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8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7" r:id="rId21"/>
    <p:sldId id="274" r:id="rId22"/>
    <p:sldId id="275" r:id="rId23"/>
    <p:sldId id="276" r:id="rId24"/>
    <p:sldId id="279" r:id="rId25"/>
    <p:sldId id="280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62" autoAdjust="0"/>
    <p:restoredTop sz="94019" autoAdjust="0"/>
  </p:normalViewPr>
  <p:slideViewPr>
    <p:cSldViewPr snapToGrid="0" showGuides="1">
      <p:cViewPr varScale="1">
        <p:scale>
          <a:sx n="63" d="100"/>
          <a:sy n="63" d="100"/>
        </p:scale>
        <p:origin x="10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2" d="100"/>
          <a:sy n="52" d="100"/>
        </p:scale>
        <p:origin x="286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AEFF503-093E-5DC3-CED3-EA33F7F5269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EC2562-FBB9-FABC-8F3B-97B037EC46A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ED8959-42C2-4273-8215-3CF598BC4A8C}" type="datetimeFigureOut">
              <a:rPr lang="en-ID" smtClean="0"/>
              <a:t>14/11/2024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A15810-9C85-D9EA-969E-37D0B78948C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AB363A-10D8-A008-1482-5855FFC656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D8852C-97B5-4997-959B-D0ECD7E8E7E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27422596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0162CE5-879A-B0A3-4C51-140194C992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45338" y="2627313"/>
            <a:ext cx="2160587" cy="598487"/>
          </a:xfrm>
          <a:prstGeom prst="roundRect">
            <a:avLst>
              <a:gd name="adj" fmla="val 50000"/>
            </a:avLst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4761102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BA4E89E5-F380-27F4-67F8-5527B410346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1400" y="1867988"/>
            <a:ext cx="3230214" cy="4347457"/>
          </a:xfrm>
          <a:prstGeom prst="roundRect">
            <a:avLst>
              <a:gd name="adj" fmla="val 10015"/>
            </a:avLst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8DD689-F104-029B-14E4-43F6D6BCFA8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286226" y="4372040"/>
            <a:ext cx="2163408" cy="1843405"/>
          </a:xfrm>
          <a:prstGeom prst="roundRect">
            <a:avLst>
              <a:gd name="adj" fmla="val 10015"/>
            </a:avLst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390699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E0830E2A-AEFD-5CED-30EC-38487883E60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802879" y="3655760"/>
            <a:ext cx="3646237" cy="2559685"/>
          </a:xfrm>
          <a:prstGeom prst="roundRect">
            <a:avLst>
              <a:gd name="adj" fmla="val 10015"/>
            </a:avLst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9908286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DD7D67C7-08CA-5D3B-9C09-CB33E52BD3A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4248" y="3848097"/>
            <a:ext cx="3849565" cy="2367348"/>
          </a:xfrm>
          <a:prstGeom prst="roundRect">
            <a:avLst>
              <a:gd name="adj" fmla="val 10015"/>
            </a:avLst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C1C3EB-B207-1E6A-C50B-4140A786AE2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610105" y="1778733"/>
            <a:ext cx="1817990" cy="1631217"/>
          </a:xfrm>
          <a:prstGeom prst="roundRect">
            <a:avLst>
              <a:gd name="adj" fmla="val 10015"/>
            </a:avLst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538652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B9F1F78A-2EA1-118C-CAA8-8B195F61CBF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72491" y="1885354"/>
            <a:ext cx="4240346" cy="2367348"/>
          </a:xfrm>
          <a:prstGeom prst="roundRect">
            <a:avLst>
              <a:gd name="adj" fmla="val 10015"/>
            </a:avLst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6018850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49907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4C301E53-2CA2-43DF-9549-085248ACE8E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031141" y="1885354"/>
            <a:ext cx="4381504" cy="2018989"/>
          </a:xfrm>
          <a:prstGeom prst="roundRect">
            <a:avLst>
              <a:gd name="adj" fmla="val 10015"/>
            </a:avLst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8502256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7E6B7D78-6B34-6F12-767F-E72C3857527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419902" y="1826675"/>
            <a:ext cx="3249997" cy="2018989"/>
          </a:xfrm>
          <a:prstGeom prst="roundRect">
            <a:avLst>
              <a:gd name="adj" fmla="val 10015"/>
            </a:avLst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7E516B6-F932-8348-8062-FD7E13CD818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620491" y="1952515"/>
            <a:ext cx="2748549" cy="2928760"/>
          </a:xfrm>
          <a:prstGeom prst="roundRect">
            <a:avLst>
              <a:gd name="adj" fmla="val 10015"/>
            </a:avLst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8710345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AC759AEF-9961-C870-D3DD-1BEE5902423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61199" y="2955503"/>
            <a:ext cx="2925802" cy="3259942"/>
          </a:xfrm>
          <a:prstGeom prst="roundRect">
            <a:avLst>
              <a:gd name="adj" fmla="val 10015"/>
            </a:avLst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1029298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67D768DA-017C-68F6-3B63-A50CAA63F22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114800" y="2788920"/>
            <a:ext cx="3962399" cy="3352798"/>
          </a:xfrm>
          <a:prstGeom prst="roundRect">
            <a:avLst>
              <a:gd name="adj" fmla="val 10015"/>
            </a:avLst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0762312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59CA82D6-B910-96B5-6DE7-140C6046B67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82472" y="3930629"/>
            <a:ext cx="4616842" cy="2197730"/>
          </a:xfrm>
          <a:prstGeom prst="roundRect">
            <a:avLst>
              <a:gd name="adj" fmla="val 10015"/>
            </a:avLst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23762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8249ACA-E0AA-BDEB-B288-8E0D5B22C7F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8350" y="4029075"/>
            <a:ext cx="3813175" cy="2147888"/>
          </a:xfrm>
          <a:prstGeom prst="roundRect">
            <a:avLst>
              <a:gd name="adj" fmla="val 10015"/>
            </a:avLst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302009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DE6E764E-5863-89BC-EFD0-C68C357AA72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267138" y="1736725"/>
            <a:ext cx="3111080" cy="4374516"/>
          </a:xfrm>
          <a:prstGeom prst="roundRect">
            <a:avLst>
              <a:gd name="adj" fmla="val 10015"/>
            </a:avLst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946960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E2329567-14B9-83EB-7482-8B4683E23E6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6071" y="1843405"/>
            <a:ext cx="3111080" cy="2519045"/>
          </a:xfrm>
          <a:prstGeom prst="roundRect">
            <a:avLst>
              <a:gd name="adj" fmla="val 10015"/>
            </a:avLst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1454749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3F1B764C-4F52-E4A7-FE12-922205D8DB7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706999" y="2051281"/>
            <a:ext cx="2967849" cy="2642639"/>
          </a:xfrm>
          <a:prstGeom prst="roundRect">
            <a:avLst>
              <a:gd name="adj" fmla="val 10015"/>
            </a:avLst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422667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C6F40D91-A0DB-FD2B-029A-73C728A6006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74747" y="2051282"/>
            <a:ext cx="4428772" cy="2191354"/>
          </a:xfrm>
          <a:prstGeom prst="roundRect">
            <a:avLst>
              <a:gd name="adj" fmla="val 10015"/>
            </a:avLst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218929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EDB21C3F-51EE-7D6A-1BFF-A283F46BFA6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84359" y="1904999"/>
            <a:ext cx="4473439" cy="2881117"/>
          </a:xfrm>
          <a:prstGeom prst="roundRect">
            <a:avLst>
              <a:gd name="adj" fmla="val 10015"/>
            </a:avLst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6161106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E249754D-5196-305C-9B07-655A181DC18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73362" y="2971852"/>
            <a:ext cx="2409228" cy="3238594"/>
          </a:xfrm>
          <a:prstGeom prst="roundRect">
            <a:avLst>
              <a:gd name="adj" fmla="val 10015"/>
            </a:avLst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16819E6-B1FB-5EE9-DD2D-9FB02AAB8B1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09410" y="2971852"/>
            <a:ext cx="2409228" cy="3238594"/>
          </a:xfrm>
          <a:prstGeom prst="roundRect">
            <a:avLst>
              <a:gd name="adj" fmla="val 10015"/>
            </a:avLst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5918542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39D7C43C-3A89-3DCE-DE7E-87D2E3F971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15791" y="1918740"/>
            <a:ext cx="4955294" cy="2914515"/>
          </a:xfrm>
          <a:prstGeom prst="roundRect">
            <a:avLst>
              <a:gd name="adj" fmla="val 10015"/>
            </a:avLst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526130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25E9F106-B431-95F0-8518-64B8DEBCEC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8229" y="1886840"/>
            <a:ext cx="4456914" cy="2507360"/>
          </a:xfrm>
          <a:prstGeom prst="roundRect">
            <a:avLst>
              <a:gd name="adj" fmla="val 10015"/>
            </a:avLst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535597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B2D8A2E6-DD48-16DC-F84D-9EDE030F881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31669" y="1886839"/>
            <a:ext cx="3290244" cy="4298059"/>
          </a:xfrm>
          <a:prstGeom prst="roundRect">
            <a:avLst>
              <a:gd name="adj" fmla="val 10015"/>
            </a:avLst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344113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0CAD0A52-7C3E-A92E-2C29-33093517B20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65851" y="1852387"/>
            <a:ext cx="4126720" cy="2574470"/>
          </a:xfrm>
          <a:prstGeom prst="roundRect">
            <a:avLst>
              <a:gd name="adj" fmla="val 10015"/>
            </a:avLst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787407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5B3D06CC-C073-2C12-0513-56E9BA96C6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49856" y="3541487"/>
            <a:ext cx="4092288" cy="2629464"/>
          </a:xfrm>
          <a:prstGeom prst="roundRect">
            <a:avLst>
              <a:gd name="adj" fmla="val 10015"/>
            </a:avLst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619061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205E464E-3AA8-990B-2F31-ED70716F2C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72490" y="1842663"/>
            <a:ext cx="1850782" cy="1767840"/>
          </a:xfrm>
          <a:prstGeom prst="roundRect">
            <a:avLst>
              <a:gd name="adj" fmla="val 10015"/>
            </a:avLst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FF4CE1-D27F-F5B8-FBDD-3C9A328FED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72490" y="4447605"/>
            <a:ext cx="1850782" cy="1767840"/>
          </a:xfrm>
          <a:prstGeom prst="roundRect">
            <a:avLst>
              <a:gd name="adj" fmla="val 10015"/>
            </a:avLst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D0EA3355-A9C9-1A63-9C92-95C117DA150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73362" y="3697459"/>
            <a:ext cx="2716598" cy="2517986"/>
          </a:xfrm>
          <a:prstGeom prst="roundRect">
            <a:avLst>
              <a:gd name="adj" fmla="val 10015"/>
            </a:avLst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232408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49EBCC31-84FB-66B3-4CAC-BDA62FAAA32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83770" y="1959428"/>
            <a:ext cx="5096075" cy="2332831"/>
          </a:xfrm>
          <a:prstGeom prst="roundRect">
            <a:avLst>
              <a:gd name="adj" fmla="val 10015"/>
            </a:avLst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170822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2309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46" userDrawn="1">
          <p15:clr>
            <a:srgbClr val="F26B43"/>
          </p15:clr>
        </p15:guide>
        <p15:guide id="2" pos="438" userDrawn="1">
          <p15:clr>
            <a:srgbClr val="F26B43"/>
          </p15:clr>
        </p15:guide>
        <p15:guide id="3" orient="horz" pos="3974" userDrawn="1">
          <p15:clr>
            <a:srgbClr val="F26B43"/>
          </p15:clr>
        </p15:guide>
        <p15:guide id="4" orient="horz" pos="572" userDrawn="1">
          <p15:clr>
            <a:srgbClr val="F26B43"/>
          </p15:clr>
        </p15:guide>
        <p15:guide id="5" pos="724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CC6D87CC-D5F9-31A7-B001-EEB2632D9408}"/>
              </a:ext>
            </a:extLst>
          </p:cNvPr>
          <p:cNvSpPr/>
          <p:nvPr/>
        </p:nvSpPr>
        <p:spPr>
          <a:xfrm>
            <a:off x="7172490" y="549275"/>
            <a:ext cx="4324185" cy="3587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6A0C46DF-5095-5F1B-410E-02F203B3FBE1}"/>
              </a:ext>
            </a:extLst>
          </p:cNvPr>
          <p:cNvSpPr/>
          <p:nvPr/>
        </p:nvSpPr>
        <p:spPr>
          <a:xfrm>
            <a:off x="7283611" y="601956"/>
            <a:ext cx="772580" cy="258132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890A69A-194A-AE74-4353-1831AD65512F}"/>
              </a:ext>
            </a:extLst>
          </p:cNvPr>
          <p:cNvSpPr txBox="1"/>
          <p:nvPr/>
        </p:nvSpPr>
        <p:spPr>
          <a:xfrm>
            <a:off x="844868" y="590452"/>
            <a:ext cx="1479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>
                <a:latin typeface="+mj-lt"/>
                <a:cs typeface="Space Grotesk" pitchFamily="2" charset="0"/>
              </a:rPr>
              <a:t>Company Name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A6FA886-C11B-224A-0CBD-4DB6C10309A9}"/>
              </a:ext>
            </a:extLst>
          </p:cNvPr>
          <p:cNvSpPr txBox="1"/>
          <p:nvPr/>
        </p:nvSpPr>
        <p:spPr>
          <a:xfrm>
            <a:off x="7363153" y="590452"/>
            <a:ext cx="613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bg2"/>
                </a:solidFill>
                <a:cs typeface="Space Grotesk" pitchFamily="2" charset="0"/>
              </a:rPr>
              <a:t>Home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EBB82A9-603E-9623-D834-C27D4B5D15A7}"/>
              </a:ext>
            </a:extLst>
          </p:cNvPr>
          <p:cNvSpPr txBox="1"/>
          <p:nvPr/>
        </p:nvSpPr>
        <p:spPr>
          <a:xfrm>
            <a:off x="8366724" y="590452"/>
            <a:ext cx="838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About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E8272E5-AD74-49E2-36A8-5C820E3915B8}"/>
              </a:ext>
            </a:extLst>
          </p:cNvPr>
          <p:cNvSpPr txBox="1"/>
          <p:nvPr/>
        </p:nvSpPr>
        <p:spPr>
          <a:xfrm>
            <a:off x="9515456" y="590452"/>
            <a:ext cx="838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Works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4B37DB1-0C34-0260-BCE8-B36ED7847248}"/>
              </a:ext>
            </a:extLst>
          </p:cNvPr>
          <p:cNvSpPr txBox="1"/>
          <p:nvPr/>
        </p:nvSpPr>
        <p:spPr>
          <a:xfrm>
            <a:off x="10589896" y="590452"/>
            <a:ext cx="838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  <a:cs typeface="Space Grotesk" pitchFamily="2" charset="0"/>
              </a:rPr>
              <a:t>Awards</a:t>
            </a:r>
            <a:endParaRPr lang="en-ID" sz="1200" dirty="0">
              <a:solidFill>
                <a:schemeClr val="tx2"/>
              </a:solidFill>
              <a:cs typeface="Space Grotesk" pitchFamily="2" charset="0"/>
            </a:endParaRPr>
          </a:p>
        </p:txBody>
      </p:sp>
      <p:sp>
        <p:nvSpPr>
          <p:cNvPr id="25" name="Graphic 24">
            <a:extLst>
              <a:ext uri="{FF2B5EF4-FFF2-40B4-BE49-F238E27FC236}">
                <a16:creationId xmlns:a16="http://schemas.microsoft.com/office/drawing/2014/main" id="{113AA2BF-4F12-22F6-16CD-0BEB8F07B95A}"/>
              </a:ext>
            </a:extLst>
          </p:cNvPr>
          <p:cNvSpPr/>
          <p:nvPr/>
        </p:nvSpPr>
        <p:spPr>
          <a:xfrm>
            <a:off x="695325" y="642555"/>
            <a:ext cx="156075" cy="144686"/>
          </a:xfrm>
          <a:custGeom>
            <a:avLst/>
            <a:gdLst>
              <a:gd name="connsiteX0" fmla="*/ 3075411 w 4356502"/>
              <a:gd name="connsiteY0" fmla="*/ 2019300 h 4038600"/>
              <a:gd name="connsiteX1" fmla="*/ 4350809 w 4356502"/>
              <a:gd name="connsiteY1" fmla="*/ 402431 h 4038600"/>
              <a:gd name="connsiteX2" fmla="*/ 4013814 w 4356502"/>
              <a:gd name="connsiteY2" fmla="*/ 0 h 4038600"/>
              <a:gd name="connsiteX3" fmla="*/ 342593 w 4356502"/>
              <a:gd name="connsiteY3" fmla="*/ 0 h 4038600"/>
              <a:gd name="connsiteX4" fmla="*/ 5694 w 4356502"/>
              <a:gd name="connsiteY4" fmla="*/ 402431 h 4038600"/>
              <a:gd name="connsiteX5" fmla="*/ 1281091 w 4356502"/>
              <a:gd name="connsiteY5" fmla="*/ 2019300 h 4038600"/>
              <a:gd name="connsiteX6" fmla="*/ 5694 w 4356502"/>
              <a:gd name="connsiteY6" fmla="*/ 3636169 h 4038600"/>
              <a:gd name="connsiteX7" fmla="*/ 342688 w 4356502"/>
              <a:gd name="connsiteY7" fmla="*/ 4038600 h 4038600"/>
              <a:gd name="connsiteX8" fmla="*/ 4013814 w 4356502"/>
              <a:gd name="connsiteY8" fmla="*/ 4038600 h 4038600"/>
              <a:gd name="connsiteX9" fmla="*/ 4350809 w 4356502"/>
              <a:gd name="connsiteY9" fmla="*/ 3636169 h 4038600"/>
              <a:gd name="connsiteX10" fmla="*/ 3075411 w 4356502"/>
              <a:gd name="connsiteY10" fmla="*/ 201930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56502" h="4038600">
                <a:moveTo>
                  <a:pt x="3075411" y="2019300"/>
                </a:moveTo>
                <a:cubicBezTo>
                  <a:pt x="3730445" y="1727835"/>
                  <a:pt x="4217459" y="1127093"/>
                  <a:pt x="4350809" y="402431"/>
                </a:cubicBezTo>
                <a:cubicBezTo>
                  <a:pt x="4389385" y="192881"/>
                  <a:pt x="4226984" y="0"/>
                  <a:pt x="4013814" y="0"/>
                </a:cubicBezTo>
                <a:lnTo>
                  <a:pt x="342593" y="0"/>
                </a:lnTo>
                <a:cubicBezTo>
                  <a:pt x="129519" y="0"/>
                  <a:pt x="-32882" y="192881"/>
                  <a:pt x="5694" y="402431"/>
                </a:cubicBezTo>
                <a:cubicBezTo>
                  <a:pt x="139044" y="1127093"/>
                  <a:pt x="626057" y="1727835"/>
                  <a:pt x="1281091" y="2019300"/>
                </a:cubicBezTo>
                <a:cubicBezTo>
                  <a:pt x="626057" y="2310765"/>
                  <a:pt x="139044" y="2911507"/>
                  <a:pt x="5694" y="3636169"/>
                </a:cubicBezTo>
                <a:cubicBezTo>
                  <a:pt x="-32882" y="3845719"/>
                  <a:pt x="129519" y="4038600"/>
                  <a:pt x="342688" y="4038600"/>
                </a:cubicBezTo>
                <a:lnTo>
                  <a:pt x="4013814" y="4038600"/>
                </a:lnTo>
                <a:cubicBezTo>
                  <a:pt x="4226888" y="4038600"/>
                  <a:pt x="4389385" y="3845719"/>
                  <a:pt x="4350809" y="3636169"/>
                </a:cubicBezTo>
                <a:cubicBezTo>
                  <a:pt x="4217459" y="2911507"/>
                  <a:pt x="3730445" y="2310765"/>
                  <a:pt x="3075411" y="201930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309F3978-5148-7714-FD02-45C8C5AE7003}"/>
              </a:ext>
            </a:extLst>
          </p:cNvPr>
          <p:cNvSpPr/>
          <p:nvPr/>
        </p:nvSpPr>
        <p:spPr>
          <a:xfrm>
            <a:off x="5074599" y="5892801"/>
            <a:ext cx="1861516" cy="41592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91BAA3A-B818-C05C-E926-51C80E5E5CB6}"/>
              </a:ext>
            </a:extLst>
          </p:cNvPr>
          <p:cNvSpPr txBox="1"/>
          <p:nvPr/>
        </p:nvSpPr>
        <p:spPr>
          <a:xfrm>
            <a:off x="5213474" y="5943213"/>
            <a:ext cx="16415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+mj-lt"/>
              </a:rPr>
              <a:t>Let’s Get Started!</a:t>
            </a:r>
            <a:endParaRPr lang="en-ID" sz="1400" dirty="0">
              <a:latin typeface="+mj-lt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47A1A010-4987-B7E5-E77C-6E930B1B0E73}"/>
              </a:ext>
            </a:extLst>
          </p:cNvPr>
          <p:cNvSpPr/>
          <p:nvPr/>
        </p:nvSpPr>
        <p:spPr>
          <a:xfrm>
            <a:off x="6841176" y="5963037"/>
            <a:ext cx="276225" cy="2762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5" name="Graphic 33">
            <a:extLst>
              <a:ext uri="{FF2B5EF4-FFF2-40B4-BE49-F238E27FC236}">
                <a16:creationId xmlns:a16="http://schemas.microsoft.com/office/drawing/2014/main" id="{48B750F8-025F-9CB0-1994-202C134284F2}"/>
              </a:ext>
            </a:extLst>
          </p:cNvPr>
          <p:cNvSpPr/>
          <p:nvPr/>
        </p:nvSpPr>
        <p:spPr>
          <a:xfrm>
            <a:off x="6936115" y="6057900"/>
            <a:ext cx="86346" cy="86498"/>
          </a:xfrm>
          <a:custGeom>
            <a:avLst/>
            <a:gdLst>
              <a:gd name="connsiteX0" fmla="*/ 542925 w 542925"/>
              <a:gd name="connsiteY0" fmla="*/ 16193 h 543877"/>
              <a:gd name="connsiteX1" fmla="*/ 542925 w 542925"/>
              <a:gd name="connsiteY1" fmla="*/ 14288 h 543877"/>
              <a:gd name="connsiteX2" fmla="*/ 541973 w 542925"/>
              <a:gd name="connsiteY2" fmla="*/ 12383 h 543877"/>
              <a:gd name="connsiteX3" fmla="*/ 541020 w 542925"/>
              <a:gd name="connsiteY3" fmla="*/ 10478 h 543877"/>
              <a:gd name="connsiteX4" fmla="*/ 540068 w 542925"/>
              <a:gd name="connsiteY4" fmla="*/ 8573 h 543877"/>
              <a:gd name="connsiteX5" fmla="*/ 537210 w 542925"/>
              <a:gd name="connsiteY5" fmla="*/ 5715 h 543877"/>
              <a:gd name="connsiteX6" fmla="*/ 537210 w 542925"/>
              <a:gd name="connsiteY6" fmla="*/ 5715 h 543877"/>
              <a:gd name="connsiteX7" fmla="*/ 537210 w 542925"/>
              <a:gd name="connsiteY7" fmla="*/ 5715 h 543877"/>
              <a:gd name="connsiteX8" fmla="*/ 534353 w 542925"/>
              <a:gd name="connsiteY8" fmla="*/ 3810 h 543877"/>
              <a:gd name="connsiteX9" fmla="*/ 532448 w 542925"/>
              <a:gd name="connsiteY9" fmla="*/ 2858 h 543877"/>
              <a:gd name="connsiteX10" fmla="*/ 530543 w 542925"/>
              <a:gd name="connsiteY10" fmla="*/ 1905 h 543877"/>
              <a:gd name="connsiteX11" fmla="*/ 528638 w 542925"/>
              <a:gd name="connsiteY11" fmla="*/ 953 h 543877"/>
              <a:gd name="connsiteX12" fmla="*/ 526733 w 542925"/>
              <a:gd name="connsiteY12" fmla="*/ 0 h 543877"/>
              <a:gd name="connsiteX13" fmla="*/ 523875 w 542925"/>
              <a:gd name="connsiteY13" fmla="*/ 0 h 543877"/>
              <a:gd name="connsiteX14" fmla="*/ 522923 w 542925"/>
              <a:gd name="connsiteY14" fmla="*/ 0 h 543877"/>
              <a:gd name="connsiteX15" fmla="*/ 19050 w 542925"/>
              <a:gd name="connsiteY15" fmla="*/ 0 h 543877"/>
              <a:gd name="connsiteX16" fmla="*/ 0 w 542925"/>
              <a:gd name="connsiteY16" fmla="*/ 20003 h 543877"/>
              <a:gd name="connsiteX17" fmla="*/ 19050 w 542925"/>
              <a:gd name="connsiteY17" fmla="*/ 39053 h 543877"/>
              <a:gd name="connsiteX18" fmla="*/ 478155 w 542925"/>
              <a:gd name="connsiteY18" fmla="*/ 39053 h 543877"/>
              <a:gd name="connsiteX19" fmla="*/ 9525 w 542925"/>
              <a:gd name="connsiteY19" fmla="*/ 510540 h 543877"/>
              <a:gd name="connsiteX20" fmla="*/ 9525 w 542925"/>
              <a:gd name="connsiteY20" fmla="*/ 537210 h 543877"/>
              <a:gd name="connsiteX21" fmla="*/ 22860 w 542925"/>
              <a:gd name="connsiteY21" fmla="*/ 542925 h 543877"/>
              <a:gd name="connsiteX22" fmla="*/ 36195 w 542925"/>
              <a:gd name="connsiteY22" fmla="*/ 537210 h 543877"/>
              <a:gd name="connsiteX23" fmla="*/ 504825 w 542925"/>
              <a:gd name="connsiteY23" fmla="*/ 66675 h 543877"/>
              <a:gd name="connsiteX24" fmla="*/ 504825 w 542925"/>
              <a:gd name="connsiteY24" fmla="*/ 524828 h 543877"/>
              <a:gd name="connsiteX25" fmla="*/ 523875 w 542925"/>
              <a:gd name="connsiteY25" fmla="*/ 543878 h 543877"/>
              <a:gd name="connsiteX26" fmla="*/ 542925 w 542925"/>
              <a:gd name="connsiteY26" fmla="*/ 524828 h 543877"/>
              <a:gd name="connsiteX27" fmla="*/ 542925 w 542925"/>
              <a:gd name="connsiteY27" fmla="*/ 20003 h 543877"/>
              <a:gd name="connsiteX28" fmla="*/ 542925 w 542925"/>
              <a:gd name="connsiteY28" fmla="*/ 20003 h 543877"/>
              <a:gd name="connsiteX29" fmla="*/ 542925 w 542925"/>
              <a:gd name="connsiteY29" fmla="*/ 16193 h 543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42925" h="543877">
                <a:moveTo>
                  <a:pt x="542925" y="16193"/>
                </a:moveTo>
                <a:cubicBezTo>
                  <a:pt x="542925" y="15240"/>
                  <a:pt x="542925" y="15240"/>
                  <a:pt x="542925" y="14288"/>
                </a:cubicBezTo>
                <a:cubicBezTo>
                  <a:pt x="542925" y="13335"/>
                  <a:pt x="542925" y="13335"/>
                  <a:pt x="541973" y="12383"/>
                </a:cubicBezTo>
                <a:cubicBezTo>
                  <a:pt x="541973" y="11430"/>
                  <a:pt x="541020" y="11430"/>
                  <a:pt x="541020" y="10478"/>
                </a:cubicBezTo>
                <a:cubicBezTo>
                  <a:pt x="541020" y="9525"/>
                  <a:pt x="541020" y="9525"/>
                  <a:pt x="540068" y="8573"/>
                </a:cubicBezTo>
                <a:cubicBezTo>
                  <a:pt x="539115" y="7620"/>
                  <a:pt x="538163" y="6668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6258" y="4763"/>
                  <a:pt x="535305" y="4763"/>
                  <a:pt x="534353" y="3810"/>
                </a:cubicBezTo>
                <a:cubicBezTo>
                  <a:pt x="533400" y="3810"/>
                  <a:pt x="533400" y="2858"/>
                  <a:pt x="532448" y="2858"/>
                </a:cubicBezTo>
                <a:cubicBezTo>
                  <a:pt x="531495" y="2858"/>
                  <a:pt x="531495" y="1905"/>
                  <a:pt x="530543" y="1905"/>
                </a:cubicBezTo>
                <a:cubicBezTo>
                  <a:pt x="529590" y="1905"/>
                  <a:pt x="529590" y="1905"/>
                  <a:pt x="528638" y="953"/>
                </a:cubicBezTo>
                <a:cubicBezTo>
                  <a:pt x="527685" y="953"/>
                  <a:pt x="527685" y="953"/>
                  <a:pt x="526733" y="0"/>
                </a:cubicBezTo>
                <a:cubicBezTo>
                  <a:pt x="525780" y="0"/>
                  <a:pt x="524828" y="0"/>
                  <a:pt x="523875" y="0"/>
                </a:cubicBezTo>
                <a:cubicBezTo>
                  <a:pt x="523875" y="0"/>
                  <a:pt x="522923" y="0"/>
                  <a:pt x="522923" y="0"/>
                </a:cubicBezTo>
                <a:lnTo>
                  <a:pt x="19050" y="0"/>
                </a:lnTo>
                <a:cubicBezTo>
                  <a:pt x="8573" y="953"/>
                  <a:pt x="0" y="9525"/>
                  <a:pt x="0" y="20003"/>
                </a:cubicBezTo>
                <a:cubicBezTo>
                  <a:pt x="0" y="30480"/>
                  <a:pt x="8573" y="39053"/>
                  <a:pt x="19050" y="39053"/>
                </a:cubicBezTo>
                <a:lnTo>
                  <a:pt x="478155" y="39053"/>
                </a:lnTo>
                <a:lnTo>
                  <a:pt x="9525" y="510540"/>
                </a:lnTo>
                <a:cubicBezTo>
                  <a:pt x="1905" y="518160"/>
                  <a:pt x="1905" y="529590"/>
                  <a:pt x="9525" y="537210"/>
                </a:cubicBezTo>
                <a:cubicBezTo>
                  <a:pt x="13335" y="541020"/>
                  <a:pt x="18098" y="542925"/>
                  <a:pt x="22860" y="542925"/>
                </a:cubicBezTo>
                <a:cubicBezTo>
                  <a:pt x="27623" y="542925"/>
                  <a:pt x="32385" y="541020"/>
                  <a:pt x="36195" y="537210"/>
                </a:cubicBezTo>
                <a:lnTo>
                  <a:pt x="504825" y="66675"/>
                </a:lnTo>
                <a:lnTo>
                  <a:pt x="504825" y="524828"/>
                </a:lnTo>
                <a:cubicBezTo>
                  <a:pt x="504825" y="535305"/>
                  <a:pt x="513398" y="543878"/>
                  <a:pt x="523875" y="543878"/>
                </a:cubicBezTo>
                <a:cubicBezTo>
                  <a:pt x="534353" y="543878"/>
                  <a:pt x="542925" y="535305"/>
                  <a:pt x="542925" y="524828"/>
                </a:cubicBezTo>
                <a:lnTo>
                  <a:pt x="542925" y="20003"/>
                </a:lnTo>
                <a:cubicBezTo>
                  <a:pt x="542925" y="20003"/>
                  <a:pt x="542925" y="20003"/>
                  <a:pt x="542925" y="20003"/>
                </a:cubicBezTo>
                <a:cubicBezTo>
                  <a:pt x="542925" y="19050"/>
                  <a:pt x="542925" y="17145"/>
                  <a:pt x="542925" y="16193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en-US" dirty="0"/>
              <a:t> </a:t>
            </a:r>
            <a:endParaRPr lang="en-ID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147E4ED-9707-81FD-5416-3A3FD7B01692}"/>
              </a:ext>
            </a:extLst>
          </p:cNvPr>
          <p:cNvSpPr txBox="1"/>
          <p:nvPr/>
        </p:nvSpPr>
        <p:spPr>
          <a:xfrm>
            <a:off x="2987077" y="4590234"/>
            <a:ext cx="6217846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penatibus</a:t>
            </a:r>
            <a:r>
              <a:rPr lang="en-ID" sz="1000" b="0" i="0" dirty="0">
                <a:effectLst/>
              </a:rPr>
              <a:t> et </a:t>
            </a:r>
            <a:r>
              <a:rPr lang="en-ID" sz="1000" b="0" i="0" dirty="0" err="1">
                <a:effectLst/>
              </a:rPr>
              <a:t>magnis</a:t>
            </a:r>
            <a:r>
              <a:rPr lang="en-ID" sz="1000" b="0" i="0" dirty="0">
                <a:effectLst/>
              </a:rPr>
              <a:t> dis parturient </a:t>
            </a:r>
            <a:r>
              <a:rPr lang="en-ID" sz="1000" b="0" i="0" dirty="0" err="1">
                <a:effectLst/>
              </a:rPr>
              <a:t>montes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nascetur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ridiculus</a:t>
            </a:r>
            <a:r>
              <a:rPr lang="en-ID" sz="1000" b="0" i="0" dirty="0">
                <a:effectLst/>
              </a:rPr>
              <a:t> mus. Donec </a:t>
            </a:r>
            <a:r>
              <a:rPr lang="en-ID" sz="1000" b="0" i="0" dirty="0" err="1">
                <a:effectLst/>
              </a:rPr>
              <a:t>quam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felis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ultricies</a:t>
            </a:r>
            <a:r>
              <a:rPr lang="en-ID" sz="1000" b="0" i="0" dirty="0">
                <a:effectLst/>
              </a:rPr>
              <a:t> nec, </a:t>
            </a:r>
            <a:r>
              <a:rPr lang="en-ID" sz="1000" b="0" i="0" dirty="0" err="1">
                <a:effectLst/>
              </a:rPr>
              <a:t>pellentesque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eu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pretium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quis</a:t>
            </a:r>
            <a:r>
              <a:rPr lang="en-ID" sz="1000" b="0" i="0" dirty="0">
                <a:effectLst/>
              </a:rPr>
              <a:t>, sem. </a:t>
            </a:r>
            <a:r>
              <a:rPr lang="en-ID" sz="1000" b="0" i="0" dirty="0" err="1">
                <a:effectLst/>
              </a:rPr>
              <a:t>Nulla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consequat</a:t>
            </a:r>
            <a:r>
              <a:rPr lang="en-ID" sz="1000" b="0" i="0" dirty="0">
                <a:effectLst/>
              </a:rPr>
              <a:t>.</a:t>
            </a:r>
            <a:endParaRPr lang="en-ID" sz="1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C0829F-181B-2625-6D34-1F428A4210F5}"/>
              </a:ext>
            </a:extLst>
          </p:cNvPr>
          <p:cNvSpPr txBox="1"/>
          <p:nvPr/>
        </p:nvSpPr>
        <p:spPr>
          <a:xfrm>
            <a:off x="2610824" y="1534500"/>
            <a:ext cx="68026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5000" dirty="0">
                <a:latin typeface="+mj-lt"/>
              </a:rPr>
              <a:t>Innovating Technology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B69A9ED-DC9A-29EA-0FD9-776350E08055}"/>
              </a:ext>
            </a:extLst>
          </p:cNvPr>
          <p:cNvSpPr txBox="1"/>
          <p:nvPr/>
        </p:nvSpPr>
        <p:spPr>
          <a:xfrm>
            <a:off x="2610824" y="2455199"/>
            <a:ext cx="4394152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5000" dirty="0">
                <a:latin typeface="+mj-lt"/>
              </a:rPr>
              <a:t>Solutions for 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E7DBB0-2251-58A5-7E5C-15AB08F5D45C}"/>
              </a:ext>
            </a:extLst>
          </p:cNvPr>
          <p:cNvSpPr txBox="1"/>
          <p:nvPr/>
        </p:nvSpPr>
        <p:spPr>
          <a:xfrm>
            <a:off x="4044798" y="3375898"/>
            <a:ext cx="553637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5000" dirty="0">
                <a:latin typeface="+mj-lt"/>
              </a:rPr>
              <a:t>Connected Future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B61A1B6-5E62-2C88-5E2B-6932E5CC2DFC}"/>
              </a:ext>
            </a:extLst>
          </p:cNvPr>
          <p:cNvSpPr/>
          <p:nvPr/>
        </p:nvSpPr>
        <p:spPr>
          <a:xfrm>
            <a:off x="2722685" y="3542320"/>
            <a:ext cx="593117" cy="59311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725E55A7-1618-3AB3-13EE-1925CE3467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73030" y="3692665"/>
            <a:ext cx="292428" cy="292427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B5E9EAD5-7620-9F36-CDD6-09F0CA2B9262}"/>
              </a:ext>
            </a:extLst>
          </p:cNvPr>
          <p:cNvSpPr/>
          <p:nvPr/>
        </p:nvSpPr>
        <p:spPr>
          <a:xfrm>
            <a:off x="3232133" y="3542320"/>
            <a:ext cx="593117" cy="59311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3B0080F4-E1E2-1C49-2579-9273CE36ECCA}"/>
              </a:ext>
            </a:extLst>
          </p:cNvPr>
          <p:cNvSpPr/>
          <p:nvPr/>
        </p:nvSpPr>
        <p:spPr>
          <a:xfrm rot="317292">
            <a:off x="7162331" y="2627935"/>
            <a:ext cx="2161671" cy="59761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059AF9B-584B-6157-20F3-832A170E39B9}"/>
              </a:ext>
            </a:extLst>
          </p:cNvPr>
          <p:cNvSpPr/>
          <p:nvPr/>
        </p:nvSpPr>
        <p:spPr>
          <a:xfrm rot="175572">
            <a:off x="7144693" y="2627935"/>
            <a:ext cx="2161671" cy="59761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B74FD7D5-4CB2-1D57-2A18-0A586A958F7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50" b="36150"/>
          <a:stretch>
            <a:fillRect/>
          </a:stretch>
        </p:blipFill>
        <p:spPr/>
      </p:pic>
      <p:sp>
        <p:nvSpPr>
          <p:cNvPr id="3" name="Graphic 23">
            <a:extLst>
              <a:ext uri="{FF2B5EF4-FFF2-40B4-BE49-F238E27FC236}">
                <a16:creationId xmlns:a16="http://schemas.microsoft.com/office/drawing/2014/main" id="{BAD712B8-8AE2-C040-18C6-28EC87AEA159}"/>
              </a:ext>
            </a:extLst>
          </p:cNvPr>
          <p:cNvSpPr/>
          <p:nvPr/>
        </p:nvSpPr>
        <p:spPr>
          <a:xfrm>
            <a:off x="3364937" y="3680884"/>
            <a:ext cx="315363" cy="315988"/>
          </a:xfrm>
          <a:custGeom>
            <a:avLst/>
            <a:gdLst>
              <a:gd name="connsiteX0" fmla="*/ 74845 w 416800"/>
              <a:gd name="connsiteY0" fmla="*/ 166481 h 417626"/>
              <a:gd name="connsiteX1" fmla="*/ 115385 w 416800"/>
              <a:gd name="connsiteY1" fmla="*/ 183737 h 417626"/>
              <a:gd name="connsiteX2" fmla="*/ 130562 w 416800"/>
              <a:gd name="connsiteY2" fmla="*/ 155670 h 417626"/>
              <a:gd name="connsiteX3" fmla="*/ 147818 w 416800"/>
              <a:gd name="connsiteY3" fmla="*/ 128643 h 417626"/>
              <a:gd name="connsiteX4" fmla="*/ 118712 w 416800"/>
              <a:gd name="connsiteY4" fmla="*/ 122822 h 417626"/>
              <a:gd name="connsiteX5" fmla="*/ 75052 w 416800"/>
              <a:gd name="connsiteY5" fmla="*/ 166481 h 417626"/>
              <a:gd name="connsiteX6" fmla="*/ 148650 w 416800"/>
              <a:gd name="connsiteY6" fmla="*/ 209725 h 417626"/>
              <a:gd name="connsiteX7" fmla="*/ 207902 w 416800"/>
              <a:gd name="connsiteY7" fmla="*/ 268561 h 417626"/>
              <a:gd name="connsiteX8" fmla="*/ 254679 w 416800"/>
              <a:gd name="connsiteY8" fmla="*/ 242989 h 417626"/>
              <a:gd name="connsiteX9" fmla="*/ 301457 w 416800"/>
              <a:gd name="connsiteY9" fmla="*/ 203903 h 417626"/>
              <a:gd name="connsiteX10" fmla="*/ 358422 w 416800"/>
              <a:gd name="connsiteY10" fmla="*/ 123030 h 417626"/>
              <a:gd name="connsiteX11" fmla="*/ 376302 w 416800"/>
              <a:gd name="connsiteY11" fmla="*/ 41117 h 417626"/>
              <a:gd name="connsiteX12" fmla="*/ 294181 w 416800"/>
              <a:gd name="connsiteY12" fmla="*/ 58996 h 417626"/>
              <a:gd name="connsiteX13" fmla="*/ 213099 w 416800"/>
              <a:gd name="connsiteY13" fmla="*/ 115961 h 417626"/>
              <a:gd name="connsiteX14" fmla="*/ 174014 w 416800"/>
              <a:gd name="connsiteY14" fmla="*/ 162739 h 417626"/>
              <a:gd name="connsiteX15" fmla="*/ 148442 w 416800"/>
              <a:gd name="connsiteY15" fmla="*/ 209517 h 417626"/>
              <a:gd name="connsiteX16" fmla="*/ 241166 w 416800"/>
              <a:gd name="connsiteY16" fmla="*/ 175837 h 417626"/>
              <a:gd name="connsiteX17" fmla="*/ 229107 w 416800"/>
              <a:gd name="connsiteY17" fmla="*/ 146523 h 417626"/>
              <a:gd name="connsiteX18" fmla="*/ 241166 w 416800"/>
              <a:gd name="connsiteY18" fmla="*/ 117208 h 417626"/>
              <a:gd name="connsiteX19" fmla="*/ 270896 w 416800"/>
              <a:gd name="connsiteY19" fmla="*/ 105150 h 417626"/>
              <a:gd name="connsiteX20" fmla="*/ 300626 w 416800"/>
              <a:gd name="connsiteY20" fmla="*/ 117208 h 417626"/>
              <a:gd name="connsiteX21" fmla="*/ 312684 w 416800"/>
              <a:gd name="connsiteY21" fmla="*/ 146523 h 417626"/>
              <a:gd name="connsiteX22" fmla="*/ 300626 w 416800"/>
              <a:gd name="connsiteY22" fmla="*/ 175837 h 417626"/>
              <a:gd name="connsiteX23" fmla="*/ 270896 w 416800"/>
              <a:gd name="connsiteY23" fmla="*/ 187895 h 417626"/>
              <a:gd name="connsiteX24" fmla="*/ 241166 w 416800"/>
              <a:gd name="connsiteY24" fmla="*/ 175837 h 417626"/>
              <a:gd name="connsiteX25" fmla="*/ 251145 w 416800"/>
              <a:gd name="connsiteY25" fmla="*/ 342782 h 417626"/>
              <a:gd name="connsiteX26" fmla="*/ 294804 w 416800"/>
              <a:gd name="connsiteY26" fmla="*/ 299122 h 417626"/>
              <a:gd name="connsiteX27" fmla="*/ 288983 w 416800"/>
              <a:gd name="connsiteY27" fmla="*/ 270016 h 417626"/>
              <a:gd name="connsiteX28" fmla="*/ 261956 w 416800"/>
              <a:gd name="connsiteY28" fmla="*/ 286856 h 417626"/>
              <a:gd name="connsiteX29" fmla="*/ 233889 w 416800"/>
              <a:gd name="connsiteY29" fmla="*/ 301617 h 417626"/>
              <a:gd name="connsiteX30" fmla="*/ 251145 w 416800"/>
              <a:gd name="connsiteY30" fmla="*/ 342782 h 417626"/>
              <a:gd name="connsiteX31" fmla="*/ 413724 w 416800"/>
              <a:gd name="connsiteY31" fmla="*/ 3278 h 417626"/>
              <a:gd name="connsiteX32" fmla="*/ 401458 w 416800"/>
              <a:gd name="connsiteY32" fmla="*/ 125732 h 417626"/>
              <a:gd name="connsiteX33" fmla="*/ 325366 w 416800"/>
              <a:gd name="connsiteY33" fmla="*/ 239247 h 417626"/>
              <a:gd name="connsiteX34" fmla="*/ 335761 w 416800"/>
              <a:gd name="connsiteY34" fmla="*/ 290806 h 417626"/>
              <a:gd name="connsiteX35" fmla="*/ 334721 w 416800"/>
              <a:gd name="connsiteY35" fmla="*/ 311181 h 417626"/>
              <a:gd name="connsiteX36" fmla="*/ 324326 w 416800"/>
              <a:gd name="connsiteY36" fmla="*/ 328436 h 417626"/>
              <a:gd name="connsiteX37" fmla="*/ 237008 w 416800"/>
              <a:gd name="connsiteY37" fmla="*/ 415755 h 417626"/>
              <a:gd name="connsiteX38" fmla="*/ 193348 w 416800"/>
              <a:gd name="connsiteY38" fmla="*/ 313260 h 417626"/>
              <a:gd name="connsiteX39" fmla="*/ 104367 w 416800"/>
              <a:gd name="connsiteY39" fmla="*/ 224278 h 417626"/>
              <a:gd name="connsiteX40" fmla="*/ 2079 w 416800"/>
              <a:gd name="connsiteY40" fmla="*/ 180411 h 417626"/>
              <a:gd name="connsiteX41" fmla="*/ 88982 w 416800"/>
              <a:gd name="connsiteY41" fmla="*/ 93092 h 417626"/>
              <a:gd name="connsiteX42" fmla="*/ 106446 w 416800"/>
              <a:gd name="connsiteY42" fmla="*/ 82697 h 417626"/>
              <a:gd name="connsiteX43" fmla="*/ 127028 w 416800"/>
              <a:gd name="connsiteY43" fmla="*/ 81657 h 417626"/>
              <a:gd name="connsiteX44" fmla="*/ 178587 w 416800"/>
              <a:gd name="connsiteY44" fmla="*/ 92052 h 417626"/>
              <a:gd name="connsiteX45" fmla="*/ 291894 w 416800"/>
              <a:gd name="connsiteY45" fmla="*/ 15545 h 417626"/>
              <a:gd name="connsiteX46" fmla="*/ 414140 w 416800"/>
              <a:gd name="connsiteY46" fmla="*/ 3071 h 417626"/>
              <a:gd name="connsiteX47" fmla="*/ 39085 w 416800"/>
              <a:gd name="connsiteY47" fmla="*/ 290183 h 417626"/>
              <a:gd name="connsiteX48" fmla="*/ 83576 w 416800"/>
              <a:gd name="connsiteY48" fmla="*/ 271679 h 417626"/>
              <a:gd name="connsiteX49" fmla="*/ 128067 w 416800"/>
              <a:gd name="connsiteY49" fmla="*/ 289559 h 417626"/>
              <a:gd name="connsiteX50" fmla="*/ 145947 w 416800"/>
              <a:gd name="connsiteY50" fmla="*/ 334050 h 417626"/>
              <a:gd name="connsiteX51" fmla="*/ 127444 w 416800"/>
              <a:gd name="connsiteY51" fmla="*/ 378541 h 417626"/>
              <a:gd name="connsiteX52" fmla="*/ 83992 w 416800"/>
              <a:gd name="connsiteY52" fmla="*/ 400994 h 417626"/>
              <a:gd name="connsiteX53" fmla="*/ 0 w 416800"/>
              <a:gd name="connsiteY53" fmla="*/ 417626 h 417626"/>
              <a:gd name="connsiteX54" fmla="*/ 16632 w 416800"/>
              <a:gd name="connsiteY54" fmla="*/ 333634 h 417626"/>
              <a:gd name="connsiteX55" fmla="*/ 39085 w 416800"/>
              <a:gd name="connsiteY55" fmla="*/ 290183 h 417626"/>
              <a:gd name="connsiteX56" fmla="*/ 68815 w 416800"/>
              <a:gd name="connsiteY56" fmla="*/ 319289 h 417626"/>
              <a:gd name="connsiteX57" fmla="*/ 58420 w 416800"/>
              <a:gd name="connsiteY57" fmla="*/ 338208 h 417626"/>
              <a:gd name="connsiteX58" fmla="*/ 51144 w 416800"/>
              <a:gd name="connsiteY58" fmla="*/ 366067 h 417626"/>
              <a:gd name="connsiteX59" fmla="*/ 79003 w 416800"/>
              <a:gd name="connsiteY59" fmla="*/ 358998 h 417626"/>
              <a:gd name="connsiteX60" fmla="*/ 97922 w 416800"/>
              <a:gd name="connsiteY60" fmla="*/ 348811 h 417626"/>
              <a:gd name="connsiteX61" fmla="*/ 104782 w 416800"/>
              <a:gd name="connsiteY61" fmla="*/ 333634 h 417626"/>
              <a:gd name="connsiteX62" fmla="*/ 98961 w 416800"/>
              <a:gd name="connsiteY62" fmla="*/ 318457 h 417626"/>
              <a:gd name="connsiteX63" fmla="*/ 83784 w 416800"/>
              <a:gd name="connsiteY63" fmla="*/ 312428 h 417626"/>
              <a:gd name="connsiteX64" fmla="*/ 68607 w 416800"/>
              <a:gd name="connsiteY64" fmla="*/ 318873 h 417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416800" h="417626">
                <a:moveTo>
                  <a:pt x="74845" y="166481"/>
                </a:moveTo>
                <a:lnTo>
                  <a:pt x="115385" y="183737"/>
                </a:lnTo>
                <a:cubicBezTo>
                  <a:pt x="120167" y="173966"/>
                  <a:pt x="125365" y="164610"/>
                  <a:pt x="130562" y="155670"/>
                </a:cubicBezTo>
                <a:cubicBezTo>
                  <a:pt x="135760" y="146730"/>
                  <a:pt x="141581" y="137583"/>
                  <a:pt x="147818" y="128643"/>
                </a:cubicBezTo>
                <a:lnTo>
                  <a:pt x="118712" y="122822"/>
                </a:lnTo>
                <a:lnTo>
                  <a:pt x="75052" y="166481"/>
                </a:lnTo>
                <a:close/>
                <a:moveTo>
                  <a:pt x="148650" y="209725"/>
                </a:moveTo>
                <a:lnTo>
                  <a:pt x="207902" y="268561"/>
                </a:lnTo>
                <a:cubicBezTo>
                  <a:pt x="222455" y="262947"/>
                  <a:pt x="238047" y="254423"/>
                  <a:pt x="254679" y="242989"/>
                </a:cubicBezTo>
                <a:cubicBezTo>
                  <a:pt x="271311" y="231554"/>
                  <a:pt x="286904" y="218457"/>
                  <a:pt x="301457" y="203903"/>
                </a:cubicBezTo>
                <a:cubicBezTo>
                  <a:pt x="325782" y="179579"/>
                  <a:pt x="344701" y="152760"/>
                  <a:pt x="358422" y="123030"/>
                </a:cubicBezTo>
                <a:cubicBezTo>
                  <a:pt x="372144" y="93300"/>
                  <a:pt x="378173" y="66065"/>
                  <a:pt x="376302" y="41117"/>
                </a:cubicBezTo>
                <a:cubicBezTo>
                  <a:pt x="351354" y="39453"/>
                  <a:pt x="323911" y="45275"/>
                  <a:pt x="294181" y="58996"/>
                </a:cubicBezTo>
                <a:cubicBezTo>
                  <a:pt x="264451" y="72718"/>
                  <a:pt x="237424" y="91637"/>
                  <a:pt x="213099" y="115961"/>
                </a:cubicBezTo>
                <a:cubicBezTo>
                  <a:pt x="198546" y="130514"/>
                  <a:pt x="185448" y="146107"/>
                  <a:pt x="174014" y="162739"/>
                </a:cubicBezTo>
                <a:cubicBezTo>
                  <a:pt x="162579" y="179371"/>
                  <a:pt x="154055" y="194964"/>
                  <a:pt x="148442" y="209517"/>
                </a:cubicBezTo>
                <a:close/>
                <a:moveTo>
                  <a:pt x="241166" y="175837"/>
                </a:moveTo>
                <a:cubicBezTo>
                  <a:pt x="233265" y="167936"/>
                  <a:pt x="229107" y="158165"/>
                  <a:pt x="229107" y="146523"/>
                </a:cubicBezTo>
                <a:cubicBezTo>
                  <a:pt x="229107" y="134880"/>
                  <a:pt x="233058" y="125109"/>
                  <a:pt x="241166" y="117208"/>
                </a:cubicBezTo>
                <a:cubicBezTo>
                  <a:pt x="249274" y="109308"/>
                  <a:pt x="259045" y="105150"/>
                  <a:pt x="270896" y="105150"/>
                </a:cubicBezTo>
                <a:cubicBezTo>
                  <a:pt x="282746" y="105150"/>
                  <a:pt x="292517" y="109100"/>
                  <a:pt x="300626" y="117208"/>
                </a:cubicBezTo>
                <a:cubicBezTo>
                  <a:pt x="308734" y="125317"/>
                  <a:pt x="312684" y="134880"/>
                  <a:pt x="312684" y="146523"/>
                </a:cubicBezTo>
                <a:cubicBezTo>
                  <a:pt x="312684" y="158165"/>
                  <a:pt x="308734" y="167936"/>
                  <a:pt x="300626" y="175837"/>
                </a:cubicBezTo>
                <a:cubicBezTo>
                  <a:pt x="292517" y="183737"/>
                  <a:pt x="282746" y="187895"/>
                  <a:pt x="270896" y="187895"/>
                </a:cubicBezTo>
                <a:cubicBezTo>
                  <a:pt x="259045" y="187895"/>
                  <a:pt x="249274" y="183945"/>
                  <a:pt x="241166" y="175837"/>
                </a:cubicBezTo>
                <a:close/>
                <a:moveTo>
                  <a:pt x="251145" y="342782"/>
                </a:moveTo>
                <a:lnTo>
                  <a:pt x="294804" y="299122"/>
                </a:lnTo>
                <a:lnTo>
                  <a:pt x="288983" y="270016"/>
                </a:lnTo>
                <a:cubicBezTo>
                  <a:pt x="280043" y="276253"/>
                  <a:pt x="270896" y="281866"/>
                  <a:pt x="261956" y="286856"/>
                </a:cubicBezTo>
                <a:cubicBezTo>
                  <a:pt x="253016" y="291846"/>
                  <a:pt x="243661" y="296835"/>
                  <a:pt x="233889" y="301617"/>
                </a:cubicBezTo>
                <a:lnTo>
                  <a:pt x="251145" y="342782"/>
                </a:lnTo>
                <a:close/>
                <a:moveTo>
                  <a:pt x="413724" y="3278"/>
                </a:moveTo>
                <a:cubicBezTo>
                  <a:pt x="420377" y="45275"/>
                  <a:pt x="416219" y="86023"/>
                  <a:pt x="401458" y="125732"/>
                </a:cubicBezTo>
                <a:cubicBezTo>
                  <a:pt x="386697" y="165442"/>
                  <a:pt x="361333" y="203280"/>
                  <a:pt x="325366" y="239247"/>
                </a:cubicBezTo>
                <a:lnTo>
                  <a:pt x="335761" y="290806"/>
                </a:lnTo>
                <a:cubicBezTo>
                  <a:pt x="337216" y="297667"/>
                  <a:pt x="336800" y="304528"/>
                  <a:pt x="334721" y="311181"/>
                </a:cubicBezTo>
                <a:cubicBezTo>
                  <a:pt x="332642" y="317833"/>
                  <a:pt x="329108" y="323447"/>
                  <a:pt x="324326" y="328436"/>
                </a:cubicBezTo>
                <a:lnTo>
                  <a:pt x="237008" y="415755"/>
                </a:lnTo>
                <a:lnTo>
                  <a:pt x="193348" y="313260"/>
                </a:lnTo>
                <a:lnTo>
                  <a:pt x="104367" y="224278"/>
                </a:lnTo>
                <a:lnTo>
                  <a:pt x="2079" y="180411"/>
                </a:lnTo>
                <a:lnTo>
                  <a:pt x="88982" y="93092"/>
                </a:lnTo>
                <a:cubicBezTo>
                  <a:pt x="93764" y="88310"/>
                  <a:pt x="99585" y="84776"/>
                  <a:pt x="106446" y="82697"/>
                </a:cubicBezTo>
                <a:cubicBezTo>
                  <a:pt x="113306" y="80618"/>
                  <a:pt x="119959" y="80202"/>
                  <a:pt x="127028" y="81657"/>
                </a:cubicBezTo>
                <a:lnTo>
                  <a:pt x="178587" y="92052"/>
                </a:lnTo>
                <a:cubicBezTo>
                  <a:pt x="214554" y="56085"/>
                  <a:pt x="252392" y="30514"/>
                  <a:pt x="291894" y="15545"/>
                </a:cubicBezTo>
                <a:cubicBezTo>
                  <a:pt x="331395" y="576"/>
                  <a:pt x="372144" y="-3582"/>
                  <a:pt x="414140" y="3071"/>
                </a:cubicBezTo>
                <a:close/>
                <a:moveTo>
                  <a:pt x="39085" y="290183"/>
                </a:moveTo>
                <a:cubicBezTo>
                  <a:pt x="51144" y="278124"/>
                  <a:pt x="66113" y="271887"/>
                  <a:pt x="83576" y="271679"/>
                </a:cubicBezTo>
                <a:cubicBezTo>
                  <a:pt x="101040" y="271679"/>
                  <a:pt x="115801" y="277501"/>
                  <a:pt x="128067" y="289559"/>
                </a:cubicBezTo>
                <a:cubicBezTo>
                  <a:pt x="140334" y="301617"/>
                  <a:pt x="146155" y="316586"/>
                  <a:pt x="145947" y="334050"/>
                </a:cubicBezTo>
                <a:cubicBezTo>
                  <a:pt x="145947" y="351513"/>
                  <a:pt x="139710" y="366274"/>
                  <a:pt x="127444" y="378541"/>
                </a:cubicBezTo>
                <a:cubicBezTo>
                  <a:pt x="118712" y="387273"/>
                  <a:pt x="104367" y="394757"/>
                  <a:pt x="83992" y="400994"/>
                </a:cubicBezTo>
                <a:cubicBezTo>
                  <a:pt x="63618" y="407231"/>
                  <a:pt x="35759" y="412844"/>
                  <a:pt x="0" y="417626"/>
                </a:cubicBezTo>
                <a:cubicBezTo>
                  <a:pt x="4782" y="381867"/>
                  <a:pt x="10395" y="354008"/>
                  <a:pt x="16632" y="333634"/>
                </a:cubicBezTo>
                <a:cubicBezTo>
                  <a:pt x="22869" y="313260"/>
                  <a:pt x="30354" y="298914"/>
                  <a:pt x="39085" y="290183"/>
                </a:cubicBezTo>
                <a:close/>
                <a:moveTo>
                  <a:pt x="68815" y="319289"/>
                </a:moveTo>
                <a:cubicBezTo>
                  <a:pt x="65281" y="322823"/>
                  <a:pt x="61955" y="329060"/>
                  <a:pt x="58420" y="338208"/>
                </a:cubicBezTo>
                <a:cubicBezTo>
                  <a:pt x="54886" y="347355"/>
                  <a:pt x="52599" y="356711"/>
                  <a:pt x="51144" y="366067"/>
                </a:cubicBezTo>
                <a:cubicBezTo>
                  <a:pt x="60499" y="364611"/>
                  <a:pt x="69855" y="362324"/>
                  <a:pt x="79003" y="358998"/>
                </a:cubicBezTo>
                <a:cubicBezTo>
                  <a:pt x="88150" y="355672"/>
                  <a:pt x="94595" y="352345"/>
                  <a:pt x="97922" y="348811"/>
                </a:cubicBezTo>
                <a:cubicBezTo>
                  <a:pt x="102080" y="344653"/>
                  <a:pt x="104367" y="339663"/>
                  <a:pt x="104782" y="333634"/>
                </a:cubicBezTo>
                <a:cubicBezTo>
                  <a:pt x="105198" y="327605"/>
                  <a:pt x="103119" y="322615"/>
                  <a:pt x="98961" y="318457"/>
                </a:cubicBezTo>
                <a:cubicBezTo>
                  <a:pt x="94803" y="314299"/>
                  <a:pt x="89813" y="312220"/>
                  <a:pt x="83784" y="312428"/>
                </a:cubicBezTo>
                <a:cubicBezTo>
                  <a:pt x="77755" y="312636"/>
                  <a:pt x="72766" y="314715"/>
                  <a:pt x="68607" y="318873"/>
                </a:cubicBez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933416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BC9FB6-2A13-C347-69D8-CAEFA5E134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45CB81-55AD-3D8F-DD42-C2831A66005B}"/>
              </a:ext>
            </a:extLst>
          </p:cNvPr>
          <p:cNvSpPr txBox="1"/>
          <p:nvPr/>
        </p:nvSpPr>
        <p:spPr>
          <a:xfrm>
            <a:off x="4934230" y="1558009"/>
            <a:ext cx="32787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5000" dirty="0">
                <a:latin typeface="+mj-lt"/>
              </a:rPr>
              <a:t>Product </a:t>
            </a:r>
            <a:r>
              <a:rPr lang="en-ID" sz="5000" dirty="0">
                <a:solidFill>
                  <a:schemeClr val="accent1"/>
                </a:solidFill>
                <a:latin typeface="+mj-lt"/>
              </a:rPr>
              <a:t>Portfolio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602C62-65AD-ACEA-7474-695619E4A6F2}"/>
              </a:ext>
            </a:extLst>
          </p:cNvPr>
          <p:cNvSpPr txBox="1"/>
          <p:nvPr/>
        </p:nvSpPr>
        <p:spPr>
          <a:xfrm>
            <a:off x="844868" y="590452"/>
            <a:ext cx="1479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>
                <a:latin typeface="+mj-lt"/>
                <a:cs typeface="Space Grotesk" pitchFamily="2" charset="0"/>
              </a:rPr>
              <a:t>Company Name</a:t>
            </a:r>
          </a:p>
        </p:txBody>
      </p:sp>
      <p:sp>
        <p:nvSpPr>
          <p:cNvPr id="4" name="Graphic 24">
            <a:extLst>
              <a:ext uri="{FF2B5EF4-FFF2-40B4-BE49-F238E27FC236}">
                <a16:creationId xmlns:a16="http://schemas.microsoft.com/office/drawing/2014/main" id="{A5DEF45D-BB7E-E37A-A51B-37F21429C79A}"/>
              </a:ext>
            </a:extLst>
          </p:cNvPr>
          <p:cNvSpPr/>
          <p:nvPr/>
        </p:nvSpPr>
        <p:spPr>
          <a:xfrm>
            <a:off x="695325" y="642555"/>
            <a:ext cx="156075" cy="144686"/>
          </a:xfrm>
          <a:custGeom>
            <a:avLst/>
            <a:gdLst>
              <a:gd name="connsiteX0" fmla="*/ 3075411 w 4356502"/>
              <a:gd name="connsiteY0" fmla="*/ 2019300 h 4038600"/>
              <a:gd name="connsiteX1" fmla="*/ 4350809 w 4356502"/>
              <a:gd name="connsiteY1" fmla="*/ 402431 h 4038600"/>
              <a:gd name="connsiteX2" fmla="*/ 4013814 w 4356502"/>
              <a:gd name="connsiteY2" fmla="*/ 0 h 4038600"/>
              <a:gd name="connsiteX3" fmla="*/ 342593 w 4356502"/>
              <a:gd name="connsiteY3" fmla="*/ 0 h 4038600"/>
              <a:gd name="connsiteX4" fmla="*/ 5694 w 4356502"/>
              <a:gd name="connsiteY4" fmla="*/ 402431 h 4038600"/>
              <a:gd name="connsiteX5" fmla="*/ 1281091 w 4356502"/>
              <a:gd name="connsiteY5" fmla="*/ 2019300 h 4038600"/>
              <a:gd name="connsiteX6" fmla="*/ 5694 w 4356502"/>
              <a:gd name="connsiteY6" fmla="*/ 3636169 h 4038600"/>
              <a:gd name="connsiteX7" fmla="*/ 342688 w 4356502"/>
              <a:gd name="connsiteY7" fmla="*/ 4038600 h 4038600"/>
              <a:gd name="connsiteX8" fmla="*/ 4013814 w 4356502"/>
              <a:gd name="connsiteY8" fmla="*/ 4038600 h 4038600"/>
              <a:gd name="connsiteX9" fmla="*/ 4350809 w 4356502"/>
              <a:gd name="connsiteY9" fmla="*/ 3636169 h 4038600"/>
              <a:gd name="connsiteX10" fmla="*/ 3075411 w 4356502"/>
              <a:gd name="connsiteY10" fmla="*/ 201930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56502" h="4038600">
                <a:moveTo>
                  <a:pt x="3075411" y="2019300"/>
                </a:moveTo>
                <a:cubicBezTo>
                  <a:pt x="3730445" y="1727835"/>
                  <a:pt x="4217459" y="1127093"/>
                  <a:pt x="4350809" y="402431"/>
                </a:cubicBezTo>
                <a:cubicBezTo>
                  <a:pt x="4389385" y="192881"/>
                  <a:pt x="4226984" y="0"/>
                  <a:pt x="4013814" y="0"/>
                </a:cubicBezTo>
                <a:lnTo>
                  <a:pt x="342593" y="0"/>
                </a:lnTo>
                <a:cubicBezTo>
                  <a:pt x="129519" y="0"/>
                  <a:pt x="-32882" y="192881"/>
                  <a:pt x="5694" y="402431"/>
                </a:cubicBezTo>
                <a:cubicBezTo>
                  <a:pt x="139044" y="1127093"/>
                  <a:pt x="626057" y="1727835"/>
                  <a:pt x="1281091" y="2019300"/>
                </a:cubicBezTo>
                <a:cubicBezTo>
                  <a:pt x="626057" y="2310765"/>
                  <a:pt x="139044" y="2911507"/>
                  <a:pt x="5694" y="3636169"/>
                </a:cubicBezTo>
                <a:cubicBezTo>
                  <a:pt x="-32882" y="3845719"/>
                  <a:pt x="129519" y="4038600"/>
                  <a:pt x="342688" y="4038600"/>
                </a:cubicBezTo>
                <a:lnTo>
                  <a:pt x="4013814" y="4038600"/>
                </a:lnTo>
                <a:cubicBezTo>
                  <a:pt x="4226888" y="4038600"/>
                  <a:pt x="4389385" y="3845719"/>
                  <a:pt x="4350809" y="3636169"/>
                </a:cubicBezTo>
                <a:cubicBezTo>
                  <a:pt x="4217459" y="2911507"/>
                  <a:pt x="3730445" y="2310765"/>
                  <a:pt x="3075411" y="201930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1893B8F-CDAA-CB02-7D06-F1DCCD37DA98}"/>
              </a:ext>
            </a:extLst>
          </p:cNvPr>
          <p:cNvSpPr/>
          <p:nvPr/>
        </p:nvSpPr>
        <p:spPr>
          <a:xfrm>
            <a:off x="7172490" y="549275"/>
            <a:ext cx="4324185" cy="3587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F10477A-3591-275F-F5E5-CB12D79A4BAF}"/>
              </a:ext>
            </a:extLst>
          </p:cNvPr>
          <p:cNvSpPr/>
          <p:nvPr/>
        </p:nvSpPr>
        <p:spPr>
          <a:xfrm>
            <a:off x="9548266" y="599596"/>
            <a:ext cx="772580" cy="258132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9705E6-31D0-128E-A9DF-0C2B44455BD3}"/>
              </a:ext>
            </a:extLst>
          </p:cNvPr>
          <p:cNvSpPr txBox="1"/>
          <p:nvPr/>
        </p:nvSpPr>
        <p:spPr>
          <a:xfrm>
            <a:off x="7363153" y="590452"/>
            <a:ext cx="613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Home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9BD9A9C-74B9-CE83-9340-20F3CB92999F}"/>
              </a:ext>
            </a:extLst>
          </p:cNvPr>
          <p:cNvSpPr txBox="1"/>
          <p:nvPr/>
        </p:nvSpPr>
        <p:spPr>
          <a:xfrm>
            <a:off x="8458127" y="590452"/>
            <a:ext cx="6553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About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D92137-93C4-9AA6-316F-028C1FAA2FC8}"/>
              </a:ext>
            </a:extLst>
          </p:cNvPr>
          <p:cNvSpPr txBox="1"/>
          <p:nvPr/>
        </p:nvSpPr>
        <p:spPr>
          <a:xfrm>
            <a:off x="9613861" y="590452"/>
            <a:ext cx="6413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bg2"/>
                </a:solidFill>
                <a:cs typeface="Space Grotesk" pitchFamily="2" charset="0"/>
              </a:rPr>
              <a:t>Works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92F9BA-6FA8-CBA3-8357-AB2516A67F2F}"/>
              </a:ext>
            </a:extLst>
          </p:cNvPr>
          <p:cNvSpPr txBox="1"/>
          <p:nvPr/>
        </p:nvSpPr>
        <p:spPr>
          <a:xfrm>
            <a:off x="10589896" y="590452"/>
            <a:ext cx="838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  <a:cs typeface="Space Grotesk" pitchFamily="2" charset="0"/>
              </a:rPr>
              <a:t>Awards</a:t>
            </a:r>
            <a:endParaRPr lang="en-ID" sz="1200" dirty="0">
              <a:solidFill>
                <a:schemeClr val="tx2"/>
              </a:solidFill>
              <a:cs typeface="Space Grotesk" pitchFamily="2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74B7D4B-6609-654B-56C5-10860994DF6B}"/>
              </a:ext>
            </a:extLst>
          </p:cNvPr>
          <p:cNvSpPr/>
          <p:nvPr/>
        </p:nvSpPr>
        <p:spPr>
          <a:xfrm rot="281807" flipH="1">
            <a:off x="851400" y="1867988"/>
            <a:ext cx="3230214" cy="4347457"/>
          </a:xfrm>
          <a:prstGeom prst="roundRect">
            <a:avLst>
              <a:gd name="adj" fmla="val 102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60D54D4-F47E-A537-838C-B73D22DEA777}"/>
              </a:ext>
            </a:extLst>
          </p:cNvPr>
          <p:cNvSpPr/>
          <p:nvPr/>
        </p:nvSpPr>
        <p:spPr>
          <a:xfrm rot="150462" flipH="1">
            <a:off x="851400" y="1867988"/>
            <a:ext cx="3230214" cy="4347457"/>
          </a:xfrm>
          <a:prstGeom prst="roundRect">
            <a:avLst>
              <a:gd name="adj" fmla="val 102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B9D95B0A-A0BD-07FF-C4A2-7EA0118058F6}"/>
              </a:ext>
            </a:extLst>
          </p:cNvPr>
          <p:cNvSpPr/>
          <p:nvPr/>
        </p:nvSpPr>
        <p:spPr>
          <a:xfrm rot="21318193" flipH="1" flipV="1">
            <a:off x="9286226" y="4389120"/>
            <a:ext cx="2162892" cy="1843405"/>
          </a:xfrm>
          <a:prstGeom prst="roundRect">
            <a:avLst>
              <a:gd name="adj" fmla="val 102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986FA58-470E-6CE5-E852-98ADF3E1C4F1}"/>
              </a:ext>
            </a:extLst>
          </p:cNvPr>
          <p:cNvSpPr/>
          <p:nvPr/>
        </p:nvSpPr>
        <p:spPr>
          <a:xfrm rot="21449538" flipH="1" flipV="1">
            <a:off x="9286226" y="4389120"/>
            <a:ext cx="2162892" cy="1843405"/>
          </a:xfrm>
          <a:prstGeom prst="roundRect">
            <a:avLst>
              <a:gd name="adj" fmla="val 102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1667ABD-69FF-EAE4-5E56-95210C2E53B5}"/>
              </a:ext>
            </a:extLst>
          </p:cNvPr>
          <p:cNvSpPr txBox="1"/>
          <p:nvPr/>
        </p:nvSpPr>
        <p:spPr>
          <a:xfrm>
            <a:off x="4974629" y="4105196"/>
            <a:ext cx="3591149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penatibus</a:t>
            </a:r>
            <a:r>
              <a:rPr lang="en-ID" sz="1000" b="0" i="0" dirty="0">
                <a:effectLst/>
              </a:rPr>
              <a:t> et Magnis.</a:t>
            </a:r>
            <a:endParaRPr lang="en-ID" sz="10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F02E659-FF39-8893-DEF0-3EEEF6058346}"/>
              </a:ext>
            </a:extLst>
          </p:cNvPr>
          <p:cNvSpPr txBox="1"/>
          <p:nvPr/>
        </p:nvSpPr>
        <p:spPr>
          <a:xfrm>
            <a:off x="4957187" y="3739522"/>
            <a:ext cx="1413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Sub-Headline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4FD26154-6C70-507C-C169-218864B8631C}"/>
              </a:ext>
            </a:extLst>
          </p:cNvPr>
          <p:cNvSpPr/>
          <p:nvPr/>
        </p:nvSpPr>
        <p:spPr>
          <a:xfrm>
            <a:off x="9214047" y="1732931"/>
            <a:ext cx="1707954" cy="1097186"/>
          </a:xfrm>
          <a:prstGeom prst="roundRect">
            <a:avLst>
              <a:gd name="adj" fmla="val 1432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F9841958-1F3B-64BA-91AD-4CA6A5A65FA2}"/>
              </a:ext>
            </a:extLst>
          </p:cNvPr>
          <p:cNvSpPr/>
          <p:nvPr/>
        </p:nvSpPr>
        <p:spPr>
          <a:xfrm>
            <a:off x="9364718" y="1874044"/>
            <a:ext cx="276225" cy="2762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Graphic 33">
            <a:extLst>
              <a:ext uri="{FF2B5EF4-FFF2-40B4-BE49-F238E27FC236}">
                <a16:creationId xmlns:a16="http://schemas.microsoft.com/office/drawing/2014/main" id="{8312A3AF-0C0C-6A27-8534-51CBC777FCC6}"/>
              </a:ext>
            </a:extLst>
          </p:cNvPr>
          <p:cNvSpPr/>
          <p:nvPr/>
        </p:nvSpPr>
        <p:spPr>
          <a:xfrm>
            <a:off x="9459657" y="1968907"/>
            <a:ext cx="86346" cy="86498"/>
          </a:xfrm>
          <a:custGeom>
            <a:avLst/>
            <a:gdLst>
              <a:gd name="connsiteX0" fmla="*/ 542925 w 542925"/>
              <a:gd name="connsiteY0" fmla="*/ 16193 h 543877"/>
              <a:gd name="connsiteX1" fmla="*/ 542925 w 542925"/>
              <a:gd name="connsiteY1" fmla="*/ 14288 h 543877"/>
              <a:gd name="connsiteX2" fmla="*/ 541973 w 542925"/>
              <a:gd name="connsiteY2" fmla="*/ 12383 h 543877"/>
              <a:gd name="connsiteX3" fmla="*/ 541020 w 542925"/>
              <a:gd name="connsiteY3" fmla="*/ 10478 h 543877"/>
              <a:gd name="connsiteX4" fmla="*/ 540068 w 542925"/>
              <a:gd name="connsiteY4" fmla="*/ 8573 h 543877"/>
              <a:gd name="connsiteX5" fmla="*/ 537210 w 542925"/>
              <a:gd name="connsiteY5" fmla="*/ 5715 h 543877"/>
              <a:gd name="connsiteX6" fmla="*/ 537210 w 542925"/>
              <a:gd name="connsiteY6" fmla="*/ 5715 h 543877"/>
              <a:gd name="connsiteX7" fmla="*/ 537210 w 542925"/>
              <a:gd name="connsiteY7" fmla="*/ 5715 h 543877"/>
              <a:gd name="connsiteX8" fmla="*/ 534353 w 542925"/>
              <a:gd name="connsiteY8" fmla="*/ 3810 h 543877"/>
              <a:gd name="connsiteX9" fmla="*/ 532448 w 542925"/>
              <a:gd name="connsiteY9" fmla="*/ 2858 h 543877"/>
              <a:gd name="connsiteX10" fmla="*/ 530543 w 542925"/>
              <a:gd name="connsiteY10" fmla="*/ 1905 h 543877"/>
              <a:gd name="connsiteX11" fmla="*/ 528638 w 542925"/>
              <a:gd name="connsiteY11" fmla="*/ 953 h 543877"/>
              <a:gd name="connsiteX12" fmla="*/ 526733 w 542925"/>
              <a:gd name="connsiteY12" fmla="*/ 0 h 543877"/>
              <a:gd name="connsiteX13" fmla="*/ 523875 w 542925"/>
              <a:gd name="connsiteY13" fmla="*/ 0 h 543877"/>
              <a:gd name="connsiteX14" fmla="*/ 522923 w 542925"/>
              <a:gd name="connsiteY14" fmla="*/ 0 h 543877"/>
              <a:gd name="connsiteX15" fmla="*/ 19050 w 542925"/>
              <a:gd name="connsiteY15" fmla="*/ 0 h 543877"/>
              <a:gd name="connsiteX16" fmla="*/ 0 w 542925"/>
              <a:gd name="connsiteY16" fmla="*/ 20003 h 543877"/>
              <a:gd name="connsiteX17" fmla="*/ 19050 w 542925"/>
              <a:gd name="connsiteY17" fmla="*/ 39053 h 543877"/>
              <a:gd name="connsiteX18" fmla="*/ 478155 w 542925"/>
              <a:gd name="connsiteY18" fmla="*/ 39053 h 543877"/>
              <a:gd name="connsiteX19" fmla="*/ 9525 w 542925"/>
              <a:gd name="connsiteY19" fmla="*/ 510540 h 543877"/>
              <a:gd name="connsiteX20" fmla="*/ 9525 w 542925"/>
              <a:gd name="connsiteY20" fmla="*/ 537210 h 543877"/>
              <a:gd name="connsiteX21" fmla="*/ 22860 w 542925"/>
              <a:gd name="connsiteY21" fmla="*/ 542925 h 543877"/>
              <a:gd name="connsiteX22" fmla="*/ 36195 w 542925"/>
              <a:gd name="connsiteY22" fmla="*/ 537210 h 543877"/>
              <a:gd name="connsiteX23" fmla="*/ 504825 w 542925"/>
              <a:gd name="connsiteY23" fmla="*/ 66675 h 543877"/>
              <a:gd name="connsiteX24" fmla="*/ 504825 w 542925"/>
              <a:gd name="connsiteY24" fmla="*/ 524828 h 543877"/>
              <a:gd name="connsiteX25" fmla="*/ 523875 w 542925"/>
              <a:gd name="connsiteY25" fmla="*/ 543878 h 543877"/>
              <a:gd name="connsiteX26" fmla="*/ 542925 w 542925"/>
              <a:gd name="connsiteY26" fmla="*/ 524828 h 543877"/>
              <a:gd name="connsiteX27" fmla="*/ 542925 w 542925"/>
              <a:gd name="connsiteY27" fmla="*/ 20003 h 543877"/>
              <a:gd name="connsiteX28" fmla="*/ 542925 w 542925"/>
              <a:gd name="connsiteY28" fmla="*/ 20003 h 543877"/>
              <a:gd name="connsiteX29" fmla="*/ 542925 w 542925"/>
              <a:gd name="connsiteY29" fmla="*/ 16193 h 543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42925" h="543877">
                <a:moveTo>
                  <a:pt x="542925" y="16193"/>
                </a:moveTo>
                <a:cubicBezTo>
                  <a:pt x="542925" y="15240"/>
                  <a:pt x="542925" y="15240"/>
                  <a:pt x="542925" y="14288"/>
                </a:cubicBezTo>
                <a:cubicBezTo>
                  <a:pt x="542925" y="13335"/>
                  <a:pt x="542925" y="13335"/>
                  <a:pt x="541973" y="12383"/>
                </a:cubicBezTo>
                <a:cubicBezTo>
                  <a:pt x="541973" y="11430"/>
                  <a:pt x="541020" y="11430"/>
                  <a:pt x="541020" y="10478"/>
                </a:cubicBezTo>
                <a:cubicBezTo>
                  <a:pt x="541020" y="9525"/>
                  <a:pt x="541020" y="9525"/>
                  <a:pt x="540068" y="8573"/>
                </a:cubicBezTo>
                <a:cubicBezTo>
                  <a:pt x="539115" y="7620"/>
                  <a:pt x="538163" y="6668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6258" y="4763"/>
                  <a:pt x="535305" y="4763"/>
                  <a:pt x="534353" y="3810"/>
                </a:cubicBezTo>
                <a:cubicBezTo>
                  <a:pt x="533400" y="3810"/>
                  <a:pt x="533400" y="2858"/>
                  <a:pt x="532448" y="2858"/>
                </a:cubicBezTo>
                <a:cubicBezTo>
                  <a:pt x="531495" y="2858"/>
                  <a:pt x="531495" y="1905"/>
                  <a:pt x="530543" y="1905"/>
                </a:cubicBezTo>
                <a:cubicBezTo>
                  <a:pt x="529590" y="1905"/>
                  <a:pt x="529590" y="1905"/>
                  <a:pt x="528638" y="953"/>
                </a:cubicBezTo>
                <a:cubicBezTo>
                  <a:pt x="527685" y="953"/>
                  <a:pt x="527685" y="953"/>
                  <a:pt x="526733" y="0"/>
                </a:cubicBezTo>
                <a:cubicBezTo>
                  <a:pt x="525780" y="0"/>
                  <a:pt x="524828" y="0"/>
                  <a:pt x="523875" y="0"/>
                </a:cubicBezTo>
                <a:cubicBezTo>
                  <a:pt x="523875" y="0"/>
                  <a:pt x="522923" y="0"/>
                  <a:pt x="522923" y="0"/>
                </a:cubicBezTo>
                <a:lnTo>
                  <a:pt x="19050" y="0"/>
                </a:lnTo>
                <a:cubicBezTo>
                  <a:pt x="8573" y="953"/>
                  <a:pt x="0" y="9525"/>
                  <a:pt x="0" y="20003"/>
                </a:cubicBezTo>
                <a:cubicBezTo>
                  <a:pt x="0" y="30480"/>
                  <a:pt x="8573" y="39053"/>
                  <a:pt x="19050" y="39053"/>
                </a:cubicBezTo>
                <a:lnTo>
                  <a:pt x="478155" y="39053"/>
                </a:lnTo>
                <a:lnTo>
                  <a:pt x="9525" y="510540"/>
                </a:lnTo>
                <a:cubicBezTo>
                  <a:pt x="1905" y="518160"/>
                  <a:pt x="1905" y="529590"/>
                  <a:pt x="9525" y="537210"/>
                </a:cubicBezTo>
                <a:cubicBezTo>
                  <a:pt x="13335" y="541020"/>
                  <a:pt x="18098" y="542925"/>
                  <a:pt x="22860" y="542925"/>
                </a:cubicBezTo>
                <a:cubicBezTo>
                  <a:pt x="27623" y="542925"/>
                  <a:pt x="32385" y="541020"/>
                  <a:pt x="36195" y="537210"/>
                </a:cubicBezTo>
                <a:lnTo>
                  <a:pt x="504825" y="66675"/>
                </a:lnTo>
                <a:lnTo>
                  <a:pt x="504825" y="524828"/>
                </a:lnTo>
                <a:cubicBezTo>
                  <a:pt x="504825" y="535305"/>
                  <a:pt x="513398" y="543878"/>
                  <a:pt x="523875" y="543878"/>
                </a:cubicBezTo>
                <a:cubicBezTo>
                  <a:pt x="534353" y="543878"/>
                  <a:pt x="542925" y="535305"/>
                  <a:pt x="542925" y="524828"/>
                </a:cubicBezTo>
                <a:lnTo>
                  <a:pt x="542925" y="20003"/>
                </a:lnTo>
                <a:cubicBezTo>
                  <a:pt x="542925" y="20003"/>
                  <a:pt x="542925" y="20003"/>
                  <a:pt x="542925" y="20003"/>
                </a:cubicBezTo>
                <a:cubicBezTo>
                  <a:pt x="542925" y="19050"/>
                  <a:pt x="542925" y="17145"/>
                  <a:pt x="542925" y="16193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en-US" dirty="0"/>
              <a:t> </a:t>
            </a:r>
            <a:endParaRPr lang="en-ID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A144ABB-DD39-19D8-DFA1-62E3B94B5000}"/>
              </a:ext>
            </a:extLst>
          </p:cNvPr>
          <p:cNvSpPr txBox="1"/>
          <p:nvPr/>
        </p:nvSpPr>
        <p:spPr>
          <a:xfrm>
            <a:off x="9286226" y="2171933"/>
            <a:ext cx="832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90%</a:t>
            </a:r>
            <a:endParaRPr lang="en-ID" sz="2400" dirty="0"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630E4F6-D6B9-55F9-35F3-515D2D7CCAE6}"/>
              </a:ext>
            </a:extLst>
          </p:cNvPr>
          <p:cNvSpPr txBox="1"/>
          <p:nvPr/>
        </p:nvSpPr>
        <p:spPr>
          <a:xfrm>
            <a:off x="10200955" y="2203683"/>
            <a:ext cx="6685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Product Uptime</a:t>
            </a:r>
            <a:endParaRPr lang="en-ID" sz="1000" dirty="0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6016934-F354-7952-842E-6B0AF8CB1BD4}"/>
              </a:ext>
            </a:extLst>
          </p:cNvPr>
          <p:cNvCxnSpPr>
            <a:cxnSpLocks/>
          </p:cNvCxnSpPr>
          <p:nvPr/>
        </p:nvCxnSpPr>
        <p:spPr>
          <a:xfrm>
            <a:off x="9378352" y="2637318"/>
            <a:ext cx="1377192" cy="0"/>
          </a:xfrm>
          <a:prstGeom prst="line">
            <a:avLst/>
          </a:prstGeom>
          <a:ln w="19050" cap="rnd">
            <a:solidFill>
              <a:schemeClr val="tx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B7BB5F62-9309-05FF-5896-345253768A7B}"/>
              </a:ext>
            </a:extLst>
          </p:cNvPr>
          <p:cNvSpPr/>
          <p:nvPr/>
        </p:nvSpPr>
        <p:spPr>
          <a:xfrm>
            <a:off x="5033685" y="5857406"/>
            <a:ext cx="1481758" cy="41592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C773397-DFDD-8BCA-1C8A-87F8B6C8E254}"/>
              </a:ext>
            </a:extLst>
          </p:cNvPr>
          <p:cNvSpPr txBox="1"/>
          <p:nvPr/>
        </p:nvSpPr>
        <p:spPr>
          <a:xfrm>
            <a:off x="5236547" y="5907818"/>
            <a:ext cx="11338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+mj-lt"/>
              </a:rPr>
              <a:t>Next Page</a:t>
            </a:r>
            <a:endParaRPr lang="en-ID" sz="1400" dirty="0">
              <a:latin typeface="+mj-lt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1AA542D5-6666-2DCF-F335-C27E1D5E618A}"/>
              </a:ext>
            </a:extLst>
          </p:cNvPr>
          <p:cNvSpPr/>
          <p:nvPr/>
        </p:nvSpPr>
        <p:spPr>
          <a:xfrm>
            <a:off x="6420504" y="5927642"/>
            <a:ext cx="276225" cy="2762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0" name="Graphic 33">
            <a:extLst>
              <a:ext uri="{FF2B5EF4-FFF2-40B4-BE49-F238E27FC236}">
                <a16:creationId xmlns:a16="http://schemas.microsoft.com/office/drawing/2014/main" id="{E5B15F26-B798-DC33-8279-C6F3101CE5BA}"/>
              </a:ext>
            </a:extLst>
          </p:cNvPr>
          <p:cNvSpPr/>
          <p:nvPr/>
        </p:nvSpPr>
        <p:spPr>
          <a:xfrm>
            <a:off x="6515443" y="6022505"/>
            <a:ext cx="86346" cy="86498"/>
          </a:xfrm>
          <a:custGeom>
            <a:avLst/>
            <a:gdLst>
              <a:gd name="connsiteX0" fmla="*/ 542925 w 542925"/>
              <a:gd name="connsiteY0" fmla="*/ 16193 h 543877"/>
              <a:gd name="connsiteX1" fmla="*/ 542925 w 542925"/>
              <a:gd name="connsiteY1" fmla="*/ 14288 h 543877"/>
              <a:gd name="connsiteX2" fmla="*/ 541973 w 542925"/>
              <a:gd name="connsiteY2" fmla="*/ 12383 h 543877"/>
              <a:gd name="connsiteX3" fmla="*/ 541020 w 542925"/>
              <a:gd name="connsiteY3" fmla="*/ 10478 h 543877"/>
              <a:gd name="connsiteX4" fmla="*/ 540068 w 542925"/>
              <a:gd name="connsiteY4" fmla="*/ 8573 h 543877"/>
              <a:gd name="connsiteX5" fmla="*/ 537210 w 542925"/>
              <a:gd name="connsiteY5" fmla="*/ 5715 h 543877"/>
              <a:gd name="connsiteX6" fmla="*/ 537210 w 542925"/>
              <a:gd name="connsiteY6" fmla="*/ 5715 h 543877"/>
              <a:gd name="connsiteX7" fmla="*/ 537210 w 542925"/>
              <a:gd name="connsiteY7" fmla="*/ 5715 h 543877"/>
              <a:gd name="connsiteX8" fmla="*/ 534353 w 542925"/>
              <a:gd name="connsiteY8" fmla="*/ 3810 h 543877"/>
              <a:gd name="connsiteX9" fmla="*/ 532448 w 542925"/>
              <a:gd name="connsiteY9" fmla="*/ 2858 h 543877"/>
              <a:gd name="connsiteX10" fmla="*/ 530543 w 542925"/>
              <a:gd name="connsiteY10" fmla="*/ 1905 h 543877"/>
              <a:gd name="connsiteX11" fmla="*/ 528638 w 542925"/>
              <a:gd name="connsiteY11" fmla="*/ 953 h 543877"/>
              <a:gd name="connsiteX12" fmla="*/ 526733 w 542925"/>
              <a:gd name="connsiteY12" fmla="*/ 0 h 543877"/>
              <a:gd name="connsiteX13" fmla="*/ 523875 w 542925"/>
              <a:gd name="connsiteY13" fmla="*/ 0 h 543877"/>
              <a:gd name="connsiteX14" fmla="*/ 522923 w 542925"/>
              <a:gd name="connsiteY14" fmla="*/ 0 h 543877"/>
              <a:gd name="connsiteX15" fmla="*/ 19050 w 542925"/>
              <a:gd name="connsiteY15" fmla="*/ 0 h 543877"/>
              <a:gd name="connsiteX16" fmla="*/ 0 w 542925"/>
              <a:gd name="connsiteY16" fmla="*/ 20003 h 543877"/>
              <a:gd name="connsiteX17" fmla="*/ 19050 w 542925"/>
              <a:gd name="connsiteY17" fmla="*/ 39053 h 543877"/>
              <a:gd name="connsiteX18" fmla="*/ 478155 w 542925"/>
              <a:gd name="connsiteY18" fmla="*/ 39053 h 543877"/>
              <a:gd name="connsiteX19" fmla="*/ 9525 w 542925"/>
              <a:gd name="connsiteY19" fmla="*/ 510540 h 543877"/>
              <a:gd name="connsiteX20" fmla="*/ 9525 w 542925"/>
              <a:gd name="connsiteY20" fmla="*/ 537210 h 543877"/>
              <a:gd name="connsiteX21" fmla="*/ 22860 w 542925"/>
              <a:gd name="connsiteY21" fmla="*/ 542925 h 543877"/>
              <a:gd name="connsiteX22" fmla="*/ 36195 w 542925"/>
              <a:gd name="connsiteY22" fmla="*/ 537210 h 543877"/>
              <a:gd name="connsiteX23" fmla="*/ 504825 w 542925"/>
              <a:gd name="connsiteY23" fmla="*/ 66675 h 543877"/>
              <a:gd name="connsiteX24" fmla="*/ 504825 w 542925"/>
              <a:gd name="connsiteY24" fmla="*/ 524828 h 543877"/>
              <a:gd name="connsiteX25" fmla="*/ 523875 w 542925"/>
              <a:gd name="connsiteY25" fmla="*/ 543878 h 543877"/>
              <a:gd name="connsiteX26" fmla="*/ 542925 w 542925"/>
              <a:gd name="connsiteY26" fmla="*/ 524828 h 543877"/>
              <a:gd name="connsiteX27" fmla="*/ 542925 w 542925"/>
              <a:gd name="connsiteY27" fmla="*/ 20003 h 543877"/>
              <a:gd name="connsiteX28" fmla="*/ 542925 w 542925"/>
              <a:gd name="connsiteY28" fmla="*/ 20003 h 543877"/>
              <a:gd name="connsiteX29" fmla="*/ 542925 w 542925"/>
              <a:gd name="connsiteY29" fmla="*/ 16193 h 543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42925" h="543877">
                <a:moveTo>
                  <a:pt x="542925" y="16193"/>
                </a:moveTo>
                <a:cubicBezTo>
                  <a:pt x="542925" y="15240"/>
                  <a:pt x="542925" y="15240"/>
                  <a:pt x="542925" y="14288"/>
                </a:cubicBezTo>
                <a:cubicBezTo>
                  <a:pt x="542925" y="13335"/>
                  <a:pt x="542925" y="13335"/>
                  <a:pt x="541973" y="12383"/>
                </a:cubicBezTo>
                <a:cubicBezTo>
                  <a:pt x="541973" y="11430"/>
                  <a:pt x="541020" y="11430"/>
                  <a:pt x="541020" y="10478"/>
                </a:cubicBezTo>
                <a:cubicBezTo>
                  <a:pt x="541020" y="9525"/>
                  <a:pt x="541020" y="9525"/>
                  <a:pt x="540068" y="8573"/>
                </a:cubicBezTo>
                <a:cubicBezTo>
                  <a:pt x="539115" y="7620"/>
                  <a:pt x="538163" y="6668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6258" y="4763"/>
                  <a:pt x="535305" y="4763"/>
                  <a:pt x="534353" y="3810"/>
                </a:cubicBezTo>
                <a:cubicBezTo>
                  <a:pt x="533400" y="3810"/>
                  <a:pt x="533400" y="2858"/>
                  <a:pt x="532448" y="2858"/>
                </a:cubicBezTo>
                <a:cubicBezTo>
                  <a:pt x="531495" y="2858"/>
                  <a:pt x="531495" y="1905"/>
                  <a:pt x="530543" y="1905"/>
                </a:cubicBezTo>
                <a:cubicBezTo>
                  <a:pt x="529590" y="1905"/>
                  <a:pt x="529590" y="1905"/>
                  <a:pt x="528638" y="953"/>
                </a:cubicBezTo>
                <a:cubicBezTo>
                  <a:pt x="527685" y="953"/>
                  <a:pt x="527685" y="953"/>
                  <a:pt x="526733" y="0"/>
                </a:cubicBezTo>
                <a:cubicBezTo>
                  <a:pt x="525780" y="0"/>
                  <a:pt x="524828" y="0"/>
                  <a:pt x="523875" y="0"/>
                </a:cubicBezTo>
                <a:cubicBezTo>
                  <a:pt x="523875" y="0"/>
                  <a:pt x="522923" y="0"/>
                  <a:pt x="522923" y="0"/>
                </a:cubicBezTo>
                <a:lnTo>
                  <a:pt x="19050" y="0"/>
                </a:lnTo>
                <a:cubicBezTo>
                  <a:pt x="8573" y="953"/>
                  <a:pt x="0" y="9525"/>
                  <a:pt x="0" y="20003"/>
                </a:cubicBezTo>
                <a:cubicBezTo>
                  <a:pt x="0" y="30480"/>
                  <a:pt x="8573" y="39053"/>
                  <a:pt x="19050" y="39053"/>
                </a:cubicBezTo>
                <a:lnTo>
                  <a:pt x="478155" y="39053"/>
                </a:lnTo>
                <a:lnTo>
                  <a:pt x="9525" y="510540"/>
                </a:lnTo>
                <a:cubicBezTo>
                  <a:pt x="1905" y="518160"/>
                  <a:pt x="1905" y="529590"/>
                  <a:pt x="9525" y="537210"/>
                </a:cubicBezTo>
                <a:cubicBezTo>
                  <a:pt x="13335" y="541020"/>
                  <a:pt x="18098" y="542925"/>
                  <a:pt x="22860" y="542925"/>
                </a:cubicBezTo>
                <a:cubicBezTo>
                  <a:pt x="27623" y="542925"/>
                  <a:pt x="32385" y="541020"/>
                  <a:pt x="36195" y="537210"/>
                </a:cubicBezTo>
                <a:lnTo>
                  <a:pt x="504825" y="66675"/>
                </a:lnTo>
                <a:lnTo>
                  <a:pt x="504825" y="524828"/>
                </a:lnTo>
                <a:cubicBezTo>
                  <a:pt x="504825" y="535305"/>
                  <a:pt x="513398" y="543878"/>
                  <a:pt x="523875" y="543878"/>
                </a:cubicBezTo>
                <a:cubicBezTo>
                  <a:pt x="534353" y="543878"/>
                  <a:pt x="542925" y="535305"/>
                  <a:pt x="542925" y="524828"/>
                </a:cubicBezTo>
                <a:lnTo>
                  <a:pt x="542925" y="20003"/>
                </a:lnTo>
                <a:cubicBezTo>
                  <a:pt x="542925" y="20003"/>
                  <a:pt x="542925" y="20003"/>
                  <a:pt x="542925" y="20003"/>
                </a:cubicBezTo>
                <a:cubicBezTo>
                  <a:pt x="542925" y="19050"/>
                  <a:pt x="542925" y="17145"/>
                  <a:pt x="542925" y="16193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en-US" dirty="0"/>
              <a:t> </a:t>
            </a:r>
            <a:endParaRPr lang="en-ID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1C2F3D2D-3376-43C9-A39C-F15B9DFCB4A8}"/>
              </a:ext>
            </a:extLst>
          </p:cNvPr>
          <p:cNvSpPr/>
          <p:nvPr/>
        </p:nvSpPr>
        <p:spPr>
          <a:xfrm>
            <a:off x="9650037" y="3312628"/>
            <a:ext cx="431503" cy="43150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FEB3393B-D11E-6651-B486-B4057FDBF14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r="12838"/>
          <a:stretch>
            <a:fillRect/>
          </a:stretch>
        </p:blipFill>
        <p:spPr/>
      </p:pic>
      <p:pic>
        <p:nvPicPr>
          <p:cNvPr id="38" name="Picture Placeholder 37">
            <a:extLst>
              <a:ext uri="{FF2B5EF4-FFF2-40B4-BE49-F238E27FC236}">
                <a16:creationId xmlns:a16="http://schemas.microsoft.com/office/drawing/2014/main" id="{15D10C44-1282-4B82-5B7A-A6F9E3031F1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9" b="7379"/>
          <a:stretch>
            <a:fillRect/>
          </a:stretch>
        </p:blipFill>
        <p:spPr/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4214AC8E-EC43-A910-8CB3-971390D00BE9}"/>
              </a:ext>
            </a:extLst>
          </p:cNvPr>
          <p:cNvGrpSpPr/>
          <p:nvPr/>
        </p:nvGrpSpPr>
        <p:grpSpPr>
          <a:xfrm>
            <a:off x="690387" y="1743038"/>
            <a:ext cx="645971" cy="645971"/>
            <a:chOff x="3701772" y="1716976"/>
            <a:chExt cx="512905" cy="512905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65C0E5DB-9B4A-E017-85E5-AC7FF5CBD0AB}"/>
                </a:ext>
              </a:extLst>
            </p:cNvPr>
            <p:cNvSpPr/>
            <p:nvPr/>
          </p:nvSpPr>
          <p:spPr>
            <a:xfrm>
              <a:off x="3701772" y="1716976"/>
              <a:ext cx="512905" cy="51290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99EEDED8-EA3E-B86F-8728-0399E0B500A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831785" y="1846989"/>
              <a:ext cx="252881" cy="252880"/>
            </a:xfrm>
            <a:prstGeom prst="rect">
              <a:avLst/>
            </a:prstGeom>
          </p:spPr>
        </p:pic>
      </p:grpSp>
      <p:sp>
        <p:nvSpPr>
          <p:cNvPr id="15" name="Graphic 13">
            <a:extLst>
              <a:ext uri="{FF2B5EF4-FFF2-40B4-BE49-F238E27FC236}">
                <a16:creationId xmlns:a16="http://schemas.microsoft.com/office/drawing/2014/main" id="{485401D9-83BD-79C4-0F46-5AC33AF5801D}"/>
              </a:ext>
            </a:extLst>
          </p:cNvPr>
          <p:cNvSpPr/>
          <p:nvPr/>
        </p:nvSpPr>
        <p:spPr>
          <a:xfrm>
            <a:off x="9751488" y="3447416"/>
            <a:ext cx="228600" cy="161925"/>
          </a:xfrm>
          <a:custGeom>
            <a:avLst/>
            <a:gdLst>
              <a:gd name="connsiteX0" fmla="*/ 0 w 228600"/>
              <a:gd name="connsiteY0" fmla="*/ 161925 h 161925"/>
              <a:gd name="connsiteX1" fmla="*/ 0 w 228600"/>
              <a:gd name="connsiteY1" fmla="*/ 142875 h 161925"/>
              <a:gd name="connsiteX2" fmla="*/ 38100 w 228600"/>
              <a:gd name="connsiteY2" fmla="*/ 142875 h 161925"/>
              <a:gd name="connsiteX3" fmla="*/ 38100 w 228600"/>
              <a:gd name="connsiteY3" fmla="*/ 133350 h 161925"/>
              <a:gd name="connsiteX4" fmla="*/ 24670 w 228600"/>
              <a:gd name="connsiteY4" fmla="*/ 127730 h 161925"/>
              <a:gd name="connsiteX5" fmla="*/ 19050 w 228600"/>
              <a:gd name="connsiteY5" fmla="*/ 114300 h 161925"/>
              <a:gd name="connsiteX6" fmla="*/ 19050 w 228600"/>
              <a:gd name="connsiteY6" fmla="*/ 19050 h 161925"/>
              <a:gd name="connsiteX7" fmla="*/ 24670 w 228600"/>
              <a:gd name="connsiteY7" fmla="*/ 5620 h 161925"/>
              <a:gd name="connsiteX8" fmla="*/ 38100 w 228600"/>
              <a:gd name="connsiteY8" fmla="*/ 0 h 161925"/>
              <a:gd name="connsiteX9" fmla="*/ 190500 w 228600"/>
              <a:gd name="connsiteY9" fmla="*/ 0 h 161925"/>
              <a:gd name="connsiteX10" fmla="*/ 203930 w 228600"/>
              <a:gd name="connsiteY10" fmla="*/ 5620 h 161925"/>
              <a:gd name="connsiteX11" fmla="*/ 209550 w 228600"/>
              <a:gd name="connsiteY11" fmla="*/ 19050 h 161925"/>
              <a:gd name="connsiteX12" fmla="*/ 209550 w 228600"/>
              <a:gd name="connsiteY12" fmla="*/ 114300 h 161925"/>
              <a:gd name="connsiteX13" fmla="*/ 203930 w 228600"/>
              <a:gd name="connsiteY13" fmla="*/ 127730 h 161925"/>
              <a:gd name="connsiteX14" fmla="*/ 190500 w 228600"/>
              <a:gd name="connsiteY14" fmla="*/ 133350 h 161925"/>
              <a:gd name="connsiteX15" fmla="*/ 190500 w 228600"/>
              <a:gd name="connsiteY15" fmla="*/ 142875 h 161925"/>
              <a:gd name="connsiteX16" fmla="*/ 228600 w 228600"/>
              <a:gd name="connsiteY16" fmla="*/ 142875 h 161925"/>
              <a:gd name="connsiteX17" fmla="*/ 228600 w 228600"/>
              <a:gd name="connsiteY17" fmla="*/ 161925 h 161925"/>
              <a:gd name="connsiteX18" fmla="*/ 0 w 228600"/>
              <a:gd name="connsiteY18" fmla="*/ 161925 h 161925"/>
              <a:gd name="connsiteX19" fmla="*/ 38100 w 228600"/>
              <a:gd name="connsiteY19" fmla="*/ 114300 h 161925"/>
              <a:gd name="connsiteX20" fmla="*/ 190500 w 228600"/>
              <a:gd name="connsiteY20" fmla="*/ 114300 h 161925"/>
              <a:gd name="connsiteX21" fmla="*/ 190500 w 228600"/>
              <a:gd name="connsiteY21" fmla="*/ 19050 h 161925"/>
              <a:gd name="connsiteX22" fmla="*/ 38100 w 228600"/>
              <a:gd name="connsiteY22" fmla="*/ 19050 h 161925"/>
              <a:gd name="connsiteX23" fmla="*/ 38100 w 228600"/>
              <a:gd name="connsiteY23" fmla="*/ 114300 h 161925"/>
              <a:gd name="connsiteX24" fmla="*/ 38100 w 228600"/>
              <a:gd name="connsiteY24" fmla="*/ 114300 h 161925"/>
              <a:gd name="connsiteX25" fmla="*/ 38100 w 228600"/>
              <a:gd name="connsiteY25" fmla="*/ 19050 h 161925"/>
              <a:gd name="connsiteX26" fmla="*/ 38100 w 228600"/>
              <a:gd name="connsiteY26" fmla="*/ 114300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28600" h="161925">
                <a:moveTo>
                  <a:pt x="0" y="161925"/>
                </a:moveTo>
                <a:lnTo>
                  <a:pt x="0" y="142875"/>
                </a:lnTo>
                <a:lnTo>
                  <a:pt x="38100" y="142875"/>
                </a:lnTo>
                <a:lnTo>
                  <a:pt x="38100" y="133350"/>
                </a:lnTo>
                <a:cubicBezTo>
                  <a:pt x="32861" y="133350"/>
                  <a:pt x="28385" y="131445"/>
                  <a:pt x="24670" y="127730"/>
                </a:cubicBezTo>
                <a:cubicBezTo>
                  <a:pt x="20955" y="124016"/>
                  <a:pt x="19050" y="119539"/>
                  <a:pt x="19050" y="114300"/>
                </a:cubicBezTo>
                <a:lnTo>
                  <a:pt x="19050" y="19050"/>
                </a:lnTo>
                <a:cubicBezTo>
                  <a:pt x="19050" y="13811"/>
                  <a:pt x="20955" y="9335"/>
                  <a:pt x="24670" y="5620"/>
                </a:cubicBezTo>
                <a:cubicBezTo>
                  <a:pt x="28385" y="1905"/>
                  <a:pt x="32861" y="0"/>
                  <a:pt x="38100" y="0"/>
                </a:cubicBezTo>
                <a:lnTo>
                  <a:pt x="190500" y="0"/>
                </a:lnTo>
                <a:cubicBezTo>
                  <a:pt x="195739" y="0"/>
                  <a:pt x="200216" y="1905"/>
                  <a:pt x="203930" y="5620"/>
                </a:cubicBezTo>
                <a:cubicBezTo>
                  <a:pt x="207645" y="9335"/>
                  <a:pt x="209550" y="13811"/>
                  <a:pt x="209550" y="19050"/>
                </a:cubicBezTo>
                <a:lnTo>
                  <a:pt x="209550" y="114300"/>
                </a:lnTo>
                <a:cubicBezTo>
                  <a:pt x="209550" y="119539"/>
                  <a:pt x="207645" y="124016"/>
                  <a:pt x="203930" y="127730"/>
                </a:cubicBezTo>
                <a:cubicBezTo>
                  <a:pt x="200216" y="131445"/>
                  <a:pt x="195739" y="133350"/>
                  <a:pt x="190500" y="133350"/>
                </a:cubicBezTo>
                <a:lnTo>
                  <a:pt x="190500" y="142875"/>
                </a:lnTo>
                <a:lnTo>
                  <a:pt x="228600" y="142875"/>
                </a:lnTo>
                <a:lnTo>
                  <a:pt x="228600" y="161925"/>
                </a:lnTo>
                <a:lnTo>
                  <a:pt x="0" y="161925"/>
                </a:lnTo>
                <a:close/>
                <a:moveTo>
                  <a:pt x="38100" y="114300"/>
                </a:moveTo>
                <a:lnTo>
                  <a:pt x="190500" y="114300"/>
                </a:lnTo>
                <a:lnTo>
                  <a:pt x="190500" y="19050"/>
                </a:lnTo>
                <a:lnTo>
                  <a:pt x="38100" y="19050"/>
                </a:lnTo>
                <a:lnTo>
                  <a:pt x="38100" y="114300"/>
                </a:lnTo>
                <a:close/>
                <a:moveTo>
                  <a:pt x="38100" y="114300"/>
                </a:moveTo>
                <a:lnTo>
                  <a:pt x="38100" y="19050"/>
                </a:lnTo>
                <a:lnTo>
                  <a:pt x="38100" y="114300"/>
                </a:ln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543794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6BC75-DD76-49A8-0593-D270ED551D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D6989FD-A605-2782-D858-B03EF676018D}"/>
              </a:ext>
            </a:extLst>
          </p:cNvPr>
          <p:cNvSpPr txBox="1"/>
          <p:nvPr/>
        </p:nvSpPr>
        <p:spPr>
          <a:xfrm>
            <a:off x="573197" y="1538704"/>
            <a:ext cx="294724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5000" dirty="0">
                <a:latin typeface="+mj-lt"/>
              </a:rPr>
              <a:t>Product </a:t>
            </a:r>
            <a:r>
              <a:rPr lang="en-ID" sz="5000" dirty="0">
                <a:solidFill>
                  <a:schemeClr val="accent1"/>
                </a:solidFill>
                <a:latin typeface="+mj-lt"/>
              </a:rPr>
              <a:t>Category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3CD155-7A1A-FEC9-9B1B-A17F534C8806}"/>
              </a:ext>
            </a:extLst>
          </p:cNvPr>
          <p:cNvSpPr txBox="1"/>
          <p:nvPr/>
        </p:nvSpPr>
        <p:spPr>
          <a:xfrm>
            <a:off x="844868" y="590452"/>
            <a:ext cx="1479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>
                <a:latin typeface="+mj-lt"/>
                <a:cs typeface="Space Grotesk" pitchFamily="2" charset="0"/>
              </a:rPr>
              <a:t>Company Name</a:t>
            </a:r>
          </a:p>
        </p:txBody>
      </p:sp>
      <p:sp>
        <p:nvSpPr>
          <p:cNvPr id="4" name="Graphic 24">
            <a:extLst>
              <a:ext uri="{FF2B5EF4-FFF2-40B4-BE49-F238E27FC236}">
                <a16:creationId xmlns:a16="http://schemas.microsoft.com/office/drawing/2014/main" id="{D20FFB32-8335-81F1-B507-6A26ED0BDC13}"/>
              </a:ext>
            </a:extLst>
          </p:cNvPr>
          <p:cNvSpPr/>
          <p:nvPr/>
        </p:nvSpPr>
        <p:spPr>
          <a:xfrm>
            <a:off x="695325" y="642555"/>
            <a:ext cx="156075" cy="144686"/>
          </a:xfrm>
          <a:custGeom>
            <a:avLst/>
            <a:gdLst>
              <a:gd name="connsiteX0" fmla="*/ 3075411 w 4356502"/>
              <a:gd name="connsiteY0" fmla="*/ 2019300 h 4038600"/>
              <a:gd name="connsiteX1" fmla="*/ 4350809 w 4356502"/>
              <a:gd name="connsiteY1" fmla="*/ 402431 h 4038600"/>
              <a:gd name="connsiteX2" fmla="*/ 4013814 w 4356502"/>
              <a:gd name="connsiteY2" fmla="*/ 0 h 4038600"/>
              <a:gd name="connsiteX3" fmla="*/ 342593 w 4356502"/>
              <a:gd name="connsiteY3" fmla="*/ 0 h 4038600"/>
              <a:gd name="connsiteX4" fmla="*/ 5694 w 4356502"/>
              <a:gd name="connsiteY4" fmla="*/ 402431 h 4038600"/>
              <a:gd name="connsiteX5" fmla="*/ 1281091 w 4356502"/>
              <a:gd name="connsiteY5" fmla="*/ 2019300 h 4038600"/>
              <a:gd name="connsiteX6" fmla="*/ 5694 w 4356502"/>
              <a:gd name="connsiteY6" fmla="*/ 3636169 h 4038600"/>
              <a:gd name="connsiteX7" fmla="*/ 342688 w 4356502"/>
              <a:gd name="connsiteY7" fmla="*/ 4038600 h 4038600"/>
              <a:gd name="connsiteX8" fmla="*/ 4013814 w 4356502"/>
              <a:gd name="connsiteY8" fmla="*/ 4038600 h 4038600"/>
              <a:gd name="connsiteX9" fmla="*/ 4350809 w 4356502"/>
              <a:gd name="connsiteY9" fmla="*/ 3636169 h 4038600"/>
              <a:gd name="connsiteX10" fmla="*/ 3075411 w 4356502"/>
              <a:gd name="connsiteY10" fmla="*/ 201930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56502" h="4038600">
                <a:moveTo>
                  <a:pt x="3075411" y="2019300"/>
                </a:moveTo>
                <a:cubicBezTo>
                  <a:pt x="3730445" y="1727835"/>
                  <a:pt x="4217459" y="1127093"/>
                  <a:pt x="4350809" y="402431"/>
                </a:cubicBezTo>
                <a:cubicBezTo>
                  <a:pt x="4389385" y="192881"/>
                  <a:pt x="4226984" y="0"/>
                  <a:pt x="4013814" y="0"/>
                </a:cubicBezTo>
                <a:lnTo>
                  <a:pt x="342593" y="0"/>
                </a:lnTo>
                <a:cubicBezTo>
                  <a:pt x="129519" y="0"/>
                  <a:pt x="-32882" y="192881"/>
                  <a:pt x="5694" y="402431"/>
                </a:cubicBezTo>
                <a:cubicBezTo>
                  <a:pt x="139044" y="1127093"/>
                  <a:pt x="626057" y="1727835"/>
                  <a:pt x="1281091" y="2019300"/>
                </a:cubicBezTo>
                <a:cubicBezTo>
                  <a:pt x="626057" y="2310765"/>
                  <a:pt x="139044" y="2911507"/>
                  <a:pt x="5694" y="3636169"/>
                </a:cubicBezTo>
                <a:cubicBezTo>
                  <a:pt x="-32882" y="3845719"/>
                  <a:pt x="129519" y="4038600"/>
                  <a:pt x="342688" y="4038600"/>
                </a:cubicBezTo>
                <a:lnTo>
                  <a:pt x="4013814" y="4038600"/>
                </a:lnTo>
                <a:cubicBezTo>
                  <a:pt x="4226888" y="4038600"/>
                  <a:pt x="4389385" y="3845719"/>
                  <a:pt x="4350809" y="3636169"/>
                </a:cubicBezTo>
                <a:cubicBezTo>
                  <a:pt x="4217459" y="2911507"/>
                  <a:pt x="3730445" y="2310765"/>
                  <a:pt x="3075411" y="201930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C498E0E-7187-2E1D-4941-82928588419C}"/>
              </a:ext>
            </a:extLst>
          </p:cNvPr>
          <p:cNvSpPr/>
          <p:nvPr/>
        </p:nvSpPr>
        <p:spPr>
          <a:xfrm>
            <a:off x="7172490" y="549275"/>
            <a:ext cx="4324185" cy="3587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2555F49-41EC-4716-9623-ACB97555986F}"/>
              </a:ext>
            </a:extLst>
          </p:cNvPr>
          <p:cNvSpPr/>
          <p:nvPr/>
        </p:nvSpPr>
        <p:spPr>
          <a:xfrm>
            <a:off x="9548266" y="599596"/>
            <a:ext cx="772580" cy="258132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25EA4C-DE00-3D71-8DFA-AA48BBE7F1FF}"/>
              </a:ext>
            </a:extLst>
          </p:cNvPr>
          <p:cNvSpPr txBox="1"/>
          <p:nvPr/>
        </p:nvSpPr>
        <p:spPr>
          <a:xfrm>
            <a:off x="7363153" y="590452"/>
            <a:ext cx="613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Home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39FA52-59E5-45BA-31AC-9F7EFE7644E9}"/>
              </a:ext>
            </a:extLst>
          </p:cNvPr>
          <p:cNvSpPr txBox="1"/>
          <p:nvPr/>
        </p:nvSpPr>
        <p:spPr>
          <a:xfrm>
            <a:off x="8458127" y="590452"/>
            <a:ext cx="6553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About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C53AF82-13A0-93FB-6F8C-17824B571E94}"/>
              </a:ext>
            </a:extLst>
          </p:cNvPr>
          <p:cNvSpPr txBox="1"/>
          <p:nvPr/>
        </p:nvSpPr>
        <p:spPr>
          <a:xfrm>
            <a:off x="9613861" y="590452"/>
            <a:ext cx="6413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bg2"/>
                </a:solidFill>
                <a:cs typeface="Space Grotesk" pitchFamily="2" charset="0"/>
              </a:rPr>
              <a:t>Works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9CD875-B738-C20A-D358-BF2806D3CE9C}"/>
              </a:ext>
            </a:extLst>
          </p:cNvPr>
          <p:cNvSpPr txBox="1"/>
          <p:nvPr/>
        </p:nvSpPr>
        <p:spPr>
          <a:xfrm>
            <a:off x="10589896" y="590452"/>
            <a:ext cx="838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  <a:cs typeface="Space Grotesk" pitchFamily="2" charset="0"/>
              </a:rPr>
              <a:t>Awards</a:t>
            </a:r>
            <a:endParaRPr lang="en-ID" sz="1200" dirty="0">
              <a:solidFill>
                <a:schemeClr val="tx2"/>
              </a:solidFill>
              <a:cs typeface="Space Grotesk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C8961-DCF8-6512-6E44-1D22CAA35F10}"/>
              </a:ext>
            </a:extLst>
          </p:cNvPr>
          <p:cNvSpPr txBox="1"/>
          <p:nvPr/>
        </p:nvSpPr>
        <p:spPr>
          <a:xfrm>
            <a:off x="4277370" y="2390945"/>
            <a:ext cx="2836487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sociis.</a:t>
            </a:r>
            <a:endParaRPr lang="en-ID" sz="1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D5E8BD-ADF5-1A40-FFD7-D055EF2953E0}"/>
              </a:ext>
            </a:extLst>
          </p:cNvPr>
          <p:cNvSpPr txBox="1"/>
          <p:nvPr/>
        </p:nvSpPr>
        <p:spPr>
          <a:xfrm>
            <a:off x="4259928" y="2025271"/>
            <a:ext cx="20258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Category 01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18D429A5-1CA0-9307-FC2B-AAC0718A7A92}"/>
              </a:ext>
            </a:extLst>
          </p:cNvPr>
          <p:cNvSpPr/>
          <p:nvPr/>
        </p:nvSpPr>
        <p:spPr>
          <a:xfrm rot="21318193" flipH="1" flipV="1">
            <a:off x="7802880" y="3672840"/>
            <a:ext cx="3646238" cy="2559685"/>
          </a:xfrm>
          <a:prstGeom prst="roundRect">
            <a:avLst>
              <a:gd name="adj" fmla="val 102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39DBAB0-BA7E-C62D-C99A-E3462544B597}"/>
              </a:ext>
            </a:extLst>
          </p:cNvPr>
          <p:cNvSpPr/>
          <p:nvPr/>
        </p:nvSpPr>
        <p:spPr>
          <a:xfrm rot="21449538" flipH="1" flipV="1">
            <a:off x="7802880" y="3672840"/>
            <a:ext cx="3646238" cy="2559685"/>
          </a:xfrm>
          <a:prstGeom prst="roundRect">
            <a:avLst>
              <a:gd name="adj" fmla="val 102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00C5C63-D3FC-7421-7ED4-EE3555DC8D77}"/>
              </a:ext>
            </a:extLst>
          </p:cNvPr>
          <p:cNvSpPr txBox="1"/>
          <p:nvPr/>
        </p:nvSpPr>
        <p:spPr>
          <a:xfrm>
            <a:off x="644207" y="5349847"/>
            <a:ext cx="2836487" cy="9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penatibus</a:t>
            </a:r>
            <a:r>
              <a:rPr lang="en-ID" sz="1000" b="0" i="0" dirty="0">
                <a:effectLst/>
              </a:rPr>
              <a:t> et </a:t>
            </a:r>
            <a:r>
              <a:rPr lang="en-ID" sz="1000" b="0" i="0" dirty="0" err="1">
                <a:effectLst/>
              </a:rPr>
              <a:t>magnis</a:t>
            </a:r>
            <a:r>
              <a:rPr lang="en-ID" sz="1000" b="0" i="0" dirty="0">
                <a:effectLst/>
              </a:rPr>
              <a:t> dis parturient.</a:t>
            </a:r>
            <a:endParaRPr lang="en-ID" sz="10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5AE3A8F-1F90-EE03-2312-26321E4E48A2}"/>
              </a:ext>
            </a:extLst>
          </p:cNvPr>
          <p:cNvSpPr txBox="1"/>
          <p:nvPr/>
        </p:nvSpPr>
        <p:spPr>
          <a:xfrm>
            <a:off x="626765" y="4984173"/>
            <a:ext cx="20258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Category 03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3010E97-0C55-B3B2-F6B0-4DDFEE3F2AAA}"/>
              </a:ext>
            </a:extLst>
          </p:cNvPr>
          <p:cNvSpPr txBox="1"/>
          <p:nvPr/>
        </p:nvSpPr>
        <p:spPr>
          <a:xfrm>
            <a:off x="4294812" y="5349847"/>
            <a:ext cx="2836487" cy="9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penatibus</a:t>
            </a:r>
            <a:r>
              <a:rPr lang="en-ID" sz="1000" b="0" i="0" dirty="0">
                <a:effectLst/>
              </a:rPr>
              <a:t> et </a:t>
            </a:r>
            <a:r>
              <a:rPr lang="en-ID" sz="1000" b="0" i="0" dirty="0" err="1">
                <a:effectLst/>
              </a:rPr>
              <a:t>magnis</a:t>
            </a:r>
            <a:r>
              <a:rPr lang="en-ID" sz="1000" b="0" i="0" dirty="0">
                <a:effectLst/>
              </a:rPr>
              <a:t> dis parturient.</a:t>
            </a:r>
            <a:endParaRPr lang="en-ID" sz="10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23446BF-0927-3B79-0FAB-94277D523FF6}"/>
              </a:ext>
            </a:extLst>
          </p:cNvPr>
          <p:cNvSpPr txBox="1"/>
          <p:nvPr/>
        </p:nvSpPr>
        <p:spPr>
          <a:xfrm>
            <a:off x="4277370" y="4984173"/>
            <a:ext cx="20258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Category 02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E181847-02B4-FB6A-7285-9591A70724F6}"/>
              </a:ext>
            </a:extLst>
          </p:cNvPr>
          <p:cNvCxnSpPr>
            <a:cxnSpLocks/>
          </p:cNvCxnSpPr>
          <p:nvPr/>
        </p:nvCxnSpPr>
        <p:spPr>
          <a:xfrm>
            <a:off x="695325" y="4065768"/>
            <a:ext cx="2785369" cy="0"/>
          </a:xfrm>
          <a:prstGeom prst="line">
            <a:avLst/>
          </a:prstGeom>
          <a:ln w="254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6020D946-9524-5F68-7C6D-D299F2F5F7F7}"/>
              </a:ext>
            </a:extLst>
          </p:cNvPr>
          <p:cNvSpPr/>
          <p:nvPr/>
        </p:nvSpPr>
        <p:spPr>
          <a:xfrm>
            <a:off x="9849017" y="2128747"/>
            <a:ext cx="1481758" cy="41592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7C95AF9-17D0-193A-4C47-958402774E28}"/>
              </a:ext>
            </a:extLst>
          </p:cNvPr>
          <p:cNvSpPr txBox="1"/>
          <p:nvPr/>
        </p:nvSpPr>
        <p:spPr>
          <a:xfrm>
            <a:off x="10051879" y="2179159"/>
            <a:ext cx="11338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+mj-lt"/>
              </a:rPr>
              <a:t>Next Page</a:t>
            </a:r>
            <a:endParaRPr lang="en-ID" sz="1400" dirty="0">
              <a:latin typeface="+mj-lt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322A518-D5AA-E653-6D5E-314DDFCB6374}"/>
              </a:ext>
            </a:extLst>
          </p:cNvPr>
          <p:cNvSpPr/>
          <p:nvPr/>
        </p:nvSpPr>
        <p:spPr>
          <a:xfrm>
            <a:off x="11235836" y="2198983"/>
            <a:ext cx="276225" cy="2762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Graphic 33">
            <a:extLst>
              <a:ext uri="{FF2B5EF4-FFF2-40B4-BE49-F238E27FC236}">
                <a16:creationId xmlns:a16="http://schemas.microsoft.com/office/drawing/2014/main" id="{2C96BC1A-AB81-23E2-2E3A-2554E8ED2FC1}"/>
              </a:ext>
            </a:extLst>
          </p:cNvPr>
          <p:cNvSpPr/>
          <p:nvPr/>
        </p:nvSpPr>
        <p:spPr>
          <a:xfrm>
            <a:off x="11330775" y="2293846"/>
            <a:ext cx="86346" cy="86498"/>
          </a:xfrm>
          <a:custGeom>
            <a:avLst/>
            <a:gdLst>
              <a:gd name="connsiteX0" fmla="*/ 542925 w 542925"/>
              <a:gd name="connsiteY0" fmla="*/ 16193 h 543877"/>
              <a:gd name="connsiteX1" fmla="*/ 542925 w 542925"/>
              <a:gd name="connsiteY1" fmla="*/ 14288 h 543877"/>
              <a:gd name="connsiteX2" fmla="*/ 541973 w 542925"/>
              <a:gd name="connsiteY2" fmla="*/ 12383 h 543877"/>
              <a:gd name="connsiteX3" fmla="*/ 541020 w 542925"/>
              <a:gd name="connsiteY3" fmla="*/ 10478 h 543877"/>
              <a:gd name="connsiteX4" fmla="*/ 540068 w 542925"/>
              <a:gd name="connsiteY4" fmla="*/ 8573 h 543877"/>
              <a:gd name="connsiteX5" fmla="*/ 537210 w 542925"/>
              <a:gd name="connsiteY5" fmla="*/ 5715 h 543877"/>
              <a:gd name="connsiteX6" fmla="*/ 537210 w 542925"/>
              <a:gd name="connsiteY6" fmla="*/ 5715 h 543877"/>
              <a:gd name="connsiteX7" fmla="*/ 537210 w 542925"/>
              <a:gd name="connsiteY7" fmla="*/ 5715 h 543877"/>
              <a:gd name="connsiteX8" fmla="*/ 534353 w 542925"/>
              <a:gd name="connsiteY8" fmla="*/ 3810 h 543877"/>
              <a:gd name="connsiteX9" fmla="*/ 532448 w 542925"/>
              <a:gd name="connsiteY9" fmla="*/ 2858 h 543877"/>
              <a:gd name="connsiteX10" fmla="*/ 530543 w 542925"/>
              <a:gd name="connsiteY10" fmla="*/ 1905 h 543877"/>
              <a:gd name="connsiteX11" fmla="*/ 528638 w 542925"/>
              <a:gd name="connsiteY11" fmla="*/ 953 h 543877"/>
              <a:gd name="connsiteX12" fmla="*/ 526733 w 542925"/>
              <a:gd name="connsiteY12" fmla="*/ 0 h 543877"/>
              <a:gd name="connsiteX13" fmla="*/ 523875 w 542925"/>
              <a:gd name="connsiteY13" fmla="*/ 0 h 543877"/>
              <a:gd name="connsiteX14" fmla="*/ 522923 w 542925"/>
              <a:gd name="connsiteY14" fmla="*/ 0 h 543877"/>
              <a:gd name="connsiteX15" fmla="*/ 19050 w 542925"/>
              <a:gd name="connsiteY15" fmla="*/ 0 h 543877"/>
              <a:gd name="connsiteX16" fmla="*/ 0 w 542925"/>
              <a:gd name="connsiteY16" fmla="*/ 20003 h 543877"/>
              <a:gd name="connsiteX17" fmla="*/ 19050 w 542925"/>
              <a:gd name="connsiteY17" fmla="*/ 39053 h 543877"/>
              <a:gd name="connsiteX18" fmla="*/ 478155 w 542925"/>
              <a:gd name="connsiteY18" fmla="*/ 39053 h 543877"/>
              <a:gd name="connsiteX19" fmla="*/ 9525 w 542925"/>
              <a:gd name="connsiteY19" fmla="*/ 510540 h 543877"/>
              <a:gd name="connsiteX20" fmla="*/ 9525 w 542925"/>
              <a:gd name="connsiteY20" fmla="*/ 537210 h 543877"/>
              <a:gd name="connsiteX21" fmla="*/ 22860 w 542925"/>
              <a:gd name="connsiteY21" fmla="*/ 542925 h 543877"/>
              <a:gd name="connsiteX22" fmla="*/ 36195 w 542925"/>
              <a:gd name="connsiteY22" fmla="*/ 537210 h 543877"/>
              <a:gd name="connsiteX23" fmla="*/ 504825 w 542925"/>
              <a:gd name="connsiteY23" fmla="*/ 66675 h 543877"/>
              <a:gd name="connsiteX24" fmla="*/ 504825 w 542925"/>
              <a:gd name="connsiteY24" fmla="*/ 524828 h 543877"/>
              <a:gd name="connsiteX25" fmla="*/ 523875 w 542925"/>
              <a:gd name="connsiteY25" fmla="*/ 543878 h 543877"/>
              <a:gd name="connsiteX26" fmla="*/ 542925 w 542925"/>
              <a:gd name="connsiteY26" fmla="*/ 524828 h 543877"/>
              <a:gd name="connsiteX27" fmla="*/ 542925 w 542925"/>
              <a:gd name="connsiteY27" fmla="*/ 20003 h 543877"/>
              <a:gd name="connsiteX28" fmla="*/ 542925 w 542925"/>
              <a:gd name="connsiteY28" fmla="*/ 20003 h 543877"/>
              <a:gd name="connsiteX29" fmla="*/ 542925 w 542925"/>
              <a:gd name="connsiteY29" fmla="*/ 16193 h 543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42925" h="543877">
                <a:moveTo>
                  <a:pt x="542925" y="16193"/>
                </a:moveTo>
                <a:cubicBezTo>
                  <a:pt x="542925" y="15240"/>
                  <a:pt x="542925" y="15240"/>
                  <a:pt x="542925" y="14288"/>
                </a:cubicBezTo>
                <a:cubicBezTo>
                  <a:pt x="542925" y="13335"/>
                  <a:pt x="542925" y="13335"/>
                  <a:pt x="541973" y="12383"/>
                </a:cubicBezTo>
                <a:cubicBezTo>
                  <a:pt x="541973" y="11430"/>
                  <a:pt x="541020" y="11430"/>
                  <a:pt x="541020" y="10478"/>
                </a:cubicBezTo>
                <a:cubicBezTo>
                  <a:pt x="541020" y="9525"/>
                  <a:pt x="541020" y="9525"/>
                  <a:pt x="540068" y="8573"/>
                </a:cubicBezTo>
                <a:cubicBezTo>
                  <a:pt x="539115" y="7620"/>
                  <a:pt x="538163" y="6668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6258" y="4763"/>
                  <a:pt x="535305" y="4763"/>
                  <a:pt x="534353" y="3810"/>
                </a:cubicBezTo>
                <a:cubicBezTo>
                  <a:pt x="533400" y="3810"/>
                  <a:pt x="533400" y="2858"/>
                  <a:pt x="532448" y="2858"/>
                </a:cubicBezTo>
                <a:cubicBezTo>
                  <a:pt x="531495" y="2858"/>
                  <a:pt x="531495" y="1905"/>
                  <a:pt x="530543" y="1905"/>
                </a:cubicBezTo>
                <a:cubicBezTo>
                  <a:pt x="529590" y="1905"/>
                  <a:pt x="529590" y="1905"/>
                  <a:pt x="528638" y="953"/>
                </a:cubicBezTo>
                <a:cubicBezTo>
                  <a:pt x="527685" y="953"/>
                  <a:pt x="527685" y="953"/>
                  <a:pt x="526733" y="0"/>
                </a:cubicBezTo>
                <a:cubicBezTo>
                  <a:pt x="525780" y="0"/>
                  <a:pt x="524828" y="0"/>
                  <a:pt x="523875" y="0"/>
                </a:cubicBezTo>
                <a:cubicBezTo>
                  <a:pt x="523875" y="0"/>
                  <a:pt x="522923" y="0"/>
                  <a:pt x="522923" y="0"/>
                </a:cubicBezTo>
                <a:lnTo>
                  <a:pt x="19050" y="0"/>
                </a:lnTo>
                <a:cubicBezTo>
                  <a:pt x="8573" y="953"/>
                  <a:pt x="0" y="9525"/>
                  <a:pt x="0" y="20003"/>
                </a:cubicBezTo>
                <a:cubicBezTo>
                  <a:pt x="0" y="30480"/>
                  <a:pt x="8573" y="39053"/>
                  <a:pt x="19050" y="39053"/>
                </a:cubicBezTo>
                <a:lnTo>
                  <a:pt x="478155" y="39053"/>
                </a:lnTo>
                <a:lnTo>
                  <a:pt x="9525" y="510540"/>
                </a:lnTo>
                <a:cubicBezTo>
                  <a:pt x="1905" y="518160"/>
                  <a:pt x="1905" y="529590"/>
                  <a:pt x="9525" y="537210"/>
                </a:cubicBezTo>
                <a:cubicBezTo>
                  <a:pt x="13335" y="541020"/>
                  <a:pt x="18098" y="542925"/>
                  <a:pt x="22860" y="542925"/>
                </a:cubicBezTo>
                <a:cubicBezTo>
                  <a:pt x="27623" y="542925"/>
                  <a:pt x="32385" y="541020"/>
                  <a:pt x="36195" y="537210"/>
                </a:cubicBezTo>
                <a:lnTo>
                  <a:pt x="504825" y="66675"/>
                </a:lnTo>
                <a:lnTo>
                  <a:pt x="504825" y="524828"/>
                </a:lnTo>
                <a:cubicBezTo>
                  <a:pt x="504825" y="535305"/>
                  <a:pt x="513398" y="543878"/>
                  <a:pt x="523875" y="543878"/>
                </a:cubicBezTo>
                <a:cubicBezTo>
                  <a:pt x="534353" y="543878"/>
                  <a:pt x="542925" y="535305"/>
                  <a:pt x="542925" y="524828"/>
                </a:cubicBezTo>
                <a:lnTo>
                  <a:pt x="542925" y="20003"/>
                </a:lnTo>
                <a:cubicBezTo>
                  <a:pt x="542925" y="20003"/>
                  <a:pt x="542925" y="20003"/>
                  <a:pt x="542925" y="20003"/>
                </a:cubicBezTo>
                <a:cubicBezTo>
                  <a:pt x="542925" y="19050"/>
                  <a:pt x="542925" y="17145"/>
                  <a:pt x="542925" y="16193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en-US" dirty="0"/>
              <a:t> </a:t>
            </a:r>
            <a:endParaRPr lang="en-ID" dirty="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7F3C5B9F-5297-D438-06AB-FE1E926F1A05}"/>
              </a:ext>
            </a:extLst>
          </p:cNvPr>
          <p:cNvSpPr/>
          <p:nvPr/>
        </p:nvSpPr>
        <p:spPr>
          <a:xfrm>
            <a:off x="8146740" y="2557060"/>
            <a:ext cx="431503" cy="43150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B6865D3E-427F-406B-3C00-F0D8B2C20BE2}"/>
              </a:ext>
            </a:extLst>
          </p:cNvPr>
          <p:cNvSpPr/>
          <p:nvPr/>
        </p:nvSpPr>
        <p:spPr>
          <a:xfrm>
            <a:off x="5930696" y="3672840"/>
            <a:ext cx="575500" cy="5755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3FB06826-47B4-7395-2043-D14183BF037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11" b="14911"/>
          <a:stretch>
            <a:fillRect/>
          </a:stretch>
        </p:blipFill>
        <p:spPr/>
      </p:pic>
      <p:sp>
        <p:nvSpPr>
          <p:cNvPr id="28" name="Oval 27">
            <a:extLst>
              <a:ext uri="{FF2B5EF4-FFF2-40B4-BE49-F238E27FC236}">
                <a16:creationId xmlns:a16="http://schemas.microsoft.com/office/drawing/2014/main" id="{7A3D3318-43C7-0704-3831-BEEA7C1A2C76}"/>
              </a:ext>
            </a:extLst>
          </p:cNvPr>
          <p:cNvSpPr/>
          <p:nvPr/>
        </p:nvSpPr>
        <p:spPr>
          <a:xfrm>
            <a:off x="7494419" y="3606399"/>
            <a:ext cx="645971" cy="64597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0E7BD4C8-5FF3-7F35-E7E0-418EFCD6F5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58162" y="3770142"/>
            <a:ext cx="318487" cy="318486"/>
          </a:xfrm>
          <a:prstGeom prst="rect">
            <a:avLst/>
          </a:prstGeom>
        </p:spPr>
      </p:pic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29211B98-2EFB-161E-1AE7-9A7A1195F128}"/>
              </a:ext>
            </a:extLst>
          </p:cNvPr>
          <p:cNvSpPr/>
          <p:nvPr/>
        </p:nvSpPr>
        <p:spPr>
          <a:xfrm>
            <a:off x="8254876" y="2669671"/>
            <a:ext cx="215230" cy="206280"/>
          </a:xfrm>
          <a:custGeom>
            <a:avLst/>
            <a:gdLst>
              <a:gd name="connsiteX0" fmla="*/ 472430 w 1889529"/>
              <a:gd name="connsiteY0" fmla="*/ 1810964 h 1810964"/>
              <a:gd name="connsiteX1" fmla="*/ 305124 w 1889529"/>
              <a:gd name="connsiteY1" fmla="*/ 1742102 h 1810964"/>
              <a:gd name="connsiteX2" fmla="*/ 236262 w 1889529"/>
              <a:gd name="connsiteY2" fmla="*/ 1574797 h 1810964"/>
              <a:gd name="connsiteX3" fmla="*/ 305124 w 1889529"/>
              <a:gd name="connsiteY3" fmla="*/ 1407491 h 1810964"/>
              <a:gd name="connsiteX4" fmla="*/ 472430 w 1889529"/>
              <a:gd name="connsiteY4" fmla="*/ 1338629 h 1810964"/>
              <a:gd name="connsiteX5" fmla="*/ 523582 w 1889529"/>
              <a:gd name="connsiteY5" fmla="*/ 1344564 h 1810964"/>
              <a:gd name="connsiteX6" fmla="*/ 568894 w 1889529"/>
              <a:gd name="connsiteY6" fmla="*/ 1360296 h 1810964"/>
              <a:gd name="connsiteX7" fmla="*/ 681090 w 1889529"/>
              <a:gd name="connsiteY7" fmla="*/ 1220498 h 1810964"/>
              <a:gd name="connsiteX8" fmla="*/ 604314 w 1889529"/>
              <a:gd name="connsiteY8" fmla="*/ 1082679 h 1810964"/>
              <a:gd name="connsiteX9" fmla="*/ 594517 w 1889529"/>
              <a:gd name="connsiteY9" fmla="*/ 929127 h 1810964"/>
              <a:gd name="connsiteX10" fmla="*/ 435031 w 1889529"/>
              <a:gd name="connsiteY10" fmla="*/ 875996 h 1810964"/>
              <a:gd name="connsiteX11" fmla="*/ 350342 w 1889529"/>
              <a:gd name="connsiteY11" fmla="*/ 954750 h 1810964"/>
              <a:gd name="connsiteX12" fmla="*/ 236168 w 1889529"/>
              <a:gd name="connsiteY12" fmla="*/ 984236 h 1810964"/>
              <a:gd name="connsiteX13" fmla="*/ 68863 w 1889529"/>
              <a:gd name="connsiteY13" fmla="*/ 915373 h 1810964"/>
              <a:gd name="connsiteX14" fmla="*/ 0 w 1889529"/>
              <a:gd name="connsiteY14" fmla="*/ 748068 h 1810964"/>
              <a:gd name="connsiteX15" fmla="*/ 68863 w 1889529"/>
              <a:gd name="connsiteY15" fmla="*/ 580763 h 1810964"/>
              <a:gd name="connsiteX16" fmla="*/ 236168 w 1889529"/>
              <a:gd name="connsiteY16" fmla="*/ 511901 h 1810964"/>
              <a:gd name="connsiteX17" fmla="*/ 403473 w 1889529"/>
              <a:gd name="connsiteY17" fmla="*/ 580763 h 1810964"/>
              <a:gd name="connsiteX18" fmla="*/ 472335 w 1889529"/>
              <a:gd name="connsiteY18" fmla="*/ 748068 h 1810964"/>
              <a:gd name="connsiteX19" fmla="*/ 472335 w 1889529"/>
              <a:gd name="connsiteY19" fmla="*/ 763800 h 1810964"/>
              <a:gd name="connsiteX20" fmla="*/ 631821 w 1889529"/>
              <a:gd name="connsiteY20" fmla="*/ 818909 h 1810964"/>
              <a:gd name="connsiteX21" fmla="*/ 737141 w 1889529"/>
              <a:gd name="connsiteY21" fmla="*/ 698800 h 1810964"/>
              <a:gd name="connsiteX22" fmla="*/ 885794 w 1889529"/>
              <a:gd name="connsiteY22" fmla="*/ 635778 h 1810964"/>
              <a:gd name="connsiteX23" fmla="*/ 885794 w 1889529"/>
              <a:gd name="connsiteY23" fmla="*/ 464516 h 1810964"/>
              <a:gd name="connsiteX24" fmla="*/ 758808 w 1889529"/>
              <a:gd name="connsiteY24" fmla="*/ 380864 h 1810964"/>
              <a:gd name="connsiteX25" fmla="*/ 708597 w 1889529"/>
              <a:gd name="connsiteY25" fmla="*/ 236168 h 1810964"/>
              <a:gd name="connsiteX26" fmla="*/ 777460 w 1889529"/>
              <a:gd name="connsiteY26" fmla="*/ 68863 h 1810964"/>
              <a:gd name="connsiteX27" fmla="*/ 944765 w 1889529"/>
              <a:gd name="connsiteY27" fmla="*/ 0 h 1810964"/>
              <a:gd name="connsiteX28" fmla="*/ 1112070 w 1889529"/>
              <a:gd name="connsiteY28" fmla="*/ 68863 h 1810964"/>
              <a:gd name="connsiteX29" fmla="*/ 1180932 w 1889529"/>
              <a:gd name="connsiteY29" fmla="*/ 236168 h 1810964"/>
              <a:gd name="connsiteX30" fmla="*/ 1129780 w 1889529"/>
              <a:gd name="connsiteY30" fmla="*/ 380864 h 1810964"/>
              <a:gd name="connsiteX31" fmla="*/ 1003736 w 1889529"/>
              <a:gd name="connsiteY31" fmla="*/ 464516 h 1810964"/>
              <a:gd name="connsiteX32" fmla="*/ 1003736 w 1889529"/>
              <a:gd name="connsiteY32" fmla="*/ 635778 h 1810964"/>
              <a:gd name="connsiteX33" fmla="*/ 1152389 w 1889529"/>
              <a:gd name="connsiteY33" fmla="*/ 698800 h 1810964"/>
              <a:gd name="connsiteX34" fmla="*/ 1257708 w 1889529"/>
              <a:gd name="connsiteY34" fmla="*/ 818909 h 1810964"/>
              <a:gd name="connsiteX35" fmla="*/ 1417195 w 1889529"/>
              <a:gd name="connsiteY35" fmla="*/ 763800 h 1810964"/>
              <a:gd name="connsiteX36" fmla="*/ 1417195 w 1889529"/>
              <a:gd name="connsiteY36" fmla="*/ 748068 h 1810964"/>
              <a:gd name="connsiteX37" fmla="*/ 1486057 w 1889529"/>
              <a:gd name="connsiteY37" fmla="*/ 580763 h 1810964"/>
              <a:gd name="connsiteX38" fmla="*/ 1653362 w 1889529"/>
              <a:gd name="connsiteY38" fmla="*/ 511901 h 1810964"/>
              <a:gd name="connsiteX39" fmla="*/ 1820667 w 1889529"/>
              <a:gd name="connsiteY39" fmla="*/ 580763 h 1810964"/>
              <a:gd name="connsiteX40" fmla="*/ 1889530 w 1889529"/>
              <a:gd name="connsiteY40" fmla="*/ 748068 h 1810964"/>
              <a:gd name="connsiteX41" fmla="*/ 1820667 w 1889529"/>
              <a:gd name="connsiteY41" fmla="*/ 915373 h 1810964"/>
              <a:gd name="connsiteX42" fmla="*/ 1653362 w 1889529"/>
              <a:gd name="connsiteY42" fmla="*/ 984236 h 1810964"/>
              <a:gd name="connsiteX43" fmla="*/ 1538151 w 1889529"/>
              <a:gd name="connsiteY43" fmla="*/ 954750 h 1810964"/>
              <a:gd name="connsiteX44" fmla="*/ 1454499 w 1889529"/>
              <a:gd name="connsiteY44" fmla="*/ 875996 h 1810964"/>
              <a:gd name="connsiteX45" fmla="*/ 1295013 w 1889529"/>
              <a:gd name="connsiteY45" fmla="*/ 929127 h 1810964"/>
              <a:gd name="connsiteX46" fmla="*/ 1285216 w 1889529"/>
              <a:gd name="connsiteY46" fmla="*/ 1081737 h 1810964"/>
              <a:gd name="connsiteX47" fmla="*/ 1208440 w 1889529"/>
              <a:gd name="connsiteY47" fmla="*/ 1220498 h 1810964"/>
              <a:gd name="connsiteX48" fmla="*/ 1320636 w 1889529"/>
              <a:gd name="connsiteY48" fmla="*/ 1358317 h 1810964"/>
              <a:gd name="connsiteX49" fmla="*/ 1365948 w 1889529"/>
              <a:gd name="connsiteY49" fmla="*/ 1343528 h 1810964"/>
              <a:gd name="connsiteX50" fmla="*/ 1417100 w 1889529"/>
              <a:gd name="connsiteY50" fmla="*/ 1338629 h 1810964"/>
              <a:gd name="connsiteX51" fmla="*/ 1584405 w 1889529"/>
              <a:gd name="connsiteY51" fmla="*/ 1407491 h 1810964"/>
              <a:gd name="connsiteX52" fmla="*/ 1653268 w 1889529"/>
              <a:gd name="connsiteY52" fmla="*/ 1574797 h 1810964"/>
              <a:gd name="connsiteX53" fmla="*/ 1584405 w 1889529"/>
              <a:gd name="connsiteY53" fmla="*/ 1742102 h 1810964"/>
              <a:gd name="connsiteX54" fmla="*/ 1417100 w 1889529"/>
              <a:gd name="connsiteY54" fmla="*/ 1810964 h 1810964"/>
              <a:gd name="connsiteX55" fmla="*/ 1249795 w 1889529"/>
              <a:gd name="connsiteY55" fmla="*/ 1742102 h 1810964"/>
              <a:gd name="connsiteX56" fmla="*/ 1180932 w 1889529"/>
              <a:gd name="connsiteY56" fmla="*/ 1574797 h 1810964"/>
              <a:gd name="connsiteX57" fmla="*/ 1193744 w 1889529"/>
              <a:gd name="connsiteY57" fmla="*/ 1498963 h 1810964"/>
              <a:gd name="connsiteX58" fmla="*/ 1228223 w 1889529"/>
              <a:gd name="connsiteY58" fmla="*/ 1433021 h 1810964"/>
              <a:gd name="connsiteX59" fmla="*/ 1116027 w 1889529"/>
              <a:gd name="connsiteY59" fmla="*/ 1293223 h 1810964"/>
              <a:gd name="connsiteX60" fmla="*/ 943729 w 1889529"/>
              <a:gd name="connsiteY60" fmla="*/ 1338535 h 1810964"/>
              <a:gd name="connsiteX61" fmla="*/ 771431 w 1889529"/>
              <a:gd name="connsiteY61" fmla="*/ 1293223 h 1810964"/>
              <a:gd name="connsiteX62" fmla="*/ 661213 w 1889529"/>
              <a:gd name="connsiteY62" fmla="*/ 1433021 h 1810964"/>
              <a:gd name="connsiteX63" fmla="*/ 695691 w 1889529"/>
              <a:gd name="connsiteY63" fmla="*/ 1498963 h 1810964"/>
              <a:gd name="connsiteX64" fmla="*/ 708503 w 1889529"/>
              <a:gd name="connsiteY64" fmla="*/ 1574797 h 1810964"/>
              <a:gd name="connsiteX65" fmla="*/ 639640 w 1889529"/>
              <a:gd name="connsiteY65" fmla="*/ 1742102 h 1810964"/>
              <a:gd name="connsiteX66" fmla="*/ 472335 w 1889529"/>
              <a:gd name="connsiteY66" fmla="*/ 1810964 h 1810964"/>
              <a:gd name="connsiteX67" fmla="*/ 236168 w 1889529"/>
              <a:gd name="connsiteY67" fmla="*/ 826540 h 1810964"/>
              <a:gd name="connsiteX68" fmla="*/ 292313 w 1889529"/>
              <a:gd name="connsiteY68" fmla="*/ 803931 h 1810964"/>
              <a:gd name="connsiteX69" fmla="*/ 314922 w 1889529"/>
              <a:gd name="connsiteY69" fmla="*/ 747786 h 1810964"/>
              <a:gd name="connsiteX70" fmla="*/ 292313 w 1889529"/>
              <a:gd name="connsiteY70" fmla="*/ 691641 h 1810964"/>
              <a:gd name="connsiteX71" fmla="*/ 236168 w 1889529"/>
              <a:gd name="connsiteY71" fmla="*/ 669032 h 1810964"/>
              <a:gd name="connsiteX72" fmla="*/ 180022 w 1889529"/>
              <a:gd name="connsiteY72" fmla="*/ 691641 h 1810964"/>
              <a:gd name="connsiteX73" fmla="*/ 157414 w 1889529"/>
              <a:gd name="connsiteY73" fmla="*/ 747786 h 1810964"/>
              <a:gd name="connsiteX74" fmla="*/ 180022 w 1889529"/>
              <a:gd name="connsiteY74" fmla="*/ 803931 h 1810964"/>
              <a:gd name="connsiteX75" fmla="*/ 236168 w 1889529"/>
              <a:gd name="connsiteY75" fmla="*/ 826540 h 1810964"/>
              <a:gd name="connsiteX76" fmla="*/ 472430 w 1889529"/>
              <a:gd name="connsiteY76" fmla="*/ 1653456 h 1810964"/>
              <a:gd name="connsiteX77" fmla="*/ 528575 w 1889529"/>
              <a:gd name="connsiteY77" fmla="*/ 1630848 h 1810964"/>
              <a:gd name="connsiteX78" fmla="*/ 551183 w 1889529"/>
              <a:gd name="connsiteY78" fmla="*/ 1574702 h 1810964"/>
              <a:gd name="connsiteX79" fmla="*/ 528575 w 1889529"/>
              <a:gd name="connsiteY79" fmla="*/ 1518557 h 1810964"/>
              <a:gd name="connsiteX80" fmla="*/ 472430 w 1889529"/>
              <a:gd name="connsiteY80" fmla="*/ 1495948 h 1810964"/>
              <a:gd name="connsiteX81" fmla="*/ 416285 w 1889529"/>
              <a:gd name="connsiteY81" fmla="*/ 1518557 h 1810964"/>
              <a:gd name="connsiteX82" fmla="*/ 393675 w 1889529"/>
              <a:gd name="connsiteY82" fmla="*/ 1574702 h 1810964"/>
              <a:gd name="connsiteX83" fmla="*/ 416285 w 1889529"/>
              <a:gd name="connsiteY83" fmla="*/ 1630848 h 1810964"/>
              <a:gd name="connsiteX84" fmla="*/ 472430 w 1889529"/>
              <a:gd name="connsiteY84" fmla="*/ 1653456 h 1810964"/>
              <a:gd name="connsiteX85" fmla="*/ 944953 w 1889529"/>
              <a:gd name="connsiteY85" fmla="*/ 314639 h 1810964"/>
              <a:gd name="connsiteX86" fmla="*/ 1001098 w 1889529"/>
              <a:gd name="connsiteY86" fmla="*/ 292030 h 1810964"/>
              <a:gd name="connsiteX87" fmla="*/ 1023707 w 1889529"/>
              <a:gd name="connsiteY87" fmla="*/ 235885 h 1810964"/>
              <a:gd name="connsiteX88" fmla="*/ 1001098 w 1889529"/>
              <a:gd name="connsiteY88" fmla="*/ 179740 h 1810964"/>
              <a:gd name="connsiteX89" fmla="*/ 944953 w 1889529"/>
              <a:gd name="connsiteY89" fmla="*/ 157131 h 1810964"/>
              <a:gd name="connsiteX90" fmla="*/ 888808 w 1889529"/>
              <a:gd name="connsiteY90" fmla="*/ 179740 h 1810964"/>
              <a:gd name="connsiteX91" fmla="*/ 866199 w 1889529"/>
              <a:gd name="connsiteY91" fmla="*/ 235885 h 1810964"/>
              <a:gd name="connsiteX92" fmla="*/ 888808 w 1889529"/>
              <a:gd name="connsiteY92" fmla="*/ 292030 h 1810964"/>
              <a:gd name="connsiteX93" fmla="*/ 944953 w 1889529"/>
              <a:gd name="connsiteY93" fmla="*/ 314639 h 1810964"/>
              <a:gd name="connsiteX94" fmla="*/ 944953 w 1889529"/>
              <a:gd name="connsiteY94" fmla="*/ 1180933 h 1810964"/>
              <a:gd name="connsiteX95" fmla="*/ 1084751 w 1889529"/>
              <a:gd name="connsiteY95" fmla="*/ 1123845 h 1810964"/>
              <a:gd name="connsiteX96" fmla="*/ 1141838 w 1889529"/>
              <a:gd name="connsiteY96" fmla="*/ 984048 h 1810964"/>
              <a:gd name="connsiteX97" fmla="*/ 1084751 w 1889529"/>
              <a:gd name="connsiteY97" fmla="*/ 844250 h 1810964"/>
              <a:gd name="connsiteX98" fmla="*/ 944953 w 1889529"/>
              <a:gd name="connsiteY98" fmla="*/ 787163 h 1810964"/>
              <a:gd name="connsiteX99" fmla="*/ 805156 w 1889529"/>
              <a:gd name="connsiteY99" fmla="*/ 844250 h 1810964"/>
              <a:gd name="connsiteX100" fmla="*/ 748069 w 1889529"/>
              <a:gd name="connsiteY100" fmla="*/ 984048 h 1810964"/>
              <a:gd name="connsiteX101" fmla="*/ 805156 w 1889529"/>
              <a:gd name="connsiteY101" fmla="*/ 1123845 h 1810964"/>
              <a:gd name="connsiteX102" fmla="*/ 944953 w 1889529"/>
              <a:gd name="connsiteY102" fmla="*/ 1180933 h 1810964"/>
              <a:gd name="connsiteX103" fmla="*/ 1417477 w 1889529"/>
              <a:gd name="connsiteY103" fmla="*/ 1653456 h 1810964"/>
              <a:gd name="connsiteX104" fmla="*/ 1473622 w 1889529"/>
              <a:gd name="connsiteY104" fmla="*/ 1630848 h 1810964"/>
              <a:gd name="connsiteX105" fmla="*/ 1496231 w 1889529"/>
              <a:gd name="connsiteY105" fmla="*/ 1574702 h 1810964"/>
              <a:gd name="connsiteX106" fmla="*/ 1473622 w 1889529"/>
              <a:gd name="connsiteY106" fmla="*/ 1518557 h 1810964"/>
              <a:gd name="connsiteX107" fmla="*/ 1417477 w 1889529"/>
              <a:gd name="connsiteY107" fmla="*/ 1495948 h 1810964"/>
              <a:gd name="connsiteX108" fmla="*/ 1361332 w 1889529"/>
              <a:gd name="connsiteY108" fmla="*/ 1518557 h 1810964"/>
              <a:gd name="connsiteX109" fmla="*/ 1338723 w 1889529"/>
              <a:gd name="connsiteY109" fmla="*/ 1574702 h 1810964"/>
              <a:gd name="connsiteX110" fmla="*/ 1361332 w 1889529"/>
              <a:gd name="connsiteY110" fmla="*/ 1630848 h 1810964"/>
              <a:gd name="connsiteX111" fmla="*/ 1417477 w 1889529"/>
              <a:gd name="connsiteY111" fmla="*/ 1653456 h 1810964"/>
              <a:gd name="connsiteX112" fmla="*/ 1653739 w 1889529"/>
              <a:gd name="connsiteY112" fmla="*/ 826540 h 1810964"/>
              <a:gd name="connsiteX113" fmla="*/ 1709884 w 1889529"/>
              <a:gd name="connsiteY113" fmla="*/ 803931 h 1810964"/>
              <a:gd name="connsiteX114" fmla="*/ 1732493 w 1889529"/>
              <a:gd name="connsiteY114" fmla="*/ 747786 h 1810964"/>
              <a:gd name="connsiteX115" fmla="*/ 1709884 w 1889529"/>
              <a:gd name="connsiteY115" fmla="*/ 691641 h 1810964"/>
              <a:gd name="connsiteX116" fmla="*/ 1653739 w 1889529"/>
              <a:gd name="connsiteY116" fmla="*/ 669032 h 1810964"/>
              <a:gd name="connsiteX117" fmla="*/ 1597594 w 1889529"/>
              <a:gd name="connsiteY117" fmla="*/ 691641 h 1810964"/>
              <a:gd name="connsiteX118" fmla="*/ 1574985 w 1889529"/>
              <a:gd name="connsiteY118" fmla="*/ 747786 h 1810964"/>
              <a:gd name="connsiteX119" fmla="*/ 1597594 w 1889529"/>
              <a:gd name="connsiteY119" fmla="*/ 803931 h 1810964"/>
              <a:gd name="connsiteX120" fmla="*/ 1653739 w 1889529"/>
              <a:gd name="connsiteY120" fmla="*/ 826540 h 1810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1889529" h="1810964">
                <a:moveTo>
                  <a:pt x="472430" y="1810964"/>
                </a:moveTo>
                <a:cubicBezTo>
                  <a:pt x="406770" y="1810964"/>
                  <a:pt x="351001" y="1787979"/>
                  <a:pt x="305124" y="1742102"/>
                </a:cubicBezTo>
                <a:cubicBezTo>
                  <a:pt x="259153" y="1696130"/>
                  <a:pt x="236262" y="1640362"/>
                  <a:pt x="236262" y="1574797"/>
                </a:cubicBezTo>
                <a:cubicBezTo>
                  <a:pt x="236262" y="1509231"/>
                  <a:pt x="259247" y="1453369"/>
                  <a:pt x="305124" y="1407491"/>
                </a:cubicBezTo>
                <a:cubicBezTo>
                  <a:pt x="351096" y="1361520"/>
                  <a:pt x="406864" y="1338629"/>
                  <a:pt x="472430" y="1338629"/>
                </a:cubicBezTo>
                <a:cubicBezTo>
                  <a:pt x="490799" y="1338629"/>
                  <a:pt x="507850" y="1340607"/>
                  <a:pt x="523582" y="1344564"/>
                </a:cubicBezTo>
                <a:cubicBezTo>
                  <a:pt x="539314" y="1348520"/>
                  <a:pt x="554386" y="1353796"/>
                  <a:pt x="568894" y="1360296"/>
                </a:cubicBezTo>
                <a:lnTo>
                  <a:pt x="681090" y="1220498"/>
                </a:lnTo>
                <a:cubicBezTo>
                  <a:pt x="644351" y="1179802"/>
                  <a:pt x="618727" y="1133831"/>
                  <a:pt x="604314" y="1082679"/>
                </a:cubicBezTo>
                <a:cubicBezTo>
                  <a:pt x="589901" y="1031526"/>
                  <a:pt x="586604" y="980280"/>
                  <a:pt x="594517" y="929127"/>
                </a:cubicBezTo>
                <a:lnTo>
                  <a:pt x="435031" y="875996"/>
                </a:lnTo>
                <a:cubicBezTo>
                  <a:pt x="412705" y="908779"/>
                  <a:pt x="384538" y="935062"/>
                  <a:pt x="350342" y="954750"/>
                </a:cubicBezTo>
                <a:cubicBezTo>
                  <a:pt x="316240" y="974439"/>
                  <a:pt x="278182" y="984236"/>
                  <a:pt x="236168" y="984236"/>
                </a:cubicBezTo>
                <a:cubicBezTo>
                  <a:pt x="170508" y="984236"/>
                  <a:pt x="114740" y="961250"/>
                  <a:pt x="68863" y="915373"/>
                </a:cubicBezTo>
                <a:cubicBezTo>
                  <a:pt x="22891" y="869402"/>
                  <a:pt x="0" y="813634"/>
                  <a:pt x="0" y="748068"/>
                </a:cubicBezTo>
                <a:cubicBezTo>
                  <a:pt x="0" y="682503"/>
                  <a:pt x="22986" y="626640"/>
                  <a:pt x="68863" y="580763"/>
                </a:cubicBezTo>
                <a:cubicBezTo>
                  <a:pt x="114834" y="534792"/>
                  <a:pt x="170602" y="511901"/>
                  <a:pt x="236168" y="511901"/>
                </a:cubicBezTo>
                <a:cubicBezTo>
                  <a:pt x="301733" y="511901"/>
                  <a:pt x="357596" y="534886"/>
                  <a:pt x="403473" y="580763"/>
                </a:cubicBezTo>
                <a:cubicBezTo>
                  <a:pt x="449350" y="626640"/>
                  <a:pt x="472335" y="682503"/>
                  <a:pt x="472335" y="748068"/>
                </a:cubicBezTo>
                <a:lnTo>
                  <a:pt x="472335" y="763800"/>
                </a:lnTo>
                <a:lnTo>
                  <a:pt x="631821" y="818909"/>
                </a:lnTo>
                <a:cubicBezTo>
                  <a:pt x="658104" y="771619"/>
                  <a:pt x="693148" y="731583"/>
                  <a:pt x="737141" y="698800"/>
                </a:cubicBezTo>
                <a:cubicBezTo>
                  <a:pt x="781134" y="666017"/>
                  <a:pt x="830685" y="645010"/>
                  <a:pt x="885794" y="635778"/>
                </a:cubicBezTo>
                <a:lnTo>
                  <a:pt x="885794" y="464516"/>
                </a:lnTo>
                <a:cubicBezTo>
                  <a:pt x="834641" y="450103"/>
                  <a:pt x="792250" y="422219"/>
                  <a:pt x="758808" y="380864"/>
                </a:cubicBezTo>
                <a:cubicBezTo>
                  <a:pt x="725365" y="339509"/>
                  <a:pt x="708597" y="291277"/>
                  <a:pt x="708597" y="236168"/>
                </a:cubicBezTo>
                <a:cubicBezTo>
                  <a:pt x="708597" y="170508"/>
                  <a:pt x="731583" y="114740"/>
                  <a:pt x="777460" y="68863"/>
                </a:cubicBezTo>
                <a:cubicBezTo>
                  <a:pt x="823431" y="22891"/>
                  <a:pt x="879199" y="0"/>
                  <a:pt x="944765" y="0"/>
                </a:cubicBezTo>
                <a:cubicBezTo>
                  <a:pt x="1010330" y="0"/>
                  <a:pt x="1066193" y="22986"/>
                  <a:pt x="1112070" y="68863"/>
                </a:cubicBezTo>
                <a:cubicBezTo>
                  <a:pt x="1158041" y="114834"/>
                  <a:pt x="1180932" y="170602"/>
                  <a:pt x="1180932" y="236168"/>
                </a:cubicBezTo>
                <a:cubicBezTo>
                  <a:pt x="1180932" y="291277"/>
                  <a:pt x="1163882" y="339509"/>
                  <a:pt x="1129780" y="380864"/>
                </a:cubicBezTo>
                <a:cubicBezTo>
                  <a:pt x="1095679" y="422219"/>
                  <a:pt x="1053664" y="450103"/>
                  <a:pt x="1003736" y="464516"/>
                </a:cubicBezTo>
                <a:lnTo>
                  <a:pt x="1003736" y="635778"/>
                </a:lnTo>
                <a:cubicBezTo>
                  <a:pt x="1058845" y="645010"/>
                  <a:pt x="1108396" y="665923"/>
                  <a:pt x="1152389" y="698800"/>
                </a:cubicBezTo>
                <a:cubicBezTo>
                  <a:pt x="1196382" y="731583"/>
                  <a:pt x="1231426" y="771619"/>
                  <a:pt x="1257708" y="818909"/>
                </a:cubicBezTo>
                <a:lnTo>
                  <a:pt x="1417195" y="763800"/>
                </a:lnTo>
                <a:lnTo>
                  <a:pt x="1417195" y="748068"/>
                </a:lnTo>
                <a:cubicBezTo>
                  <a:pt x="1417195" y="682409"/>
                  <a:pt x="1440180" y="626640"/>
                  <a:pt x="1486057" y="580763"/>
                </a:cubicBezTo>
                <a:cubicBezTo>
                  <a:pt x="1531934" y="534886"/>
                  <a:pt x="1587797" y="511901"/>
                  <a:pt x="1653362" y="511901"/>
                </a:cubicBezTo>
                <a:cubicBezTo>
                  <a:pt x="1718928" y="511901"/>
                  <a:pt x="1774790" y="534886"/>
                  <a:pt x="1820667" y="580763"/>
                </a:cubicBezTo>
                <a:cubicBezTo>
                  <a:pt x="1866638" y="626735"/>
                  <a:pt x="1889530" y="682503"/>
                  <a:pt x="1889530" y="748068"/>
                </a:cubicBezTo>
                <a:cubicBezTo>
                  <a:pt x="1889530" y="813634"/>
                  <a:pt x="1866544" y="869496"/>
                  <a:pt x="1820667" y="915373"/>
                </a:cubicBezTo>
                <a:cubicBezTo>
                  <a:pt x="1774696" y="961345"/>
                  <a:pt x="1718928" y="984236"/>
                  <a:pt x="1653362" y="984236"/>
                </a:cubicBezTo>
                <a:cubicBezTo>
                  <a:pt x="1611347" y="984236"/>
                  <a:pt x="1573007" y="974439"/>
                  <a:pt x="1538151" y="954750"/>
                </a:cubicBezTo>
                <a:cubicBezTo>
                  <a:pt x="1503390" y="935062"/>
                  <a:pt x="1475506" y="908779"/>
                  <a:pt x="1454499" y="875996"/>
                </a:cubicBezTo>
                <a:lnTo>
                  <a:pt x="1295013" y="929127"/>
                </a:lnTo>
                <a:cubicBezTo>
                  <a:pt x="1302926" y="980280"/>
                  <a:pt x="1299629" y="1031149"/>
                  <a:pt x="1285216" y="1081737"/>
                </a:cubicBezTo>
                <a:cubicBezTo>
                  <a:pt x="1270803" y="1132324"/>
                  <a:pt x="1245179" y="1178578"/>
                  <a:pt x="1208440" y="1220498"/>
                </a:cubicBezTo>
                <a:lnTo>
                  <a:pt x="1320636" y="1358317"/>
                </a:lnTo>
                <a:cubicBezTo>
                  <a:pt x="1335049" y="1351723"/>
                  <a:pt x="1350122" y="1346825"/>
                  <a:pt x="1365948" y="1343528"/>
                </a:cubicBezTo>
                <a:cubicBezTo>
                  <a:pt x="1381774" y="1340230"/>
                  <a:pt x="1398730" y="1338629"/>
                  <a:pt x="1417100" y="1338629"/>
                </a:cubicBezTo>
                <a:cubicBezTo>
                  <a:pt x="1482760" y="1338629"/>
                  <a:pt x="1538528" y="1361615"/>
                  <a:pt x="1584405" y="1407491"/>
                </a:cubicBezTo>
                <a:cubicBezTo>
                  <a:pt x="1630376" y="1453463"/>
                  <a:pt x="1653268" y="1509231"/>
                  <a:pt x="1653268" y="1574797"/>
                </a:cubicBezTo>
                <a:cubicBezTo>
                  <a:pt x="1653268" y="1640362"/>
                  <a:pt x="1630282" y="1696225"/>
                  <a:pt x="1584405" y="1742102"/>
                </a:cubicBezTo>
                <a:cubicBezTo>
                  <a:pt x="1538434" y="1788073"/>
                  <a:pt x="1482666" y="1810964"/>
                  <a:pt x="1417100" y="1810964"/>
                </a:cubicBezTo>
                <a:cubicBezTo>
                  <a:pt x="1351535" y="1810964"/>
                  <a:pt x="1295672" y="1787979"/>
                  <a:pt x="1249795" y="1742102"/>
                </a:cubicBezTo>
                <a:cubicBezTo>
                  <a:pt x="1203824" y="1696130"/>
                  <a:pt x="1180932" y="1640362"/>
                  <a:pt x="1180932" y="1574797"/>
                </a:cubicBezTo>
                <a:cubicBezTo>
                  <a:pt x="1180932" y="1548514"/>
                  <a:pt x="1185172" y="1523267"/>
                  <a:pt x="1193744" y="1498963"/>
                </a:cubicBezTo>
                <a:cubicBezTo>
                  <a:pt x="1202317" y="1474658"/>
                  <a:pt x="1213715" y="1452709"/>
                  <a:pt x="1228223" y="1433021"/>
                </a:cubicBezTo>
                <a:lnTo>
                  <a:pt x="1116027" y="1293223"/>
                </a:lnTo>
                <a:cubicBezTo>
                  <a:pt x="1062236" y="1323368"/>
                  <a:pt x="1004772" y="1338535"/>
                  <a:pt x="943729" y="1338535"/>
                </a:cubicBezTo>
                <a:cubicBezTo>
                  <a:pt x="882685" y="1338535"/>
                  <a:pt x="825315" y="1323462"/>
                  <a:pt x="771431" y="1293223"/>
                </a:cubicBezTo>
                <a:lnTo>
                  <a:pt x="661213" y="1433021"/>
                </a:lnTo>
                <a:cubicBezTo>
                  <a:pt x="675626" y="1452709"/>
                  <a:pt x="687119" y="1474658"/>
                  <a:pt x="695691" y="1498963"/>
                </a:cubicBezTo>
                <a:cubicBezTo>
                  <a:pt x="704264" y="1523267"/>
                  <a:pt x="708503" y="1548514"/>
                  <a:pt x="708503" y="1574797"/>
                </a:cubicBezTo>
                <a:cubicBezTo>
                  <a:pt x="708503" y="1640456"/>
                  <a:pt x="685517" y="1696225"/>
                  <a:pt x="639640" y="1742102"/>
                </a:cubicBezTo>
                <a:cubicBezTo>
                  <a:pt x="593669" y="1788073"/>
                  <a:pt x="537901" y="1810964"/>
                  <a:pt x="472335" y="1810964"/>
                </a:cubicBezTo>
                <a:close/>
                <a:moveTo>
                  <a:pt x="236168" y="826540"/>
                </a:moveTo>
                <a:cubicBezTo>
                  <a:pt x="258494" y="826540"/>
                  <a:pt x="277146" y="819004"/>
                  <a:pt x="292313" y="803931"/>
                </a:cubicBezTo>
                <a:cubicBezTo>
                  <a:pt x="307480" y="788858"/>
                  <a:pt x="314922" y="770112"/>
                  <a:pt x="314922" y="747786"/>
                </a:cubicBezTo>
                <a:cubicBezTo>
                  <a:pt x="314922" y="725460"/>
                  <a:pt x="307386" y="706807"/>
                  <a:pt x="292313" y="691641"/>
                </a:cubicBezTo>
                <a:cubicBezTo>
                  <a:pt x="277240" y="676474"/>
                  <a:pt x="258494" y="669032"/>
                  <a:pt x="236168" y="669032"/>
                </a:cubicBezTo>
                <a:cubicBezTo>
                  <a:pt x="213841" y="669032"/>
                  <a:pt x="195189" y="676568"/>
                  <a:pt x="180022" y="691641"/>
                </a:cubicBezTo>
                <a:cubicBezTo>
                  <a:pt x="164856" y="706713"/>
                  <a:pt x="157414" y="725460"/>
                  <a:pt x="157414" y="747786"/>
                </a:cubicBezTo>
                <a:cubicBezTo>
                  <a:pt x="157414" y="770112"/>
                  <a:pt x="164950" y="788764"/>
                  <a:pt x="180022" y="803931"/>
                </a:cubicBezTo>
                <a:cubicBezTo>
                  <a:pt x="195095" y="819098"/>
                  <a:pt x="213841" y="826540"/>
                  <a:pt x="236168" y="826540"/>
                </a:cubicBezTo>
                <a:close/>
                <a:moveTo>
                  <a:pt x="472430" y="1653456"/>
                </a:moveTo>
                <a:cubicBezTo>
                  <a:pt x="494756" y="1653456"/>
                  <a:pt x="513408" y="1645920"/>
                  <a:pt x="528575" y="1630848"/>
                </a:cubicBezTo>
                <a:cubicBezTo>
                  <a:pt x="543647" y="1615775"/>
                  <a:pt x="551183" y="1597029"/>
                  <a:pt x="551183" y="1574702"/>
                </a:cubicBezTo>
                <a:cubicBezTo>
                  <a:pt x="551183" y="1552376"/>
                  <a:pt x="543647" y="1533724"/>
                  <a:pt x="528575" y="1518557"/>
                </a:cubicBezTo>
                <a:cubicBezTo>
                  <a:pt x="513502" y="1503391"/>
                  <a:pt x="494756" y="1495948"/>
                  <a:pt x="472430" y="1495948"/>
                </a:cubicBezTo>
                <a:cubicBezTo>
                  <a:pt x="450103" y="1495948"/>
                  <a:pt x="431451" y="1503485"/>
                  <a:pt x="416285" y="1518557"/>
                </a:cubicBezTo>
                <a:cubicBezTo>
                  <a:pt x="401118" y="1533630"/>
                  <a:pt x="393675" y="1552376"/>
                  <a:pt x="393675" y="1574702"/>
                </a:cubicBezTo>
                <a:cubicBezTo>
                  <a:pt x="393675" y="1597029"/>
                  <a:pt x="401212" y="1615681"/>
                  <a:pt x="416285" y="1630848"/>
                </a:cubicBezTo>
                <a:cubicBezTo>
                  <a:pt x="431357" y="1645920"/>
                  <a:pt x="450103" y="1653456"/>
                  <a:pt x="472430" y="1653456"/>
                </a:cubicBezTo>
                <a:close/>
                <a:moveTo>
                  <a:pt x="944953" y="314639"/>
                </a:moveTo>
                <a:cubicBezTo>
                  <a:pt x="967279" y="314639"/>
                  <a:pt x="985932" y="307103"/>
                  <a:pt x="1001098" y="292030"/>
                </a:cubicBezTo>
                <a:cubicBezTo>
                  <a:pt x="1016171" y="276958"/>
                  <a:pt x="1023707" y="258211"/>
                  <a:pt x="1023707" y="235885"/>
                </a:cubicBezTo>
                <a:cubicBezTo>
                  <a:pt x="1023707" y="213559"/>
                  <a:pt x="1016171" y="194907"/>
                  <a:pt x="1001098" y="179740"/>
                </a:cubicBezTo>
                <a:cubicBezTo>
                  <a:pt x="986026" y="164667"/>
                  <a:pt x="967279" y="157131"/>
                  <a:pt x="944953" y="157131"/>
                </a:cubicBezTo>
                <a:cubicBezTo>
                  <a:pt x="922627" y="157131"/>
                  <a:pt x="903975" y="164667"/>
                  <a:pt x="888808" y="179740"/>
                </a:cubicBezTo>
                <a:cubicBezTo>
                  <a:pt x="873641" y="194812"/>
                  <a:pt x="866199" y="213559"/>
                  <a:pt x="866199" y="235885"/>
                </a:cubicBezTo>
                <a:cubicBezTo>
                  <a:pt x="866199" y="258211"/>
                  <a:pt x="873736" y="276864"/>
                  <a:pt x="888808" y="292030"/>
                </a:cubicBezTo>
                <a:cubicBezTo>
                  <a:pt x="903881" y="307197"/>
                  <a:pt x="922627" y="314639"/>
                  <a:pt x="944953" y="314639"/>
                </a:cubicBezTo>
                <a:close/>
                <a:moveTo>
                  <a:pt x="944953" y="1180933"/>
                </a:moveTo>
                <a:cubicBezTo>
                  <a:pt x="1000062" y="1180933"/>
                  <a:pt x="1046693" y="1161903"/>
                  <a:pt x="1084751" y="1123845"/>
                </a:cubicBezTo>
                <a:cubicBezTo>
                  <a:pt x="1122809" y="1085787"/>
                  <a:pt x="1141838" y="1039157"/>
                  <a:pt x="1141838" y="984048"/>
                </a:cubicBezTo>
                <a:cubicBezTo>
                  <a:pt x="1141838" y="928939"/>
                  <a:pt x="1122809" y="882308"/>
                  <a:pt x="1084751" y="844250"/>
                </a:cubicBezTo>
                <a:cubicBezTo>
                  <a:pt x="1046693" y="806192"/>
                  <a:pt x="1000062" y="787163"/>
                  <a:pt x="944953" y="787163"/>
                </a:cubicBezTo>
                <a:cubicBezTo>
                  <a:pt x="889844" y="787163"/>
                  <a:pt x="843214" y="806192"/>
                  <a:pt x="805156" y="844250"/>
                </a:cubicBezTo>
                <a:cubicBezTo>
                  <a:pt x="767097" y="882308"/>
                  <a:pt x="748069" y="928939"/>
                  <a:pt x="748069" y="984048"/>
                </a:cubicBezTo>
                <a:cubicBezTo>
                  <a:pt x="748069" y="1039157"/>
                  <a:pt x="767097" y="1085787"/>
                  <a:pt x="805156" y="1123845"/>
                </a:cubicBezTo>
                <a:cubicBezTo>
                  <a:pt x="843214" y="1161903"/>
                  <a:pt x="889844" y="1180933"/>
                  <a:pt x="944953" y="1180933"/>
                </a:cubicBezTo>
                <a:close/>
                <a:moveTo>
                  <a:pt x="1417477" y="1653456"/>
                </a:moveTo>
                <a:cubicBezTo>
                  <a:pt x="1439803" y="1653456"/>
                  <a:pt x="1458455" y="1645920"/>
                  <a:pt x="1473622" y="1630848"/>
                </a:cubicBezTo>
                <a:cubicBezTo>
                  <a:pt x="1488695" y="1615775"/>
                  <a:pt x="1496231" y="1597029"/>
                  <a:pt x="1496231" y="1574702"/>
                </a:cubicBezTo>
                <a:cubicBezTo>
                  <a:pt x="1496231" y="1552376"/>
                  <a:pt x="1488695" y="1533724"/>
                  <a:pt x="1473622" y="1518557"/>
                </a:cubicBezTo>
                <a:cubicBezTo>
                  <a:pt x="1458550" y="1503391"/>
                  <a:pt x="1439803" y="1495948"/>
                  <a:pt x="1417477" y="1495948"/>
                </a:cubicBezTo>
                <a:cubicBezTo>
                  <a:pt x="1395151" y="1495948"/>
                  <a:pt x="1376499" y="1503485"/>
                  <a:pt x="1361332" y="1518557"/>
                </a:cubicBezTo>
                <a:cubicBezTo>
                  <a:pt x="1346259" y="1533630"/>
                  <a:pt x="1338723" y="1552376"/>
                  <a:pt x="1338723" y="1574702"/>
                </a:cubicBezTo>
                <a:cubicBezTo>
                  <a:pt x="1338723" y="1597029"/>
                  <a:pt x="1346259" y="1615681"/>
                  <a:pt x="1361332" y="1630848"/>
                </a:cubicBezTo>
                <a:cubicBezTo>
                  <a:pt x="1376404" y="1645920"/>
                  <a:pt x="1395151" y="1653456"/>
                  <a:pt x="1417477" y="1653456"/>
                </a:cubicBezTo>
                <a:close/>
                <a:moveTo>
                  <a:pt x="1653739" y="826540"/>
                </a:moveTo>
                <a:cubicBezTo>
                  <a:pt x="1676065" y="826540"/>
                  <a:pt x="1694717" y="819004"/>
                  <a:pt x="1709884" y="803931"/>
                </a:cubicBezTo>
                <a:cubicBezTo>
                  <a:pt x="1724956" y="788858"/>
                  <a:pt x="1732493" y="770112"/>
                  <a:pt x="1732493" y="747786"/>
                </a:cubicBezTo>
                <a:cubicBezTo>
                  <a:pt x="1732493" y="725460"/>
                  <a:pt x="1724956" y="706807"/>
                  <a:pt x="1709884" y="691641"/>
                </a:cubicBezTo>
                <a:cubicBezTo>
                  <a:pt x="1694812" y="676568"/>
                  <a:pt x="1676065" y="669032"/>
                  <a:pt x="1653739" y="669032"/>
                </a:cubicBezTo>
                <a:cubicBezTo>
                  <a:pt x="1631413" y="669032"/>
                  <a:pt x="1612760" y="676568"/>
                  <a:pt x="1597594" y="691641"/>
                </a:cubicBezTo>
                <a:cubicBezTo>
                  <a:pt x="1582427" y="706713"/>
                  <a:pt x="1574985" y="725460"/>
                  <a:pt x="1574985" y="747786"/>
                </a:cubicBezTo>
                <a:cubicBezTo>
                  <a:pt x="1574985" y="770112"/>
                  <a:pt x="1582521" y="788764"/>
                  <a:pt x="1597594" y="803931"/>
                </a:cubicBezTo>
                <a:cubicBezTo>
                  <a:pt x="1612666" y="819098"/>
                  <a:pt x="1631413" y="826540"/>
                  <a:pt x="1653739" y="826540"/>
                </a:cubicBez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95D70998-BAC2-7A43-0284-9B48C2CD28FC}"/>
              </a:ext>
            </a:extLst>
          </p:cNvPr>
          <p:cNvSpPr/>
          <p:nvPr/>
        </p:nvSpPr>
        <p:spPr>
          <a:xfrm>
            <a:off x="6083717" y="3860335"/>
            <a:ext cx="269458" cy="200510"/>
          </a:xfrm>
          <a:custGeom>
            <a:avLst/>
            <a:gdLst>
              <a:gd name="connsiteX0" fmla="*/ 143095 w 1538904"/>
              <a:gd name="connsiteY0" fmla="*/ 1145136 h 1145135"/>
              <a:gd name="connsiteX1" fmla="*/ 42015 w 1538904"/>
              <a:gd name="connsiteY1" fmla="*/ 1103121 h 1145135"/>
              <a:gd name="connsiteX2" fmla="*/ 0 w 1538904"/>
              <a:gd name="connsiteY2" fmla="*/ 1002041 h 1145135"/>
              <a:gd name="connsiteX3" fmla="*/ 0 w 1538904"/>
              <a:gd name="connsiteY3" fmla="*/ 143095 h 1145135"/>
              <a:gd name="connsiteX4" fmla="*/ 42015 w 1538904"/>
              <a:gd name="connsiteY4" fmla="*/ 42015 h 1145135"/>
              <a:gd name="connsiteX5" fmla="*/ 143095 w 1538904"/>
              <a:gd name="connsiteY5" fmla="*/ 0 h 1145135"/>
              <a:gd name="connsiteX6" fmla="*/ 572568 w 1538904"/>
              <a:gd name="connsiteY6" fmla="*/ 0 h 1145135"/>
              <a:gd name="connsiteX7" fmla="*/ 715757 w 1538904"/>
              <a:gd name="connsiteY7" fmla="*/ 143189 h 1145135"/>
              <a:gd name="connsiteX8" fmla="*/ 1288418 w 1538904"/>
              <a:gd name="connsiteY8" fmla="*/ 143189 h 1145135"/>
              <a:gd name="connsiteX9" fmla="*/ 1389499 w 1538904"/>
              <a:gd name="connsiteY9" fmla="*/ 185204 h 1145135"/>
              <a:gd name="connsiteX10" fmla="*/ 1431513 w 1538904"/>
              <a:gd name="connsiteY10" fmla="*/ 286284 h 1145135"/>
              <a:gd name="connsiteX11" fmla="*/ 656691 w 1538904"/>
              <a:gd name="connsiteY11" fmla="*/ 286284 h 1145135"/>
              <a:gd name="connsiteX12" fmla="*/ 513502 w 1538904"/>
              <a:gd name="connsiteY12" fmla="*/ 143095 h 1145135"/>
              <a:gd name="connsiteX13" fmla="*/ 143095 w 1538904"/>
              <a:gd name="connsiteY13" fmla="*/ 143095 h 1145135"/>
              <a:gd name="connsiteX14" fmla="*/ 143095 w 1538904"/>
              <a:gd name="connsiteY14" fmla="*/ 1002041 h 1145135"/>
              <a:gd name="connsiteX15" fmla="*/ 314922 w 1538904"/>
              <a:gd name="connsiteY15" fmla="*/ 429379 h 1145135"/>
              <a:gd name="connsiteX16" fmla="*/ 1538905 w 1538904"/>
              <a:gd name="connsiteY16" fmla="*/ 429379 h 1145135"/>
              <a:gd name="connsiteX17" fmla="*/ 1354549 w 1538904"/>
              <a:gd name="connsiteY17" fmla="*/ 1043208 h 1145135"/>
              <a:gd name="connsiteX18" fmla="*/ 1301795 w 1538904"/>
              <a:gd name="connsiteY18" fmla="*/ 1117440 h 1145135"/>
              <a:gd name="connsiteX19" fmla="*/ 1216824 w 1538904"/>
              <a:gd name="connsiteY19" fmla="*/ 1145136 h 1145135"/>
              <a:gd name="connsiteX20" fmla="*/ 143095 w 1538904"/>
              <a:gd name="connsiteY20" fmla="*/ 1145136 h 1145135"/>
              <a:gd name="connsiteX21" fmla="*/ 293443 w 1538904"/>
              <a:gd name="connsiteY21" fmla="*/ 1001947 h 1145135"/>
              <a:gd name="connsiteX22" fmla="*/ 1216824 w 1538904"/>
              <a:gd name="connsiteY22" fmla="*/ 1001947 h 1145135"/>
              <a:gd name="connsiteX23" fmla="*/ 1345694 w 1538904"/>
              <a:gd name="connsiteY23" fmla="*/ 572474 h 1145135"/>
              <a:gd name="connsiteX24" fmla="*/ 422219 w 1538904"/>
              <a:gd name="connsiteY24" fmla="*/ 572474 h 1145135"/>
              <a:gd name="connsiteX25" fmla="*/ 293349 w 1538904"/>
              <a:gd name="connsiteY25" fmla="*/ 1001947 h 1145135"/>
              <a:gd name="connsiteX26" fmla="*/ 293443 w 1538904"/>
              <a:gd name="connsiteY26" fmla="*/ 1001947 h 1145135"/>
              <a:gd name="connsiteX27" fmla="*/ 422313 w 1538904"/>
              <a:gd name="connsiteY27" fmla="*/ 572474 h 1145135"/>
              <a:gd name="connsiteX28" fmla="*/ 293443 w 1538904"/>
              <a:gd name="connsiteY28" fmla="*/ 1001947 h 1145135"/>
              <a:gd name="connsiteX29" fmla="*/ 143095 w 1538904"/>
              <a:gd name="connsiteY29" fmla="*/ 286190 h 1145135"/>
              <a:gd name="connsiteX30" fmla="*/ 143095 w 1538904"/>
              <a:gd name="connsiteY30" fmla="*/ 143001 h 1145135"/>
              <a:gd name="connsiteX31" fmla="*/ 143095 w 1538904"/>
              <a:gd name="connsiteY31" fmla="*/ 286190 h 1145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538904" h="1145135">
                <a:moveTo>
                  <a:pt x="143095" y="1145136"/>
                </a:moveTo>
                <a:cubicBezTo>
                  <a:pt x="103718" y="1145136"/>
                  <a:pt x="69993" y="1131099"/>
                  <a:pt x="42015" y="1103121"/>
                </a:cubicBezTo>
                <a:cubicBezTo>
                  <a:pt x="13942" y="1075049"/>
                  <a:pt x="0" y="1041418"/>
                  <a:pt x="0" y="1002041"/>
                </a:cubicBezTo>
                <a:lnTo>
                  <a:pt x="0" y="143095"/>
                </a:lnTo>
                <a:cubicBezTo>
                  <a:pt x="0" y="103718"/>
                  <a:pt x="14036" y="69994"/>
                  <a:pt x="42015" y="42015"/>
                </a:cubicBezTo>
                <a:cubicBezTo>
                  <a:pt x="69993" y="14037"/>
                  <a:pt x="103718" y="0"/>
                  <a:pt x="143095" y="0"/>
                </a:cubicBezTo>
                <a:lnTo>
                  <a:pt x="572568" y="0"/>
                </a:lnTo>
                <a:lnTo>
                  <a:pt x="715757" y="143189"/>
                </a:lnTo>
                <a:lnTo>
                  <a:pt x="1288418" y="143189"/>
                </a:lnTo>
                <a:cubicBezTo>
                  <a:pt x="1327795" y="143189"/>
                  <a:pt x="1361520" y="157225"/>
                  <a:pt x="1389499" y="185204"/>
                </a:cubicBezTo>
                <a:cubicBezTo>
                  <a:pt x="1417477" y="213182"/>
                  <a:pt x="1431513" y="246907"/>
                  <a:pt x="1431513" y="286284"/>
                </a:cubicBezTo>
                <a:lnTo>
                  <a:pt x="656691" y="286284"/>
                </a:lnTo>
                <a:lnTo>
                  <a:pt x="513502" y="143095"/>
                </a:lnTo>
                <a:lnTo>
                  <a:pt x="143095" y="143095"/>
                </a:lnTo>
                <a:lnTo>
                  <a:pt x="143095" y="1002041"/>
                </a:lnTo>
                <a:lnTo>
                  <a:pt x="314922" y="429379"/>
                </a:lnTo>
                <a:lnTo>
                  <a:pt x="1538905" y="429379"/>
                </a:lnTo>
                <a:lnTo>
                  <a:pt x="1354549" y="1043208"/>
                </a:lnTo>
                <a:cubicBezTo>
                  <a:pt x="1345035" y="1074201"/>
                  <a:pt x="1327419" y="1098976"/>
                  <a:pt x="1301795" y="1117440"/>
                </a:cubicBezTo>
                <a:cubicBezTo>
                  <a:pt x="1276172" y="1135904"/>
                  <a:pt x="1247817" y="1145136"/>
                  <a:pt x="1216824" y="1145136"/>
                </a:cubicBezTo>
                <a:lnTo>
                  <a:pt x="143095" y="1145136"/>
                </a:lnTo>
                <a:close/>
                <a:moveTo>
                  <a:pt x="293443" y="1001947"/>
                </a:moveTo>
                <a:lnTo>
                  <a:pt x="1216824" y="1001947"/>
                </a:lnTo>
                <a:lnTo>
                  <a:pt x="1345694" y="572474"/>
                </a:lnTo>
                <a:lnTo>
                  <a:pt x="422219" y="572474"/>
                </a:lnTo>
                <a:lnTo>
                  <a:pt x="293349" y="1001947"/>
                </a:lnTo>
                <a:close/>
                <a:moveTo>
                  <a:pt x="293443" y="1001947"/>
                </a:moveTo>
                <a:lnTo>
                  <a:pt x="422313" y="572474"/>
                </a:lnTo>
                <a:lnTo>
                  <a:pt x="293443" y="1001947"/>
                </a:lnTo>
                <a:close/>
                <a:moveTo>
                  <a:pt x="143095" y="286190"/>
                </a:moveTo>
                <a:lnTo>
                  <a:pt x="143095" y="143001"/>
                </a:lnTo>
                <a:lnTo>
                  <a:pt x="143095" y="286190"/>
                </a:ln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568456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B4BE08-2604-9F83-4B13-818D715DF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60CAB8-E035-2A92-0471-9ED4861B0589}"/>
              </a:ext>
            </a:extLst>
          </p:cNvPr>
          <p:cNvSpPr txBox="1"/>
          <p:nvPr/>
        </p:nvSpPr>
        <p:spPr>
          <a:xfrm>
            <a:off x="612627" y="1621928"/>
            <a:ext cx="40311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5000" dirty="0">
                <a:latin typeface="+mj-lt"/>
              </a:rPr>
              <a:t>Innovation </a:t>
            </a:r>
            <a:r>
              <a:rPr lang="en-ID" sz="5000" dirty="0">
                <a:solidFill>
                  <a:schemeClr val="accent1"/>
                </a:solidFill>
                <a:latin typeface="+mj-lt"/>
              </a:rPr>
              <a:t>and R&amp;D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11412C-87BC-20FA-FC32-E22BD9A7C014}"/>
              </a:ext>
            </a:extLst>
          </p:cNvPr>
          <p:cNvSpPr txBox="1"/>
          <p:nvPr/>
        </p:nvSpPr>
        <p:spPr>
          <a:xfrm>
            <a:off x="844868" y="590452"/>
            <a:ext cx="1479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>
                <a:latin typeface="+mj-lt"/>
                <a:cs typeface="Space Grotesk" pitchFamily="2" charset="0"/>
              </a:rPr>
              <a:t>Company Name</a:t>
            </a:r>
          </a:p>
        </p:txBody>
      </p:sp>
      <p:sp>
        <p:nvSpPr>
          <p:cNvPr id="4" name="Graphic 24">
            <a:extLst>
              <a:ext uri="{FF2B5EF4-FFF2-40B4-BE49-F238E27FC236}">
                <a16:creationId xmlns:a16="http://schemas.microsoft.com/office/drawing/2014/main" id="{95801AC4-1D69-E909-6D36-8BE494B81997}"/>
              </a:ext>
            </a:extLst>
          </p:cNvPr>
          <p:cNvSpPr/>
          <p:nvPr/>
        </p:nvSpPr>
        <p:spPr>
          <a:xfrm>
            <a:off x="695325" y="642555"/>
            <a:ext cx="156075" cy="144686"/>
          </a:xfrm>
          <a:custGeom>
            <a:avLst/>
            <a:gdLst>
              <a:gd name="connsiteX0" fmla="*/ 3075411 w 4356502"/>
              <a:gd name="connsiteY0" fmla="*/ 2019300 h 4038600"/>
              <a:gd name="connsiteX1" fmla="*/ 4350809 w 4356502"/>
              <a:gd name="connsiteY1" fmla="*/ 402431 h 4038600"/>
              <a:gd name="connsiteX2" fmla="*/ 4013814 w 4356502"/>
              <a:gd name="connsiteY2" fmla="*/ 0 h 4038600"/>
              <a:gd name="connsiteX3" fmla="*/ 342593 w 4356502"/>
              <a:gd name="connsiteY3" fmla="*/ 0 h 4038600"/>
              <a:gd name="connsiteX4" fmla="*/ 5694 w 4356502"/>
              <a:gd name="connsiteY4" fmla="*/ 402431 h 4038600"/>
              <a:gd name="connsiteX5" fmla="*/ 1281091 w 4356502"/>
              <a:gd name="connsiteY5" fmla="*/ 2019300 h 4038600"/>
              <a:gd name="connsiteX6" fmla="*/ 5694 w 4356502"/>
              <a:gd name="connsiteY6" fmla="*/ 3636169 h 4038600"/>
              <a:gd name="connsiteX7" fmla="*/ 342688 w 4356502"/>
              <a:gd name="connsiteY7" fmla="*/ 4038600 h 4038600"/>
              <a:gd name="connsiteX8" fmla="*/ 4013814 w 4356502"/>
              <a:gd name="connsiteY8" fmla="*/ 4038600 h 4038600"/>
              <a:gd name="connsiteX9" fmla="*/ 4350809 w 4356502"/>
              <a:gd name="connsiteY9" fmla="*/ 3636169 h 4038600"/>
              <a:gd name="connsiteX10" fmla="*/ 3075411 w 4356502"/>
              <a:gd name="connsiteY10" fmla="*/ 201930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56502" h="4038600">
                <a:moveTo>
                  <a:pt x="3075411" y="2019300"/>
                </a:moveTo>
                <a:cubicBezTo>
                  <a:pt x="3730445" y="1727835"/>
                  <a:pt x="4217459" y="1127093"/>
                  <a:pt x="4350809" y="402431"/>
                </a:cubicBezTo>
                <a:cubicBezTo>
                  <a:pt x="4389385" y="192881"/>
                  <a:pt x="4226984" y="0"/>
                  <a:pt x="4013814" y="0"/>
                </a:cubicBezTo>
                <a:lnTo>
                  <a:pt x="342593" y="0"/>
                </a:lnTo>
                <a:cubicBezTo>
                  <a:pt x="129519" y="0"/>
                  <a:pt x="-32882" y="192881"/>
                  <a:pt x="5694" y="402431"/>
                </a:cubicBezTo>
                <a:cubicBezTo>
                  <a:pt x="139044" y="1127093"/>
                  <a:pt x="626057" y="1727835"/>
                  <a:pt x="1281091" y="2019300"/>
                </a:cubicBezTo>
                <a:cubicBezTo>
                  <a:pt x="626057" y="2310765"/>
                  <a:pt x="139044" y="2911507"/>
                  <a:pt x="5694" y="3636169"/>
                </a:cubicBezTo>
                <a:cubicBezTo>
                  <a:pt x="-32882" y="3845719"/>
                  <a:pt x="129519" y="4038600"/>
                  <a:pt x="342688" y="4038600"/>
                </a:cubicBezTo>
                <a:lnTo>
                  <a:pt x="4013814" y="4038600"/>
                </a:lnTo>
                <a:cubicBezTo>
                  <a:pt x="4226888" y="4038600"/>
                  <a:pt x="4389385" y="3845719"/>
                  <a:pt x="4350809" y="3636169"/>
                </a:cubicBezTo>
                <a:cubicBezTo>
                  <a:pt x="4217459" y="2911507"/>
                  <a:pt x="3730445" y="2310765"/>
                  <a:pt x="3075411" y="201930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76C8CEC-58BE-15A3-F8CB-E20683826F2D}"/>
              </a:ext>
            </a:extLst>
          </p:cNvPr>
          <p:cNvSpPr/>
          <p:nvPr/>
        </p:nvSpPr>
        <p:spPr>
          <a:xfrm>
            <a:off x="7172490" y="549275"/>
            <a:ext cx="4324185" cy="3587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9E9D949-2026-0DBA-CD54-34A2272056EA}"/>
              </a:ext>
            </a:extLst>
          </p:cNvPr>
          <p:cNvSpPr/>
          <p:nvPr/>
        </p:nvSpPr>
        <p:spPr>
          <a:xfrm>
            <a:off x="8399533" y="601956"/>
            <a:ext cx="772580" cy="258132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19FDAB-3116-6EB2-B1CA-10B6FBF23964}"/>
              </a:ext>
            </a:extLst>
          </p:cNvPr>
          <p:cNvSpPr txBox="1"/>
          <p:nvPr/>
        </p:nvSpPr>
        <p:spPr>
          <a:xfrm>
            <a:off x="7363153" y="590452"/>
            <a:ext cx="613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Home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2F1E8D1-A32A-8CD0-B21A-0AB532128330}"/>
              </a:ext>
            </a:extLst>
          </p:cNvPr>
          <p:cNvSpPr txBox="1"/>
          <p:nvPr/>
        </p:nvSpPr>
        <p:spPr>
          <a:xfrm>
            <a:off x="8458127" y="590452"/>
            <a:ext cx="6553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bg2"/>
                </a:solidFill>
                <a:cs typeface="Space Grotesk" pitchFamily="2" charset="0"/>
              </a:rPr>
              <a:t>About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CC43A46-26DB-A0D0-50D9-A7E9217021F4}"/>
              </a:ext>
            </a:extLst>
          </p:cNvPr>
          <p:cNvSpPr txBox="1"/>
          <p:nvPr/>
        </p:nvSpPr>
        <p:spPr>
          <a:xfrm>
            <a:off x="9515456" y="590452"/>
            <a:ext cx="838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Works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9415468-CC7B-8ACE-9BFC-E63B0D51E828}"/>
              </a:ext>
            </a:extLst>
          </p:cNvPr>
          <p:cNvSpPr txBox="1"/>
          <p:nvPr/>
        </p:nvSpPr>
        <p:spPr>
          <a:xfrm>
            <a:off x="10589896" y="590452"/>
            <a:ext cx="838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  <a:cs typeface="Space Grotesk" pitchFamily="2" charset="0"/>
              </a:rPr>
              <a:t>Awards</a:t>
            </a:r>
            <a:endParaRPr lang="en-ID" sz="1200" dirty="0">
              <a:solidFill>
                <a:schemeClr val="tx2"/>
              </a:solidFill>
              <a:cs typeface="Space Grotesk" pitchFamily="2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BD3FBF1-43D8-1CBD-E6A8-68FB7F1E4706}"/>
              </a:ext>
            </a:extLst>
          </p:cNvPr>
          <p:cNvSpPr/>
          <p:nvPr/>
        </p:nvSpPr>
        <p:spPr>
          <a:xfrm rot="21318193" flipH="1" flipV="1">
            <a:off x="794248" y="3848097"/>
            <a:ext cx="3849565" cy="2367345"/>
          </a:xfrm>
          <a:prstGeom prst="roundRect">
            <a:avLst>
              <a:gd name="adj" fmla="val 102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5DFDDF8-085B-CA85-8DF6-98DA4CFA85E4}"/>
              </a:ext>
            </a:extLst>
          </p:cNvPr>
          <p:cNvSpPr/>
          <p:nvPr/>
        </p:nvSpPr>
        <p:spPr>
          <a:xfrm rot="21449538" flipH="1" flipV="1">
            <a:off x="794248" y="3848097"/>
            <a:ext cx="3849565" cy="2367345"/>
          </a:xfrm>
          <a:prstGeom prst="roundRect">
            <a:avLst>
              <a:gd name="adj" fmla="val 102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48305C0-3D18-0CA5-0AD6-7D7878A5C3F4}"/>
              </a:ext>
            </a:extLst>
          </p:cNvPr>
          <p:cNvSpPr/>
          <p:nvPr/>
        </p:nvSpPr>
        <p:spPr>
          <a:xfrm rot="281807" flipH="1">
            <a:off x="9610105" y="1778733"/>
            <a:ext cx="1817990" cy="1631217"/>
          </a:xfrm>
          <a:prstGeom prst="roundRect">
            <a:avLst>
              <a:gd name="adj" fmla="val 102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90189E1-DEA8-59E3-71B4-24CFABA8CF2F}"/>
              </a:ext>
            </a:extLst>
          </p:cNvPr>
          <p:cNvSpPr/>
          <p:nvPr/>
        </p:nvSpPr>
        <p:spPr>
          <a:xfrm rot="150462" flipH="1">
            <a:off x="9610105" y="1778733"/>
            <a:ext cx="1817990" cy="1631217"/>
          </a:xfrm>
          <a:prstGeom prst="roundRect">
            <a:avLst>
              <a:gd name="adj" fmla="val 102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FB9BDB8-B52A-640D-AE2B-2F117F1DD9EC}"/>
              </a:ext>
            </a:extLst>
          </p:cNvPr>
          <p:cNvSpPr txBox="1"/>
          <p:nvPr/>
        </p:nvSpPr>
        <p:spPr>
          <a:xfrm>
            <a:off x="5158370" y="4067290"/>
            <a:ext cx="3591149" cy="9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penatibus</a:t>
            </a:r>
            <a:r>
              <a:rPr lang="en-ID" sz="1000" b="0" i="0" dirty="0">
                <a:effectLst/>
              </a:rPr>
              <a:t> et </a:t>
            </a:r>
            <a:r>
              <a:rPr lang="en-ID" sz="1000" b="0" i="0" dirty="0" err="1">
                <a:effectLst/>
              </a:rPr>
              <a:t>magnis</a:t>
            </a:r>
            <a:r>
              <a:rPr lang="en-ID" sz="1000" b="0" i="0" dirty="0">
                <a:effectLst/>
              </a:rPr>
              <a:t> dis parturient </a:t>
            </a:r>
            <a:r>
              <a:rPr lang="en-ID" sz="1000" b="0" i="0" dirty="0" err="1">
                <a:effectLst/>
              </a:rPr>
              <a:t>montes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nascetur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ridiculus</a:t>
            </a:r>
            <a:r>
              <a:rPr lang="en-ID" sz="1000" b="0" i="0" dirty="0">
                <a:effectLst/>
              </a:rPr>
              <a:t> mus. </a:t>
            </a:r>
            <a:endParaRPr lang="en-ID" sz="10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A13FCCF-514C-C059-5F6F-7F6923E57B50}"/>
              </a:ext>
            </a:extLst>
          </p:cNvPr>
          <p:cNvSpPr txBox="1"/>
          <p:nvPr/>
        </p:nvSpPr>
        <p:spPr>
          <a:xfrm>
            <a:off x="5140928" y="3701616"/>
            <a:ext cx="1413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Sub-Headline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523FFF9-7BB0-4961-7C1A-E658DFB57CD0}"/>
              </a:ext>
            </a:extLst>
          </p:cNvPr>
          <p:cNvSpPr txBox="1"/>
          <p:nvPr/>
        </p:nvSpPr>
        <p:spPr>
          <a:xfrm>
            <a:off x="7976649" y="5616217"/>
            <a:ext cx="3591149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penatibus</a:t>
            </a:r>
            <a:r>
              <a:rPr lang="en-ID" sz="1000" b="0" i="0" dirty="0">
                <a:effectLst/>
              </a:rPr>
              <a:t> et </a:t>
            </a:r>
            <a:r>
              <a:rPr lang="en-ID" sz="1000" b="0" i="0" dirty="0" err="1">
                <a:effectLst/>
              </a:rPr>
              <a:t>magnis</a:t>
            </a:r>
            <a:r>
              <a:rPr lang="en-ID" sz="1000" b="0" i="0" dirty="0">
                <a:effectLst/>
              </a:rPr>
              <a:t>.</a:t>
            </a:r>
            <a:endParaRPr lang="en-ID" sz="10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9B36D18-6934-E23D-8387-BA69C4FA7396}"/>
              </a:ext>
            </a:extLst>
          </p:cNvPr>
          <p:cNvSpPr txBox="1"/>
          <p:nvPr/>
        </p:nvSpPr>
        <p:spPr>
          <a:xfrm>
            <a:off x="7959207" y="5250543"/>
            <a:ext cx="1413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Sub-Headline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0C661477-D825-8B3F-376C-C7F857BD660B}"/>
              </a:ext>
            </a:extLst>
          </p:cNvPr>
          <p:cNvSpPr/>
          <p:nvPr/>
        </p:nvSpPr>
        <p:spPr>
          <a:xfrm>
            <a:off x="8843576" y="3438845"/>
            <a:ext cx="380372" cy="38037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D81FE0A7-7A80-13FF-D36B-A62BDC12199C}"/>
              </a:ext>
            </a:extLst>
          </p:cNvPr>
          <p:cNvSpPr/>
          <p:nvPr/>
        </p:nvSpPr>
        <p:spPr>
          <a:xfrm>
            <a:off x="9849017" y="4536605"/>
            <a:ext cx="1481758" cy="41592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E8EB15A-DC18-BDF0-0A5F-CA2BEB805285}"/>
              </a:ext>
            </a:extLst>
          </p:cNvPr>
          <p:cNvSpPr txBox="1"/>
          <p:nvPr/>
        </p:nvSpPr>
        <p:spPr>
          <a:xfrm>
            <a:off x="10051879" y="4587017"/>
            <a:ext cx="11338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+mj-lt"/>
              </a:rPr>
              <a:t>Next Page</a:t>
            </a:r>
            <a:endParaRPr lang="en-ID" sz="1400" dirty="0">
              <a:latin typeface="+mj-lt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DE898130-9AA2-5E5E-B4B4-ABE21A88774B}"/>
              </a:ext>
            </a:extLst>
          </p:cNvPr>
          <p:cNvSpPr/>
          <p:nvPr/>
        </p:nvSpPr>
        <p:spPr>
          <a:xfrm>
            <a:off x="11235836" y="4606841"/>
            <a:ext cx="276225" cy="2762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1" name="Graphic 33">
            <a:extLst>
              <a:ext uri="{FF2B5EF4-FFF2-40B4-BE49-F238E27FC236}">
                <a16:creationId xmlns:a16="http://schemas.microsoft.com/office/drawing/2014/main" id="{90A829DE-EB2A-06FB-31D8-20A0AA22CF57}"/>
              </a:ext>
            </a:extLst>
          </p:cNvPr>
          <p:cNvSpPr/>
          <p:nvPr/>
        </p:nvSpPr>
        <p:spPr>
          <a:xfrm>
            <a:off x="11330775" y="4701704"/>
            <a:ext cx="86346" cy="86498"/>
          </a:xfrm>
          <a:custGeom>
            <a:avLst/>
            <a:gdLst>
              <a:gd name="connsiteX0" fmla="*/ 542925 w 542925"/>
              <a:gd name="connsiteY0" fmla="*/ 16193 h 543877"/>
              <a:gd name="connsiteX1" fmla="*/ 542925 w 542925"/>
              <a:gd name="connsiteY1" fmla="*/ 14288 h 543877"/>
              <a:gd name="connsiteX2" fmla="*/ 541973 w 542925"/>
              <a:gd name="connsiteY2" fmla="*/ 12383 h 543877"/>
              <a:gd name="connsiteX3" fmla="*/ 541020 w 542925"/>
              <a:gd name="connsiteY3" fmla="*/ 10478 h 543877"/>
              <a:gd name="connsiteX4" fmla="*/ 540068 w 542925"/>
              <a:gd name="connsiteY4" fmla="*/ 8573 h 543877"/>
              <a:gd name="connsiteX5" fmla="*/ 537210 w 542925"/>
              <a:gd name="connsiteY5" fmla="*/ 5715 h 543877"/>
              <a:gd name="connsiteX6" fmla="*/ 537210 w 542925"/>
              <a:gd name="connsiteY6" fmla="*/ 5715 h 543877"/>
              <a:gd name="connsiteX7" fmla="*/ 537210 w 542925"/>
              <a:gd name="connsiteY7" fmla="*/ 5715 h 543877"/>
              <a:gd name="connsiteX8" fmla="*/ 534353 w 542925"/>
              <a:gd name="connsiteY8" fmla="*/ 3810 h 543877"/>
              <a:gd name="connsiteX9" fmla="*/ 532448 w 542925"/>
              <a:gd name="connsiteY9" fmla="*/ 2858 h 543877"/>
              <a:gd name="connsiteX10" fmla="*/ 530543 w 542925"/>
              <a:gd name="connsiteY10" fmla="*/ 1905 h 543877"/>
              <a:gd name="connsiteX11" fmla="*/ 528638 w 542925"/>
              <a:gd name="connsiteY11" fmla="*/ 953 h 543877"/>
              <a:gd name="connsiteX12" fmla="*/ 526733 w 542925"/>
              <a:gd name="connsiteY12" fmla="*/ 0 h 543877"/>
              <a:gd name="connsiteX13" fmla="*/ 523875 w 542925"/>
              <a:gd name="connsiteY13" fmla="*/ 0 h 543877"/>
              <a:gd name="connsiteX14" fmla="*/ 522923 w 542925"/>
              <a:gd name="connsiteY14" fmla="*/ 0 h 543877"/>
              <a:gd name="connsiteX15" fmla="*/ 19050 w 542925"/>
              <a:gd name="connsiteY15" fmla="*/ 0 h 543877"/>
              <a:gd name="connsiteX16" fmla="*/ 0 w 542925"/>
              <a:gd name="connsiteY16" fmla="*/ 20003 h 543877"/>
              <a:gd name="connsiteX17" fmla="*/ 19050 w 542925"/>
              <a:gd name="connsiteY17" fmla="*/ 39053 h 543877"/>
              <a:gd name="connsiteX18" fmla="*/ 478155 w 542925"/>
              <a:gd name="connsiteY18" fmla="*/ 39053 h 543877"/>
              <a:gd name="connsiteX19" fmla="*/ 9525 w 542925"/>
              <a:gd name="connsiteY19" fmla="*/ 510540 h 543877"/>
              <a:gd name="connsiteX20" fmla="*/ 9525 w 542925"/>
              <a:gd name="connsiteY20" fmla="*/ 537210 h 543877"/>
              <a:gd name="connsiteX21" fmla="*/ 22860 w 542925"/>
              <a:gd name="connsiteY21" fmla="*/ 542925 h 543877"/>
              <a:gd name="connsiteX22" fmla="*/ 36195 w 542925"/>
              <a:gd name="connsiteY22" fmla="*/ 537210 h 543877"/>
              <a:gd name="connsiteX23" fmla="*/ 504825 w 542925"/>
              <a:gd name="connsiteY23" fmla="*/ 66675 h 543877"/>
              <a:gd name="connsiteX24" fmla="*/ 504825 w 542925"/>
              <a:gd name="connsiteY24" fmla="*/ 524828 h 543877"/>
              <a:gd name="connsiteX25" fmla="*/ 523875 w 542925"/>
              <a:gd name="connsiteY25" fmla="*/ 543878 h 543877"/>
              <a:gd name="connsiteX26" fmla="*/ 542925 w 542925"/>
              <a:gd name="connsiteY26" fmla="*/ 524828 h 543877"/>
              <a:gd name="connsiteX27" fmla="*/ 542925 w 542925"/>
              <a:gd name="connsiteY27" fmla="*/ 20003 h 543877"/>
              <a:gd name="connsiteX28" fmla="*/ 542925 w 542925"/>
              <a:gd name="connsiteY28" fmla="*/ 20003 h 543877"/>
              <a:gd name="connsiteX29" fmla="*/ 542925 w 542925"/>
              <a:gd name="connsiteY29" fmla="*/ 16193 h 543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42925" h="543877">
                <a:moveTo>
                  <a:pt x="542925" y="16193"/>
                </a:moveTo>
                <a:cubicBezTo>
                  <a:pt x="542925" y="15240"/>
                  <a:pt x="542925" y="15240"/>
                  <a:pt x="542925" y="14288"/>
                </a:cubicBezTo>
                <a:cubicBezTo>
                  <a:pt x="542925" y="13335"/>
                  <a:pt x="542925" y="13335"/>
                  <a:pt x="541973" y="12383"/>
                </a:cubicBezTo>
                <a:cubicBezTo>
                  <a:pt x="541973" y="11430"/>
                  <a:pt x="541020" y="11430"/>
                  <a:pt x="541020" y="10478"/>
                </a:cubicBezTo>
                <a:cubicBezTo>
                  <a:pt x="541020" y="9525"/>
                  <a:pt x="541020" y="9525"/>
                  <a:pt x="540068" y="8573"/>
                </a:cubicBezTo>
                <a:cubicBezTo>
                  <a:pt x="539115" y="7620"/>
                  <a:pt x="538163" y="6668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6258" y="4763"/>
                  <a:pt x="535305" y="4763"/>
                  <a:pt x="534353" y="3810"/>
                </a:cubicBezTo>
                <a:cubicBezTo>
                  <a:pt x="533400" y="3810"/>
                  <a:pt x="533400" y="2858"/>
                  <a:pt x="532448" y="2858"/>
                </a:cubicBezTo>
                <a:cubicBezTo>
                  <a:pt x="531495" y="2858"/>
                  <a:pt x="531495" y="1905"/>
                  <a:pt x="530543" y="1905"/>
                </a:cubicBezTo>
                <a:cubicBezTo>
                  <a:pt x="529590" y="1905"/>
                  <a:pt x="529590" y="1905"/>
                  <a:pt x="528638" y="953"/>
                </a:cubicBezTo>
                <a:cubicBezTo>
                  <a:pt x="527685" y="953"/>
                  <a:pt x="527685" y="953"/>
                  <a:pt x="526733" y="0"/>
                </a:cubicBezTo>
                <a:cubicBezTo>
                  <a:pt x="525780" y="0"/>
                  <a:pt x="524828" y="0"/>
                  <a:pt x="523875" y="0"/>
                </a:cubicBezTo>
                <a:cubicBezTo>
                  <a:pt x="523875" y="0"/>
                  <a:pt x="522923" y="0"/>
                  <a:pt x="522923" y="0"/>
                </a:cubicBezTo>
                <a:lnTo>
                  <a:pt x="19050" y="0"/>
                </a:lnTo>
                <a:cubicBezTo>
                  <a:pt x="8573" y="953"/>
                  <a:pt x="0" y="9525"/>
                  <a:pt x="0" y="20003"/>
                </a:cubicBezTo>
                <a:cubicBezTo>
                  <a:pt x="0" y="30480"/>
                  <a:pt x="8573" y="39053"/>
                  <a:pt x="19050" y="39053"/>
                </a:cubicBezTo>
                <a:lnTo>
                  <a:pt x="478155" y="39053"/>
                </a:lnTo>
                <a:lnTo>
                  <a:pt x="9525" y="510540"/>
                </a:lnTo>
                <a:cubicBezTo>
                  <a:pt x="1905" y="518160"/>
                  <a:pt x="1905" y="529590"/>
                  <a:pt x="9525" y="537210"/>
                </a:cubicBezTo>
                <a:cubicBezTo>
                  <a:pt x="13335" y="541020"/>
                  <a:pt x="18098" y="542925"/>
                  <a:pt x="22860" y="542925"/>
                </a:cubicBezTo>
                <a:cubicBezTo>
                  <a:pt x="27623" y="542925"/>
                  <a:pt x="32385" y="541020"/>
                  <a:pt x="36195" y="537210"/>
                </a:cubicBezTo>
                <a:lnTo>
                  <a:pt x="504825" y="66675"/>
                </a:lnTo>
                <a:lnTo>
                  <a:pt x="504825" y="524828"/>
                </a:lnTo>
                <a:cubicBezTo>
                  <a:pt x="504825" y="535305"/>
                  <a:pt x="513398" y="543878"/>
                  <a:pt x="523875" y="543878"/>
                </a:cubicBezTo>
                <a:cubicBezTo>
                  <a:pt x="534353" y="543878"/>
                  <a:pt x="542925" y="535305"/>
                  <a:pt x="542925" y="524828"/>
                </a:cubicBezTo>
                <a:lnTo>
                  <a:pt x="542925" y="20003"/>
                </a:lnTo>
                <a:cubicBezTo>
                  <a:pt x="542925" y="20003"/>
                  <a:pt x="542925" y="20003"/>
                  <a:pt x="542925" y="20003"/>
                </a:cubicBezTo>
                <a:cubicBezTo>
                  <a:pt x="542925" y="19050"/>
                  <a:pt x="542925" y="17145"/>
                  <a:pt x="542925" y="16193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en-US" dirty="0"/>
              <a:t> </a:t>
            </a:r>
            <a:endParaRPr lang="en-ID" dirty="0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8004AF27-53B7-D3B2-2745-38F7FB402DA7}"/>
              </a:ext>
            </a:extLst>
          </p:cNvPr>
          <p:cNvSpPr/>
          <p:nvPr/>
        </p:nvSpPr>
        <p:spPr>
          <a:xfrm>
            <a:off x="5242023" y="1732931"/>
            <a:ext cx="1707954" cy="1097186"/>
          </a:xfrm>
          <a:prstGeom prst="roundRect">
            <a:avLst>
              <a:gd name="adj" fmla="val 1432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ADCED740-439F-D3AF-8CB6-CD5AA24C7C9E}"/>
              </a:ext>
            </a:extLst>
          </p:cNvPr>
          <p:cNvSpPr/>
          <p:nvPr/>
        </p:nvSpPr>
        <p:spPr>
          <a:xfrm>
            <a:off x="5392694" y="1874044"/>
            <a:ext cx="276225" cy="2762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4" name="Graphic 33">
            <a:extLst>
              <a:ext uri="{FF2B5EF4-FFF2-40B4-BE49-F238E27FC236}">
                <a16:creationId xmlns:a16="http://schemas.microsoft.com/office/drawing/2014/main" id="{1A001874-1742-166C-878B-9A816437E410}"/>
              </a:ext>
            </a:extLst>
          </p:cNvPr>
          <p:cNvSpPr/>
          <p:nvPr/>
        </p:nvSpPr>
        <p:spPr>
          <a:xfrm>
            <a:off x="5487633" y="1968907"/>
            <a:ext cx="86346" cy="86498"/>
          </a:xfrm>
          <a:custGeom>
            <a:avLst/>
            <a:gdLst>
              <a:gd name="connsiteX0" fmla="*/ 542925 w 542925"/>
              <a:gd name="connsiteY0" fmla="*/ 16193 h 543877"/>
              <a:gd name="connsiteX1" fmla="*/ 542925 w 542925"/>
              <a:gd name="connsiteY1" fmla="*/ 14288 h 543877"/>
              <a:gd name="connsiteX2" fmla="*/ 541973 w 542925"/>
              <a:gd name="connsiteY2" fmla="*/ 12383 h 543877"/>
              <a:gd name="connsiteX3" fmla="*/ 541020 w 542925"/>
              <a:gd name="connsiteY3" fmla="*/ 10478 h 543877"/>
              <a:gd name="connsiteX4" fmla="*/ 540068 w 542925"/>
              <a:gd name="connsiteY4" fmla="*/ 8573 h 543877"/>
              <a:gd name="connsiteX5" fmla="*/ 537210 w 542925"/>
              <a:gd name="connsiteY5" fmla="*/ 5715 h 543877"/>
              <a:gd name="connsiteX6" fmla="*/ 537210 w 542925"/>
              <a:gd name="connsiteY6" fmla="*/ 5715 h 543877"/>
              <a:gd name="connsiteX7" fmla="*/ 537210 w 542925"/>
              <a:gd name="connsiteY7" fmla="*/ 5715 h 543877"/>
              <a:gd name="connsiteX8" fmla="*/ 534353 w 542925"/>
              <a:gd name="connsiteY8" fmla="*/ 3810 h 543877"/>
              <a:gd name="connsiteX9" fmla="*/ 532448 w 542925"/>
              <a:gd name="connsiteY9" fmla="*/ 2858 h 543877"/>
              <a:gd name="connsiteX10" fmla="*/ 530543 w 542925"/>
              <a:gd name="connsiteY10" fmla="*/ 1905 h 543877"/>
              <a:gd name="connsiteX11" fmla="*/ 528638 w 542925"/>
              <a:gd name="connsiteY11" fmla="*/ 953 h 543877"/>
              <a:gd name="connsiteX12" fmla="*/ 526733 w 542925"/>
              <a:gd name="connsiteY12" fmla="*/ 0 h 543877"/>
              <a:gd name="connsiteX13" fmla="*/ 523875 w 542925"/>
              <a:gd name="connsiteY13" fmla="*/ 0 h 543877"/>
              <a:gd name="connsiteX14" fmla="*/ 522923 w 542925"/>
              <a:gd name="connsiteY14" fmla="*/ 0 h 543877"/>
              <a:gd name="connsiteX15" fmla="*/ 19050 w 542925"/>
              <a:gd name="connsiteY15" fmla="*/ 0 h 543877"/>
              <a:gd name="connsiteX16" fmla="*/ 0 w 542925"/>
              <a:gd name="connsiteY16" fmla="*/ 20003 h 543877"/>
              <a:gd name="connsiteX17" fmla="*/ 19050 w 542925"/>
              <a:gd name="connsiteY17" fmla="*/ 39053 h 543877"/>
              <a:gd name="connsiteX18" fmla="*/ 478155 w 542925"/>
              <a:gd name="connsiteY18" fmla="*/ 39053 h 543877"/>
              <a:gd name="connsiteX19" fmla="*/ 9525 w 542925"/>
              <a:gd name="connsiteY19" fmla="*/ 510540 h 543877"/>
              <a:gd name="connsiteX20" fmla="*/ 9525 w 542925"/>
              <a:gd name="connsiteY20" fmla="*/ 537210 h 543877"/>
              <a:gd name="connsiteX21" fmla="*/ 22860 w 542925"/>
              <a:gd name="connsiteY21" fmla="*/ 542925 h 543877"/>
              <a:gd name="connsiteX22" fmla="*/ 36195 w 542925"/>
              <a:gd name="connsiteY22" fmla="*/ 537210 h 543877"/>
              <a:gd name="connsiteX23" fmla="*/ 504825 w 542925"/>
              <a:gd name="connsiteY23" fmla="*/ 66675 h 543877"/>
              <a:gd name="connsiteX24" fmla="*/ 504825 w 542925"/>
              <a:gd name="connsiteY24" fmla="*/ 524828 h 543877"/>
              <a:gd name="connsiteX25" fmla="*/ 523875 w 542925"/>
              <a:gd name="connsiteY25" fmla="*/ 543878 h 543877"/>
              <a:gd name="connsiteX26" fmla="*/ 542925 w 542925"/>
              <a:gd name="connsiteY26" fmla="*/ 524828 h 543877"/>
              <a:gd name="connsiteX27" fmla="*/ 542925 w 542925"/>
              <a:gd name="connsiteY27" fmla="*/ 20003 h 543877"/>
              <a:gd name="connsiteX28" fmla="*/ 542925 w 542925"/>
              <a:gd name="connsiteY28" fmla="*/ 20003 h 543877"/>
              <a:gd name="connsiteX29" fmla="*/ 542925 w 542925"/>
              <a:gd name="connsiteY29" fmla="*/ 16193 h 543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42925" h="543877">
                <a:moveTo>
                  <a:pt x="542925" y="16193"/>
                </a:moveTo>
                <a:cubicBezTo>
                  <a:pt x="542925" y="15240"/>
                  <a:pt x="542925" y="15240"/>
                  <a:pt x="542925" y="14288"/>
                </a:cubicBezTo>
                <a:cubicBezTo>
                  <a:pt x="542925" y="13335"/>
                  <a:pt x="542925" y="13335"/>
                  <a:pt x="541973" y="12383"/>
                </a:cubicBezTo>
                <a:cubicBezTo>
                  <a:pt x="541973" y="11430"/>
                  <a:pt x="541020" y="11430"/>
                  <a:pt x="541020" y="10478"/>
                </a:cubicBezTo>
                <a:cubicBezTo>
                  <a:pt x="541020" y="9525"/>
                  <a:pt x="541020" y="9525"/>
                  <a:pt x="540068" y="8573"/>
                </a:cubicBezTo>
                <a:cubicBezTo>
                  <a:pt x="539115" y="7620"/>
                  <a:pt x="538163" y="6668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6258" y="4763"/>
                  <a:pt x="535305" y="4763"/>
                  <a:pt x="534353" y="3810"/>
                </a:cubicBezTo>
                <a:cubicBezTo>
                  <a:pt x="533400" y="3810"/>
                  <a:pt x="533400" y="2858"/>
                  <a:pt x="532448" y="2858"/>
                </a:cubicBezTo>
                <a:cubicBezTo>
                  <a:pt x="531495" y="2858"/>
                  <a:pt x="531495" y="1905"/>
                  <a:pt x="530543" y="1905"/>
                </a:cubicBezTo>
                <a:cubicBezTo>
                  <a:pt x="529590" y="1905"/>
                  <a:pt x="529590" y="1905"/>
                  <a:pt x="528638" y="953"/>
                </a:cubicBezTo>
                <a:cubicBezTo>
                  <a:pt x="527685" y="953"/>
                  <a:pt x="527685" y="953"/>
                  <a:pt x="526733" y="0"/>
                </a:cubicBezTo>
                <a:cubicBezTo>
                  <a:pt x="525780" y="0"/>
                  <a:pt x="524828" y="0"/>
                  <a:pt x="523875" y="0"/>
                </a:cubicBezTo>
                <a:cubicBezTo>
                  <a:pt x="523875" y="0"/>
                  <a:pt x="522923" y="0"/>
                  <a:pt x="522923" y="0"/>
                </a:cubicBezTo>
                <a:lnTo>
                  <a:pt x="19050" y="0"/>
                </a:lnTo>
                <a:cubicBezTo>
                  <a:pt x="8573" y="953"/>
                  <a:pt x="0" y="9525"/>
                  <a:pt x="0" y="20003"/>
                </a:cubicBezTo>
                <a:cubicBezTo>
                  <a:pt x="0" y="30480"/>
                  <a:pt x="8573" y="39053"/>
                  <a:pt x="19050" y="39053"/>
                </a:cubicBezTo>
                <a:lnTo>
                  <a:pt x="478155" y="39053"/>
                </a:lnTo>
                <a:lnTo>
                  <a:pt x="9525" y="510540"/>
                </a:lnTo>
                <a:cubicBezTo>
                  <a:pt x="1905" y="518160"/>
                  <a:pt x="1905" y="529590"/>
                  <a:pt x="9525" y="537210"/>
                </a:cubicBezTo>
                <a:cubicBezTo>
                  <a:pt x="13335" y="541020"/>
                  <a:pt x="18098" y="542925"/>
                  <a:pt x="22860" y="542925"/>
                </a:cubicBezTo>
                <a:cubicBezTo>
                  <a:pt x="27623" y="542925"/>
                  <a:pt x="32385" y="541020"/>
                  <a:pt x="36195" y="537210"/>
                </a:cubicBezTo>
                <a:lnTo>
                  <a:pt x="504825" y="66675"/>
                </a:lnTo>
                <a:lnTo>
                  <a:pt x="504825" y="524828"/>
                </a:lnTo>
                <a:cubicBezTo>
                  <a:pt x="504825" y="535305"/>
                  <a:pt x="513398" y="543878"/>
                  <a:pt x="523875" y="543878"/>
                </a:cubicBezTo>
                <a:cubicBezTo>
                  <a:pt x="534353" y="543878"/>
                  <a:pt x="542925" y="535305"/>
                  <a:pt x="542925" y="524828"/>
                </a:cubicBezTo>
                <a:lnTo>
                  <a:pt x="542925" y="20003"/>
                </a:lnTo>
                <a:cubicBezTo>
                  <a:pt x="542925" y="20003"/>
                  <a:pt x="542925" y="20003"/>
                  <a:pt x="542925" y="20003"/>
                </a:cubicBezTo>
                <a:cubicBezTo>
                  <a:pt x="542925" y="19050"/>
                  <a:pt x="542925" y="17145"/>
                  <a:pt x="542925" y="16193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en-US" dirty="0"/>
              <a:t> </a:t>
            </a:r>
            <a:endParaRPr lang="en-ID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E9658CE-1168-29DA-EE1D-D4A5EE6A0731}"/>
              </a:ext>
            </a:extLst>
          </p:cNvPr>
          <p:cNvSpPr txBox="1"/>
          <p:nvPr/>
        </p:nvSpPr>
        <p:spPr>
          <a:xfrm>
            <a:off x="5314202" y="2171933"/>
            <a:ext cx="832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90%</a:t>
            </a:r>
            <a:endParaRPr lang="en-ID" sz="2400" dirty="0">
              <a:latin typeface="+mj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7A70F02-2578-5770-89A7-03AE554443F3}"/>
              </a:ext>
            </a:extLst>
          </p:cNvPr>
          <p:cNvSpPr txBox="1"/>
          <p:nvPr/>
        </p:nvSpPr>
        <p:spPr>
          <a:xfrm>
            <a:off x="6228931" y="2203683"/>
            <a:ext cx="6685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Product Uptime</a:t>
            </a:r>
            <a:endParaRPr lang="en-ID" sz="1000" dirty="0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62E67CBE-D688-B928-3617-54F748A89D86}"/>
              </a:ext>
            </a:extLst>
          </p:cNvPr>
          <p:cNvCxnSpPr>
            <a:cxnSpLocks/>
          </p:cNvCxnSpPr>
          <p:nvPr/>
        </p:nvCxnSpPr>
        <p:spPr>
          <a:xfrm>
            <a:off x="5406328" y="2637318"/>
            <a:ext cx="1377192" cy="0"/>
          </a:xfrm>
          <a:prstGeom prst="line">
            <a:avLst/>
          </a:prstGeom>
          <a:ln w="19050" cap="rnd">
            <a:solidFill>
              <a:schemeClr val="tx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val 49">
            <a:extLst>
              <a:ext uri="{FF2B5EF4-FFF2-40B4-BE49-F238E27FC236}">
                <a16:creationId xmlns:a16="http://schemas.microsoft.com/office/drawing/2014/main" id="{2C665DEF-BCE7-8D07-1041-FCE71662E973}"/>
              </a:ext>
            </a:extLst>
          </p:cNvPr>
          <p:cNvSpPr/>
          <p:nvPr/>
        </p:nvSpPr>
        <p:spPr>
          <a:xfrm>
            <a:off x="7900710" y="2586239"/>
            <a:ext cx="620441" cy="62044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7D65293F-8082-926A-A35F-A3235921DE8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58" b="19258"/>
          <a:stretch>
            <a:fillRect/>
          </a:stretch>
        </p:blipFill>
        <p:spPr/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ACDE21B3-1201-1029-F55D-B72B36DD001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9" b="5109"/>
          <a:stretch>
            <a:fillRect/>
          </a:stretch>
        </p:blipFill>
        <p:spPr/>
      </p:pic>
      <p:sp>
        <p:nvSpPr>
          <p:cNvPr id="29" name="Oval 28">
            <a:extLst>
              <a:ext uri="{FF2B5EF4-FFF2-40B4-BE49-F238E27FC236}">
                <a16:creationId xmlns:a16="http://schemas.microsoft.com/office/drawing/2014/main" id="{626523A0-3E12-345F-90FC-B4D5BDA508C6}"/>
              </a:ext>
            </a:extLst>
          </p:cNvPr>
          <p:cNvSpPr/>
          <p:nvPr/>
        </p:nvSpPr>
        <p:spPr>
          <a:xfrm>
            <a:off x="4359557" y="5675098"/>
            <a:ext cx="645971" cy="64597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0" name="Graphic 29">
            <a:extLst>
              <a:ext uri="{FF2B5EF4-FFF2-40B4-BE49-F238E27FC236}">
                <a16:creationId xmlns:a16="http://schemas.microsoft.com/office/drawing/2014/main" id="{85557A2F-4015-32BC-503E-1EE5E674FF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23300" y="5838841"/>
            <a:ext cx="318487" cy="318486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19899847-D061-7D20-B55B-F08366F61C81}"/>
              </a:ext>
            </a:extLst>
          </p:cNvPr>
          <p:cNvSpPr/>
          <p:nvPr/>
        </p:nvSpPr>
        <p:spPr>
          <a:xfrm>
            <a:off x="8057843" y="2743373"/>
            <a:ext cx="306174" cy="306174"/>
          </a:xfrm>
          <a:custGeom>
            <a:avLst/>
            <a:gdLst>
              <a:gd name="connsiteX0" fmla="*/ 442130 w 1105291"/>
              <a:gd name="connsiteY0" fmla="*/ 994743 h 1105291"/>
              <a:gd name="connsiteX1" fmla="*/ 663162 w 1105291"/>
              <a:gd name="connsiteY1" fmla="*/ 994743 h 1105291"/>
              <a:gd name="connsiteX2" fmla="*/ 663162 w 1105291"/>
              <a:gd name="connsiteY2" fmla="*/ 773711 h 1105291"/>
              <a:gd name="connsiteX3" fmla="*/ 442130 w 1105291"/>
              <a:gd name="connsiteY3" fmla="*/ 773711 h 1105291"/>
              <a:gd name="connsiteX4" fmla="*/ 442130 w 1105291"/>
              <a:gd name="connsiteY4" fmla="*/ 994743 h 1105291"/>
              <a:gd name="connsiteX5" fmla="*/ 110548 w 1105291"/>
              <a:gd name="connsiteY5" fmla="*/ 663162 h 1105291"/>
              <a:gd name="connsiteX6" fmla="*/ 331581 w 1105291"/>
              <a:gd name="connsiteY6" fmla="*/ 663162 h 1105291"/>
              <a:gd name="connsiteX7" fmla="*/ 331581 w 1105291"/>
              <a:gd name="connsiteY7" fmla="*/ 442130 h 1105291"/>
              <a:gd name="connsiteX8" fmla="*/ 110548 w 1105291"/>
              <a:gd name="connsiteY8" fmla="*/ 442130 h 1105291"/>
              <a:gd name="connsiteX9" fmla="*/ 110548 w 1105291"/>
              <a:gd name="connsiteY9" fmla="*/ 663162 h 1105291"/>
              <a:gd name="connsiteX10" fmla="*/ 442130 w 1105291"/>
              <a:gd name="connsiteY10" fmla="*/ 663162 h 1105291"/>
              <a:gd name="connsiteX11" fmla="*/ 663162 w 1105291"/>
              <a:gd name="connsiteY11" fmla="*/ 663162 h 1105291"/>
              <a:gd name="connsiteX12" fmla="*/ 663162 w 1105291"/>
              <a:gd name="connsiteY12" fmla="*/ 442130 h 1105291"/>
              <a:gd name="connsiteX13" fmla="*/ 442130 w 1105291"/>
              <a:gd name="connsiteY13" fmla="*/ 442130 h 1105291"/>
              <a:gd name="connsiteX14" fmla="*/ 442130 w 1105291"/>
              <a:gd name="connsiteY14" fmla="*/ 663162 h 1105291"/>
              <a:gd name="connsiteX15" fmla="*/ 773711 w 1105291"/>
              <a:gd name="connsiteY15" fmla="*/ 663162 h 1105291"/>
              <a:gd name="connsiteX16" fmla="*/ 994743 w 1105291"/>
              <a:gd name="connsiteY16" fmla="*/ 663162 h 1105291"/>
              <a:gd name="connsiteX17" fmla="*/ 994743 w 1105291"/>
              <a:gd name="connsiteY17" fmla="*/ 442130 h 1105291"/>
              <a:gd name="connsiteX18" fmla="*/ 773711 w 1105291"/>
              <a:gd name="connsiteY18" fmla="*/ 442130 h 1105291"/>
              <a:gd name="connsiteX19" fmla="*/ 773711 w 1105291"/>
              <a:gd name="connsiteY19" fmla="*/ 663162 h 1105291"/>
              <a:gd name="connsiteX20" fmla="*/ 773711 w 1105291"/>
              <a:gd name="connsiteY20" fmla="*/ 331581 h 1105291"/>
              <a:gd name="connsiteX21" fmla="*/ 994743 w 1105291"/>
              <a:gd name="connsiteY21" fmla="*/ 331581 h 1105291"/>
              <a:gd name="connsiteX22" fmla="*/ 994743 w 1105291"/>
              <a:gd name="connsiteY22" fmla="*/ 110549 h 1105291"/>
              <a:gd name="connsiteX23" fmla="*/ 773711 w 1105291"/>
              <a:gd name="connsiteY23" fmla="*/ 110549 h 1105291"/>
              <a:gd name="connsiteX24" fmla="*/ 773711 w 1105291"/>
              <a:gd name="connsiteY24" fmla="*/ 331581 h 1105291"/>
              <a:gd name="connsiteX25" fmla="*/ 331581 w 1105291"/>
              <a:gd name="connsiteY25" fmla="*/ 1105292 h 1105291"/>
              <a:gd name="connsiteX26" fmla="*/ 331581 w 1105291"/>
              <a:gd name="connsiteY26" fmla="*/ 773711 h 1105291"/>
              <a:gd name="connsiteX27" fmla="*/ 0 w 1105291"/>
              <a:gd name="connsiteY27" fmla="*/ 773711 h 1105291"/>
              <a:gd name="connsiteX28" fmla="*/ 0 w 1105291"/>
              <a:gd name="connsiteY28" fmla="*/ 331581 h 1105291"/>
              <a:gd name="connsiteX29" fmla="*/ 663162 w 1105291"/>
              <a:gd name="connsiteY29" fmla="*/ 331581 h 1105291"/>
              <a:gd name="connsiteX30" fmla="*/ 663162 w 1105291"/>
              <a:gd name="connsiteY30" fmla="*/ 0 h 1105291"/>
              <a:gd name="connsiteX31" fmla="*/ 1105291 w 1105291"/>
              <a:gd name="connsiteY31" fmla="*/ 0 h 1105291"/>
              <a:gd name="connsiteX32" fmla="*/ 1105291 w 1105291"/>
              <a:gd name="connsiteY32" fmla="*/ 773711 h 1105291"/>
              <a:gd name="connsiteX33" fmla="*/ 773711 w 1105291"/>
              <a:gd name="connsiteY33" fmla="*/ 773711 h 1105291"/>
              <a:gd name="connsiteX34" fmla="*/ 773711 w 1105291"/>
              <a:gd name="connsiteY34" fmla="*/ 1105292 h 1105291"/>
              <a:gd name="connsiteX35" fmla="*/ 331581 w 1105291"/>
              <a:gd name="connsiteY35" fmla="*/ 1105292 h 110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105291" h="1105291">
                <a:moveTo>
                  <a:pt x="442130" y="994743"/>
                </a:moveTo>
                <a:lnTo>
                  <a:pt x="663162" y="994743"/>
                </a:lnTo>
                <a:lnTo>
                  <a:pt x="663162" y="773711"/>
                </a:lnTo>
                <a:lnTo>
                  <a:pt x="442130" y="773711"/>
                </a:lnTo>
                <a:lnTo>
                  <a:pt x="442130" y="994743"/>
                </a:lnTo>
                <a:close/>
                <a:moveTo>
                  <a:pt x="110548" y="663162"/>
                </a:moveTo>
                <a:lnTo>
                  <a:pt x="331581" y="663162"/>
                </a:lnTo>
                <a:lnTo>
                  <a:pt x="331581" y="442130"/>
                </a:lnTo>
                <a:lnTo>
                  <a:pt x="110548" y="442130"/>
                </a:lnTo>
                <a:lnTo>
                  <a:pt x="110548" y="663162"/>
                </a:lnTo>
                <a:close/>
                <a:moveTo>
                  <a:pt x="442130" y="663162"/>
                </a:moveTo>
                <a:lnTo>
                  <a:pt x="663162" y="663162"/>
                </a:lnTo>
                <a:lnTo>
                  <a:pt x="663162" y="442130"/>
                </a:lnTo>
                <a:lnTo>
                  <a:pt x="442130" y="442130"/>
                </a:lnTo>
                <a:lnTo>
                  <a:pt x="442130" y="663162"/>
                </a:lnTo>
                <a:close/>
                <a:moveTo>
                  <a:pt x="773711" y="663162"/>
                </a:moveTo>
                <a:lnTo>
                  <a:pt x="994743" y="663162"/>
                </a:lnTo>
                <a:lnTo>
                  <a:pt x="994743" y="442130"/>
                </a:lnTo>
                <a:lnTo>
                  <a:pt x="773711" y="442130"/>
                </a:lnTo>
                <a:lnTo>
                  <a:pt x="773711" y="663162"/>
                </a:lnTo>
                <a:close/>
                <a:moveTo>
                  <a:pt x="773711" y="331581"/>
                </a:moveTo>
                <a:lnTo>
                  <a:pt x="994743" y="331581"/>
                </a:lnTo>
                <a:lnTo>
                  <a:pt x="994743" y="110549"/>
                </a:lnTo>
                <a:lnTo>
                  <a:pt x="773711" y="110549"/>
                </a:lnTo>
                <a:lnTo>
                  <a:pt x="773711" y="331581"/>
                </a:lnTo>
                <a:close/>
                <a:moveTo>
                  <a:pt x="331581" y="1105292"/>
                </a:moveTo>
                <a:lnTo>
                  <a:pt x="331581" y="773711"/>
                </a:lnTo>
                <a:lnTo>
                  <a:pt x="0" y="773711"/>
                </a:lnTo>
                <a:lnTo>
                  <a:pt x="0" y="331581"/>
                </a:lnTo>
                <a:lnTo>
                  <a:pt x="663162" y="331581"/>
                </a:lnTo>
                <a:lnTo>
                  <a:pt x="663162" y="0"/>
                </a:lnTo>
                <a:lnTo>
                  <a:pt x="1105291" y="0"/>
                </a:lnTo>
                <a:lnTo>
                  <a:pt x="1105291" y="773711"/>
                </a:lnTo>
                <a:lnTo>
                  <a:pt x="773711" y="773711"/>
                </a:lnTo>
                <a:lnTo>
                  <a:pt x="773711" y="1105292"/>
                </a:lnTo>
                <a:lnTo>
                  <a:pt x="331581" y="1105292"/>
                </a:ln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13F5424E-5C47-0795-E512-6A41E6709DB1}"/>
              </a:ext>
            </a:extLst>
          </p:cNvPr>
          <p:cNvSpPr/>
          <p:nvPr/>
        </p:nvSpPr>
        <p:spPr>
          <a:xfrm>
            <a:off x="8964107" y="3536156"/>
            <a:ext cx="139310" cy="185750"/>
          </a:xfrm>
          <a:custGeom>
            <a:avLst/>
            <a:gdLst>
              <a:gd name="connsiteX0" fmla="*/ 549318 w 1098378"/>
              <a:gd name="connsiteY0" fmla="*/ 1464526 h 1464526"/>
              <a:gd name="connsiteX1" fmla="*/ 445877 w 1098378"/>
              <a:gd name="connsiteY1" fmla="*/ 1421496 h 1464526"/>
              <a:gd name="connsiteX2" fmla="*/ 402846 w 1098378"/>
              <a:gd name="connsiteY2" fmla="*/ 1318054 h 1464526"/>
              <a:gd name="connsiteX3" fmla="*/ 695790 w 1098378"/>
              <a:gd name="connsiteY3" fmla="*/ 1318054 h 1464526"/>
              <a:gd name="connsiteX4" fmla="*/ 652760 w 1098378"/>
              <a:gd name="connsiteY4" fmla="*/ 1421496 h 1464526"/>
              <a:gd name="connsiteX5" fmla="*/ 549318 w 1098378"/>
              <a:gd name="connsiteY5" fmla="*/ 1464526 h 1464526"/>
              <a:gd name="connsiteX6" fmla="*/ 256374 w 1098378"/>
              <a:gd name="connsiteY6" fmla="*/ 1244850 h 1464526"/>
              <a:gd name="connsiteX7" fmla="*/ 256374 w 1098378"/>
              <a:gd name="connsiteY7" fmla="*/ 1098379 h 1464526"/>
              <a:gd name="connsiteX8" fmla="*/ 842262 w 1098378"/>
              <a:gd name="connsiteY8" fmla="*/ 1098379 h 1464526"/>
              <a:gd name="connsiteX9" fmla="*/ 842262 w 1098378"/>
              <a:gd name="connsiteY9" fmla="*/ 1244850 h 1464526"/>
              <a:gd name="connsiteX10" fmla="*/ 256374 w 1098378"/>
              <a:gd name="connsiteY10" fmla="*/ 1244850 h 1464526"/>
              <a:gd name="connsiteX11" fmla="*/ 274659 w 1098378"/>
              <a:gd name="connsiteY11" fmla="*/ 1025175 h 1464526"/>
              <a:gd name="connsiteX12" fmla="*/ 74173 w 1098378"/>
              <a:gd name="connsiteY12" fmla="*/ 823784 h 1464526"/>
              <a:gd name="connsiteX13" fmla="*/ 0 w 1098378"/>
              <a:gd name="connsiteY13" fmla="*/ 549189 h 1464526"/>
              <a:gd name="connsiteX14" fmla="*/ 160169 w 1098378"/>
              <a:gd name="connsiteY14" fmla="*/ 160169 h 1464526"/>
              <a:gd name="connsiteX15" fmla="*/ 549189 w 1098378"/>
              <a:gd name="connsiteY15" fmla="*/ 0 h 1464526"/>
              <a:gd name="connsiteX16" fmla="*/ 938209 w 1098378"/>
              <a:gd name="connsiteY16" fmla="*/ 160169 h 1464526"/>
              <a:gd name="connsiteX17" fmla="*/ 1098378 w 1098378"/>
              <a:gd name="connsiteY17" fmla="*/ 549189 h 1464526"/>
              <a:gd name="connsiteX18" fmla="*/ 1024206 w 1098378"/>
              <a:gd name="connsiteY18" fmla="*/ 823784 h 1464526"/>
              <a:gd name="connsiteX19" fmla="*/ 823719 w 1098378"/>
              <a:gd name="connsiteY19" fmla="*/ 1025175 h 1464526"/>
              <a:gd name="connsiteX20" fmla="*/ 274659 w 1098378"/>
              <a:gd name="connsiteY20" fmla="*/ 1025175 h 1464526"/>
              <a:gd name="connsiteX21" fmla="*/ 318594 w 1098378"/>
              <a:gd name="connsiteY21" fmla="*/ 878703 h 1464526"/>
              <a:gd name="connsiteX22" fmla="*/ 779978 w 1098378"/>
              <a:gd name="connsiteY22" fmla="*/ 878703 h 1464526"/>
              <a:gd name="connsiteX23" fmla="*/ 907196 w 1098378"/>
              <a:gd name="connsiteY23" fmla="*/ 734040 h 1464526"/>
              <a:gd name="connsiteX24" fmla="*/ 952036 w 1098378"/>
              <a:gd name="connsiteY24" fmla="*/ 549125 h 1464526"/>
              <a:gd name="connsiteX25" fmla="*/ 834832 w 1098378"/>
              <a:gd name="connsiteY25" fmla="*/ 263546 h 1464526"/>
              <a:gd name="connsiteX26" fmla="*/ 549254 w 1098378"/>
              <a:gd name="connsiteY26" fmla="*/ 146343 h 1464526"/>
              <a:gd name="connsiteX27" fmla="*/ 263675 w 1098378"/>
              <a:gd name="connsiteY27" fmla="*/ 263546 h 1464526"/>
              <a:gd name="connsiteX28" fmla="*/ 146472 w 1098378"/>
              <a:gd name="connsiteY28" fmla="*/ 549125 h 1464526"/>
              <a:gd name="connsiteX29" fmla="*/ 191312 w 1098378"/>
              <a:gd name="connsiteY29" fmla="*/ 734040 h 1464526"/>
              <a:gd name="connsiteX30" fmla="*/ 318530 w 1098378"/>
              <a:gd name="connsiteY30" fmla="*/ 878703 h 1464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098378" h="1464526">
                <a:moveTo>
                  <a:pt x="549318" y="1464526"/>
                </a:moveTo>
                <a:cubicBezTo>
                  <a:pt x="509066" y="1464526"/>
                  <a:pt x="474564" y="1450183"/>
                  <a:pt x="445877" y="1421496"/>
                </a:cubicBezTo>
                <a:cubicBezTo>
                  <a:pt x="417190" y="1392809"/>
                  <a:pt x="402846" y="1358306"/>
                  <a:pt x="402846" y="1318054"/>
                </a:cubicBezTo>
                <a:lnTo>
                  <a:pt x="695790" y="1318054"/>
                </a:lnTo>
                <a:cubicBezTo>
                  <a:pt x="695790" y="1358306"/>
                  <a:pt x="681447" y="1392809"/>
                  <a:pt x="652760" y="1421496"/>
                </a:cubicBezTo>
                <a:cubicBezTo>
                  <a:pt x="624073" y="1450183"/>
                  <a:pt x="589571" y="1464526"/>
                  <a:pt x="549318" y="1464526"/>
                </a:cubicBezTo>
                <a:close/>
                <a:moveTo>
                  <a:pt x="256374" y="1244850"/>
                </a:moveTo>
                <a:lnTo>
                  <a:pt x="256374" y="1098379"/>
                </a:lnTo>
                <a:lnTo>
                  <a:pt x="842262" y="1098379"/>
                </a:lnTo>
                <a:lnTo>
                  <a:pt x="842262" y="1244850"/>
                </a:lnTo>
                <a:lnTo>
                  <a:pt x="256374" y="1244850"/>
                </a:lnTo>
                <a:close/>
                <a:moveTo>
                  <a:pt x="274659" y="1025175"/>
                </a:moveTo>
                <a:cubicBezTo>
                  <a:pt x="190472" y="975102"/>
                  <a:pt x="123600" y="907972"/>
                  <a:pt x="74173" y="823784"/>
                </a:cubicBezTo>
                <a:cubicBezTo>
                  <a:pt x="24746" y="739597"/>
                  <a:pt x="0" y="648043"/>
                  <a:pt x="0" y="549189"/>
                </a:cubicBezTo>
                <a:cubicBezTo>
                  <a:pt x="0" y="396644"/>
                  <a:pt x="53368" y="266906"/>
                  <a:pt x="160169" y="160169"/>
                </a:cubicBezTo>
                <a:cubicBezTo>
                  <a:pt x="266971" y="53368"/>
                  <a:pt x="396644" y="0"/>
                  <a:pt x="549189" y="0"/>
                </a:cubicBezTo>
                <a:cubicBezTo>
                  <a:pt x="701735" y="0"/>
                  <a:pt x="831472" y="53368"/>
                  <a:pt x="938209" y="160169"/>
                </a:cubicBezTo>
                <a:cubicBezTo>
                  <a:pt x="1045010" y="266971"/>
                  <a:pt x="1098378" y="396644"/>
                  <a:pt x="1098378" y="549189"/>
                </a:cubicBezTo>
                <a:cubicBezTo>
                  <a:pt x="1098378" y="648043"/>
                  <a:pt x="1073633" y="739597"/>
                  <a:pt x="1024206" y="823784"/>
                </a:cubicBezTo>
                <a:cubicBezTo>
                  <a:pt x="974779" y="907972"/>
                  <a:pt x="907971" y="975102"/>
                  <a:pt x="823719" y="1025175"/>
                </a:cubicBezTo>
                <a:lnTo>
                  <a:pt x="274659" y="1025175"/>
                </a:lnTo>
                <a:close/>
                <a:moveTo>
                  <a:pt x="318594" y="878703"/>
                </a:moveTo>
                <a:lnTo>
                  <a:pt x="779978" y="878703"/>
                </a:lnTo>
                <a:cubicBezTo>
                  <a:pt x="834897" y="839614"/>
                  <a:pt x="877346" y="791414"/>
                  <a:pt x="907196" y="734040"/>
                </a:cubicBezTo>
                <a:cubicBezTo>
                  <a:pt x="937046" y="676666"/>
                  <a:pt x="952036" y="615027"/>
                  <a:pt x="952036" y="549125"/>
                </a:cubicBezTo>
                <a:cubicBezTo>
                  <a:pt x="952036" y="436831"/>
                  <a:pt x="912946" y="341660"/>
                  <a:pt x="834832" y="263546"/>
                </a:cubicBezTo>
                <a:cubicBezTo>
                  <a:pt x="756718" y="185432"/>
                  <a:pt x="661547" y="146343"/>
                  <a:pt x="549254" y="146343"/>
                </a:cubicBezTo>
                <a:cubicBezTo>
                  <a:pt x="436961" y="146343"/>
                  <a:pt x="341790" y="185432"/>
                  <a:pt x="263675" y="263546"/>
                </a:cubicBezTo>
                <a:cubicBezTo>
                  <a:pt x="185561" y="341660"/>
                  <a:pt x="146472" y="436831"/>
                  <a:pt x="146472" y="549125"/>
                </a:cubicBezTo>
                <a:cubicBezTo>
                  <a:pt x="146472" y="615027"/>
                  <a:pt x="161397" y="676666"/>
                  <a:pt x="191312" y="734040"/>
                </a:cubicBezTo>
                <a:cubicBezTo>
                  <a:pt x="221226" y="791414"/>
                  <a:pt x="263611" y="839614"/>
                  <a:pt x="318530" y="878703"/>
                </a:cubicBez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7478181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10560F-5E7A-FA93-4BF3-6FED49B750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141F801-FB74-1C9D-7624-12F6F310279A}"/>
              </a:ext>
            </a:extLst>
          </p:cNvPr>
          <p:cNvSpPr txBox="1"/>
          <p:nvPr/>
        </p:nvSpPr>
        <p:spPr>
          <a:xfrm>
            <a:off x="618917" y="1537374"/>
            <a:ext cx="547708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5000" dirty="0">
                <a:latin typeface="+mj-lt"/>
              </a:rPr>
              <a:t>Advanced </a:t>
            </a:r>
            <a:r>
              <a:rPr lang="en-ID" sz="5000" dirty="0">
                <a:solidFill>
                  <a:schemeClr val="accent1"/>
                </a:solidFill>
                <a:latin typeface="+mj-lt"/>
              </a:rPr>
              <a:t>Technology Stack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864BFB-5A89-DB27-A298-2283576B787F}"/>
              </a:ext>
            </a:extLst>
          </p:cNvPr>
          <p:cNvSpPr txBox="1"/>
          <p:nvPr/>
        </p:nvSpPr>
        <p:spPr>
          <a:xfrm>
            <a:off x="844868" y="590452"/>
            <a:ext cx="1479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>
                <a:latin typeface="+mj-lt"/>
                <a:cs typeface="Space Grotesk" pitchFamily="2" charset="0"/>
              </a:rPr>
              <a:t>Company Name</a:t>
            </a:r>
          </a:p>
        </p:txBody>
      </p:sp>
      <p:sp>
        <p:nvSpPr>
          <p:cNvPr id="4" name="Graphic 24">
            <a:extLst>
              <a:ext uri="{FF2B5EF4-FFF2-40B4-BE49-F238E27FC236}">
                <a16:creationId xmlns:a16="http://schemas.microsoft.com/office/drawing/2014/main" id="{DD221EB3-6176-7386-9223-4B9925DBCFA5}"/>
              </a:ext>
            </a:extLst>
          </p:cNvPr>
          <p:cNvSpPr/>
          <p:nvPr/>
        </p:nvSpPr>
        <p:spPr>
          <a:xfrm>
            <a:off x="695325" y="642555"/>
            <a:ext cx="156075" cy="144686"/>
          </a:xfrm>
          <a:custGeom>
            <a:avLst/>
            <a:gdLst>
              <a:gd name="connsiteX0" fmla="*/ 3075411 w 4356502"/>
              <a:gd name="connsiteY0" fmla="*/ 2019300 h 4038600"/>
              <a:gd name="connsiteX1" fmla="*/ 4350809 w 4356502"/>
              <a:gd name="connsiteY1" fmla="*/ 402431 h 4038600"/>
              <a:gd name="connsiteX2" fmla="*/ 4013814 w 4356502"/>
              <a:gd name="connsiteY2" fmla="*/ 0 h 4038600"/>
              <a:gd name="connsiteX3" fmla="*/ 342593 w 4356502"/>
              <a:gd name="connsiteY3" fmla="*/ 0 h 4038600"/>
              <a:gd name="connsiteX4" fmla="*/ 5694 w 4356502"/>
              <a:gd name="connsiteY4" fmla="*/ 402431 h 4038600"/>
              <a:gd name="connsiteX5" fmla="*/ 1281091 w 4356502"/>
              <a:gd name="connsiteY5" fmla="*/ 2019300 h 4038600"/>
              <a:gd name="connsiteX6" fmla="*/ 5694 w 4356502"/>
              <a:gd name="connsiteY6" fmla="*/ 3636169 h 4038600"/>
              <a:gd name="connsiteX7" fmla="*/ 342688 w 4356502"/>
              <a:gd name="connsiteY7" fmla="*/ 4038600 h 4038600"/>
              <a:gd name="connsiteX8" fmla="*/ 4013814 w 4356502"/>
              <a:gd name="connsiteY8" fmla="*/ 4038600 h 4038600"/>
              <a:gd name="connsiteX9" fmla="*/ 4350809 w 4356502"/>
              <a:gd name="connsiteY9" fmla="*/ 3636169 h 4038600"/>
              <a:gd name="connsiteX10" fmla="*/ 3075411 w 4356502"/>
              <a:gd name="connsiteY10" fmla="*/ 201930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56502" h="4038600">
                <a:moveTo>
                  <a:pt x="3075411" y="2019300"/>
                </a:moveTo>
                <a:cubicBezTo>
                  <a:pt x="3730445" y="1727835"/>
                  <a:pt x="4217459" y="1127093"/>
                  <a:pt x="4350809" y="402431"/>
                </a:cubicBezTo>
                <a:cubicBezTo>
                  <a:pt x="4389385" y="192881"/>
                  <a:pt x="4226984" y="0"/>
                  <a:pt x="4013814" y="0"/>
                </a:cubicBezTo>
                <a:lnTo>
                  <a:pt x="342593" y="0"/>
                </a:lnTo>
                <a:cubicBezTo>
                  <a:pt x="129519" y="0"/>
                  <a:pt x="-32882" y="192881"/>
                  <a:pt x="5694" y="402431"/>
                </a:cubicBezTo>
                <a:cubicBezTo>
                  <a:pt x="139044" y="1127093"/>
                  <a:pt x="626057" y="1727835"/>
                  <a:pt x="1281091" y="2019300"/>
                </a:cubicBezTo>
                <a:cubicBezTo>
                  <a:pt x="626057" y="2310765"/>
                  <a:pt x="139044" y="2911507"/>
                  <a:pt x="5694" y="3636169"/>
                </a:cubicBezTo>
                <a:cubicBezTo>
                  <a:pt x="-32882" y="3845719"/>
                  <a:pt x="129519" y="4038600"/>
                  <a:pt x="342688" y="4038600"/>
                </a:cubicBezTo>
                <a:lnTo>
                  <a:pt x="4013814" y="4038600"/>
                </a:lnTo>
                <a:cubicBezTo>
                  <a:pt x="4226888" y="4038600"/>
                  <a:pt x="4389385" y="3845719"/>
                  <a:pt x="4350809" y="3636169"/>
                </a:cubicBezTo>
                <a:cubicBezTo>
                  <a:pt x="4217459" y="2911507"/>
                  <a:pt x="3730445" y="2310765"/>
                  <a:pt x="3075411" y="201930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1F95AD4-1F36-9EBE-C52E-E5CB0E888D0D}"/>
              </a:ext>
            </a:extLst>
          </p:cNvPr>
          <p:cNvSpPr/>
          <p:nvPr/>
        </p:nvSpPr>
        <p:spPr>
          <a:xfrm>
            <a:off x="7172490" y="549275"/>
            <a:ext cx="4324185" cy="3587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9365A3B-4C55-B806-C380-185059412538}"/>
              </a:ext>
            </a:extLst>
          </p:cNvPr>
          <p:cNvSpPr/>
          <p:nvPr/>
        </p:nvSpPr>
        <p:spPr>
          <a:xfrm>
            <a:off x="9548266" y="599596"/>
            <a:ext cx="772580" cy="258132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B0BAE3-B3EA-45F6-B618-3A4520B83E45}"/>
              </a:ext>
            </a:extLst>
          </p:cNvPr>
          <p:cNvSpPr txBox="1"/>
          <p:nvPr/>
        </p:nvSpPr>
        <p:spPr>
          <a:xfrm>
            <a:off x="7363153" y="590452"/>
            <a:ext cx="613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Home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2A4319-2475-6723-6D12-FC7C50F614D8}"/>
              </a:ext>
            </a:extLst>
          </p:cNvPr>
          <p:cNvSpPr txBox="1"/>
          <p:nvPr/>
        </p:nvSpPr>
        <p:spPr>
          <a:xfrm>
            <a:off x="8458127" y="590452"/>
            <a:ext cx="6553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About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80A012-0E94-029B-590E-6AA001FFC110}"/>
              </a:ext>
            </a:extLst>
          </p:cNvPr>
          <p:cNvSpPr txBox="1"/>
          <p:nvPr/>
        </p:nvSpPr>
        <p:spPr>
          <a:xfrm>
            <a:off x="9613861" y="590452"/>
            <a:ext cx="6413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bg2"/>
                </a:solidFill>
                <a:cs typeface="Space Grotesk" pitchFamily="2" charset="0"/>
              </a:rPr>
              <a:t>Works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0D36002-0CC7-702F-7BA0-7578FC210CFE}"/>
              </a:ext>
            </a:extLst>
          </p:cNvPr>
          <p:cNvSpPr txBox="1"/>
          <p:nvPr/>
        </p:nvSpPr>
        <p:spPr>
          <a:xfrm>
            <a:off x="10589896" y="590452"/>
            <a:ext cx="838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  <a:cs typeface="Space Grotesk" pitchFamily="2" charset="0"/>
              </a:rPr>
              <a:t>Awards</a:t>
            </a:r>
            <a:endParaRPr lang="en-ID" sz="1200" dirty="0">
              <a:solidFill>
                <a:schemeClr val="tx2"/>
              </a:solidFill>
              <a:cs typeface="Space Grotesk" pitchFamily="2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E81A211B-7E08-3999-76EF-0EA5D162EE5F}"/>
              </a:ext>
            </a:extLst>
          </p:cNvPr>
          <p:cNvSpPr/>
          <p:nvPr/>
        </p:nvSpPr>
        <p:spPr>
          <a:xfrm rot="281807" flipV="1">
            <a:off x="7172490" y="1885354"/>
            <a:ext cx="4240346" cy="2381846"/>
          </a:xfrm>
          <a:prstGeom prst="roundRect">
            <a:avLst>
              <a:gd name="adj" fmla="val 102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90B2496-CB20-85A0-C749-E8C69B61909C}"/>
              </a:ext>
            </a:extLst>
          </p:cNvPr>
          <p:cNvSpPr/>
          <p:nvPr/>
        </p:nvSpPr>
        <p:spPr>
          <a:xfrm rot="150462" flipV="1">
            <a:off x="7172490" y="1885354"/>
            <a:ext cx="4240346" cy="2381846"/>
          </a:xfrm>
          <a:prstGeom prst="roundRect">
            <a:avLst>
              <a:gd name="adj" fmla="val 102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08860B6-BE0B-672B-CF7F-06F808EBA1E9}"/>
              </a:ext>
            </a:extLst>
          </p:cNvPr>
          <p:cNvSpPr/>
          <p:nvPr/>
        </p:nvSpPr>
        <p:spPr>
          <a:xfrm>
            <a:off x="4007703" y="1766072"/>
            <a:ext cx="1481758" cy="41592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C8FBD7E-BF18-36C0-FA35-89DFF5B33274}"/>
              </a:ext>
            </a:extLst>
          </p:cNvPr>
          <p:cNvSpPr txBox="1"/>
          <p:nvPr/>
        </p:nvSpPr>
        <p:spPr>
          <a:xfrm>
            <a:off x="4210565" y="1816484"/>
            <a:ext cx="11338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+mj-lt"/>
              </a:rPr>
              <a:t>Next Page</a:t>
            </a:r>
            <a:endParaRPr lang="en-ID" sz="1400" dirty="0">
              <a:latin typeface="+mj-lt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C9D567B4-0720-7E65-C991-8FF199B28094}"/>
              </a:ext>
            </a:extLst>
          </p:cNvPr>
          <p:cNvSpPr/>
          <p:nvPr/>
        </p:nvSpPr>
        <p:spPr>
          <a:xfrm>
            <a:off x="5394522" y="1836308"/>
            <a:ext cx="276225" cy="2762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" name="Graphic 33">
            <a:extLst>
              <a:ext uri="{FF2B5EF4-FFF2-40B4-BE49-F238E27FC236}">
                <a16:creationId xmlns:a16="http://schemas.microsoft.com/office/drawing/2014/main" id="{6777360D-409D-393A-D6D6-A21881AB404B}"/>
              </a:ext>
            </a:extLst>
          </p:cNvPr>
          <p:cNvSpPr/>
          <p:nvPr/>
        </p:nvSpPr>
        <p:spPr>
          <a:xfrm>
            <a:off x="5489461" y="1931171"/>
            <a:ext cx="86346" cy="86498"/>
          </a:xfrm>
          <a:custGeom>
            <a:avLst/>
            <a:gdLst>
              <a:gd name="connsiteX0" fmla="*/ 542925 w 542925"/>
              <a:gd name="connsiteY0" fmla="*/ 16193 h 543877"/>
              <a:gd name="connsiteX1" fmla="*/ 542925 w 542925"/>
              <a:gd name="connsiteY1" fmla="*/ 14288 h 543877"/>
              <a:gd name="connsiteX2" fmla="*/ 541973 w 542925"/>
              <a:gd name="connsiteY2" fmla="*/ 12383 h 543877"/>
              <a:gd name="connsiteX3" fmla="*/ 541020 w 542925"/>
              <a:gd name="connsiteY3" fmla="*/ 10478 h 543877"/>
              <a:gd name="connsiteX4" fmla="*/ 540068 w 542925"/>
              <a:gd name="connsiteY4" fmla="*/ 8573 h 543877"/>
              <a:gd name="connsiteX5" fmla="*/ 537210 w 542925"/>
              <a:gd name="connsiteY5" fmla="*/ 5715 h 543877"/>
              <a:gd name="connsiteX6" fmla="*/ 537210 w 542925"/>
              <a:gd name="connsiteY6" fmla="*/ 5715 h 543877"/>
              <a:gd name="connsiteX7" fmla="*/ 537210 w 542925"/>
              <a:gd name="connsiteY7" fmla="*/ 5715 h 543877"/>
              <a:gd name="connsiteX8" fmla="*/ 534353 w 542925"/>
              <a:gd name="connsiteY8" fmla="*/ 3810 h 543877"/>
              <a:gd name="connsiteX9" fmla="*/ 532448 w 542925"/>
              <a:gd name="connsiteY9" fmla="*/ 2858 h 543877"/>
              <a:gd name="connsiteX10" fmla="*/ 530543 w 542925"/>
              <a:gd name="connsiteY10" fmla="*/ 1905 h 543877"/>
              <a:gd name="connsiteX11" fmla="*/ 528638 w 542925"/>
              <a:gd name="connsiteY11" fmla="*/ 953 h 543877"/>
              <a:gd name="connsiteX12" fmla="*/ 526733 w 542925"/>
              <a:gd name="connsiteY12" fmla="*/ 0 h 543877"/>
              <a:gd name="connsiteX13" fmla="*/ 523875 w 542925"/>
              <a:gd name="connsiteY13" fmla="*/ 0 h 543877"/>
              <a:gd name="connsiteX14" fmla="*/ 522923 w 542925"/>
              <a:gd name="connsiteY14" fmla="*/ 0 h 543877"/>
              <a:gd name="connsiteX15" fmla="*/ 19050 w 542925"/>
              <a:gd name="connsiteY15" fmla="*/ 0 h 543877"/>
              <a:gd name="connsiteX16" fmla="*/ 0 w 542925"/>
              <a:gd name="connsiteY16" fmla="*/ 20003 h 543877"/>
              <a:gd name="connsiteX17" fmla="*/ 19050 w 542925"/>
              <a:gd name="connsiteY17" fmla="*/ 39053 h 543877"/>
              <a:gd name="connsiteX18" fmla="*/ 478155 w 542925"/>
              <a:gd name="connsiteY18" fmla="*/ 39053 h 543877"/>
              <a:gd name="connsiteX19" fmla="*/ 9525 w 542925"/>
              <a:gd name="connsiteY19" fmla="*/ 510540 h 543877"/>
              <a:gd name="connsiteX20" fmla="*/ 9525 w 542925"/>
              <a:gd name="connsiteY20" fmla="*/ 537210 h 543877"/>
              <a:gd name="connsiteX21" fmla="*/ 22860 w 542925"/>
              <a:gd name="connsiteY21" fmla="*/ 542925 h 543877"/>
              <a:gd name="connsiteX22" fmla="*/ 36195 w 542925"/>
              <a:gd name="connsiteY22" fmla="*/ 537210 h 543877"/>
              <a:gd name="connsiteX23" fmla="*/ 504825 w 542925"/>
              <a:gd name="connsiteY23" fmla="*/ 66675 h 543877"/>
              <a:gd name="connsiteX24" fmla="*/ 504825 w 542925"/>
              <a:gd name="connsiteY24" fmla="*/ 524828 h 543877"/>
              <a:gd name="connsiteX25" fmla="*/ 523875 w 542925"/>
              <a:gd name="connsiteY25" fmla="*/ 543878 h 543877"/>
              <a:gd name="connsiteX26" fmla="*/ 542925 w 542925"/>
              <a:gd name="connsiteY26" fmla="*/ 524828 h 543877"/>
              <a:gd name="connsiteX27" fmla="*/ 542925 w 542925"/>
              <a:gd name="connsiteY27" fmla="*/ 20003 h 543877"/>
              <a:gd name="connsiteX28" fmla="*/ 542925 w 542925"/>
              <a:gd name="connsiteY28" fmla="*/ 20003 h 543877"/>
              <a:gd name="connsiteX29" fmla="*/ 542925 w 542925"/>
              <a:gd name="connsiteY29" fmla="*/ 16193 h 543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42925" h="543877">
                <a:moveTo>
                  <a:pt x="542925" y="16193"/>
                </a:moveTo>
                <a:cubicBezTo>
                  <a:pt x="542925" y="15240"/>
                  <a:pt x="542925" y="15240"/>
                  <a:pt x="542925" y="14288"/>
                </a:cubicBezTo>
                <a:cubicBezTo>
                  <a:pt x="542925" y="13335"/>
                  <a:pt x="542925" y="13335"/>
                  <a:pt x="541973" y="12383"/>
                </a:cubicBezTo>
                <a:cubicBezTo>
                  <a:pt x="541973" y="11430"/>
                  <a:pt x="541020" y="11430"/>
                  <a:pt x="541020" y="10478"/>
                </a:cubicBezTo>
                <a:cubicBezTo>
                  <a:pt x="541020" y="9525"/>
                  <a:pt x="541020" y="9525"/>
                  <a:pt x="540068" y="8573"/>
                </a:cubicBezTo>
                <a:cubicBezTo>
                  <a:pt x="539115" y="7620"/>
                  <a:pt x="538163" y="6668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6258" y="4763"/>
                  <a:pt x="535305" y="4763"/>
                  <a:pt x="534353" y="3810"/>
                </a:cubicBezTo>
                <a:cubicBezTo>
                  <a:pt x="533400" y="3810"/>
                  <a:pt x="533400" y="2858"/>
                  <a:pt x="532448" y="2858"/>
                </a:cubicBezTo>
                <a:cubicBezTo>
                  <a:pt x="531495" y="2858"/>
                  <a:pt x="531495" y="1905"/>
                  <a:pt x="530543" y="1905"/>
                </a:cubicBezTo>
                <a:cubicBezTo>
                  <a:pt x="529590" y="1905"/>
                  <a:pt x="529590" y="1905"/>
                  <a:pt x="528638" y="953"/>
                </a:cubicBezTo>
                <a:cubicBezTo>
                  <a:pt x="527685" y="953"/>
                  <a:pt x="527685" y="953"/>
                  <a:pt x="526733" y="0"/>
                </a:cubicBezTo>
                <a:cubicBezTo>
                  <a:pt x="525780" y="0"/>
                  <a:pt x="524828" y="0"/>
                  <a:pt x="523875" y="0"/>
                </a:cubicBezTo>
                <a:cubicBezTo>
                  <a:pt x="523875" y="0"/>
                  <a:pt x="522923" y="0"/>
                  <a:pt x="522923" y="0"/>
                </a:cubicBezTo>
                <a:lnTo>
                  <a:pt x="19050" y="0"/>
                </a:lnTo>
                <a:cubicBezTo>
                  <a:pt x="8573" y="953"/>
                  <a:pt x="0" y="9525"/>
                  <a:pt x="0" y="20003"/>
                </a:cubicBezTo>
                <a:cubicBezTo>
                  <a:pt x="0" y="30480"/>
                  <a:pt x="8573" y="39053"/>
                  <a:pt x="19050" y="39053"/>
                </a:cubicBezTo>
                <a:lnTo>
                  <a:pt x="478155" y="39053"/>
                </a:lnTo>
                <a:lnTo>
                  <a:pt x="9525" y="510540"/>
                </a:lnTo>
                <a:cubicBezTo>
                  <a:pt x="1905" y="518160"/>
                  <a:pt x="1905" y="529590"/>
                  <a:pt x="9525" y="537210"/>
                </a:cubicBezTo>
                <a:cubicBezTo>
                  <a:pt x="13335" y="541020"/>
                  <a:pt x="18098" y="542925"/>
                  <a:pt x="22860" y="542925"/>
                </a:cubicBezTo>
                <a:cubicBezTo>
                  <a:pt x="27623" y="542925"/>
                  <a:pt x="32385" y="541020"/>
                  <a:pt x="36195" y="537210"/>
                </a:cubicBezTo>
                <a:lnTo>
                  <a:pt x="504825" y="66675"/>
                </a:lnTo>
                <a:lnTo>
                  <a:pt x="504825" y="524828"/>
                </a:lnTo>
                <a:cubicBezTo>
                  <a:pt x="504825" y="535305"/>
                  <a:pt x="513398" y="543878"/>
                  <a:pt x="523875" y="543878"/>
                </a:cubicBezTo>
                <a:cubicBezTo>
                  <a:pt x="534353" y="543878"/>
                  <a:pt x="542925" y="535305"/>
                  <a:pt x="542925" y="524828"/>
                </a:cubicBezTo>
                <a:lnTo>
                  <a:pt x="542925" y="20003"/>
                </a:lnTo>
                <a:cubicBezTo>
                  <a:pt x="542925" y="20003"/>
                  <a:pt x="542925" y="20003"/>
                  <a:pt x="542925" y="20003"/>
                </a:cubicBezTo>
                <a:cubicBezTo>
                  <a:pt x="542925" y="19050"/>
                  <a:pt x="542925" y="17145"/>
                  <a:pt x="542925" y="16193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en-US" dirty="0"/>
              <a:t> </a:t>
            </a:r>
            <a:endParaRPr lang="en-ID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46E559A-A085-9118-4598-6D182123057A}"/>
              </a:ext>
            </a:extLst>
          </p:cNvPr>
          <p:cNvSpPr txBox="1"/>
          <p:nvPr/>
        </p:nvSpPr>
        <p:spPr>
          <a:xfrm>
            <a:off x="607753" y="5608696"/>
            <a:ext cx="2836487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sociis.</a:t>
            </a:r>
            <a:endParaRPr lang="en-ID" sz="10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026A948-00E9-B60A-63ED-39BF7BEA4479}"/>
              </a:ext>
            </a:extLst>
          </p:cNvPr>
          <p:cNvSpPr txBox="1"/>
          <p:nvPr/>
        </p:nvSpPr>
        <p:spPr>
          <a:xfrm>
            <a:off x="590311" y="5243022"/>
            <a:ext cx="20258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Cloud &amp; Infrastructure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1812C11-8606-A615-1682-E9E71453BEB1}"/>
              </a:ext>
            </a:extLst>
          </p:cNvPr>
          <p:cNvSpPr txBox="1"/>
          <p:nvPr/>
        </p:nvSpPr>
        <p:spPr>
          <a:xfrm>
            <a:off x="8747760" y="5243022"/>
            <a:ext cx="20258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Data &amp; Analytics Tools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18CBA60-3FD9-1B3B-092E-2C7F52DE20F5}"/>
              </a:ext>
            </a:extLst>
          </p:cNvPr>
          <p:cNvSpPr txBox="1"/>
          <p:nvPr/>
        </p:nvSpPr>
        <p:spPr>
          <a:xfrm>
            <a:off x="4696623" y="5243022"/>
            <a:ext cx="1780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Development Tools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598D7F9-9789-DC16-000C-A6FECB8E2BC0}"/>
              </a:ext>
            </a:extLst>
          </p:cNvPr>
          <p:cNvSpPr txBox="1"/>
          <p:nvPr/>
        </p:nvSpPr>
        <p:spPr>
          <a:xfrm>
            <a:off x="8747760" y="5608696"/>
            <a:ext cx="2836487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sociis.</a:t>
            </a:r>
            <a:endParaRPr lang="en-ID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B65D4B5-2245-A21F-9ED1-57E88D0C3888}"/>
              </a:ext>
            </a:extLst>
          </p:cNvPr>
          <p:cNvSpPr txBox="1"/>
          <p:nvPr/>
        </p:nvSpPr>
        <p:spPr>
          <a:xfrm>
            <a:off x="4677318" y="5608696"/>
            <a:ext cx="2836487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</a:t>
            </a:r>
            <a:r>
              <a:rPr lang="en-ID" sz="1000" b="0" i="0" dirty="0" err="1">
                <a:effectLst/>
              </a:rPr>
              <a:t>sociis.c</a:t>
            </a:r>
            <a:endParaRPr lang="en-ID" sz="10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F04307D-A384-FC3E-F2E8-7964BAD8A37B}"/>
              </a:ext>
            </a:extLst>
          </p:cNvPr>
          <p:cNvSpPr txBox="1"/>
          <p:nvPr/>
        </p:nvSpPr>
        <p:spPr>
          <a:xfrm>
            <a:off x="607753" y="3903904"/>
            <a:ext cx="3811847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Aenean.</a:t>
            </a:r>
            <a:endParaRPr lang="en-ID" sz="10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0190299-F5C6-2E33-337C-19C807579C1C}"/>
              </a:ext>
            </a:extLst>
          </p:cNvPr>
          <p:cNvSpPr txBox="1"/>
          <p:nvPr/>
        </p:nvSpPr>
        <p:spPr>
          <a:xfrm>
            <a:off x="618917" y="3538230"/>
            <a:ext cx="22766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Programming Languages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92DBEBAF-963C-67EA-2D1B-EC039C37C371}"/>
              </a:ext>
            </a:extLst>
          </p:cNvPr>
          <p:cNvSpPr/>
          <p:nvPr/>
        </p:nvSpPr>
        <p:spPr>
          <a:xfrm>
            <a:off x="6046235" y="3557638"/>
            <a:ext cx="310221" cy="310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D535E798-AFA6-6072-4F08-E6236AEB1B0E}"/>
              </a:ext>
            </a:extLst>
          </p:cNvPr>
          <p:cNvSpPr/>
          <p:nvPr/>
        </p:nvSpPr>
        <p:spPr>
          <a:xfrm>
            <a:off x="5114730" y="4075152"/>
            <a:ext cx="581926" cy="58192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D18E1598-93CA-E28E-7B0C-A395E974918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89" b="22089"/>
          <a:stretch>
            <a:fillRect/>
          </a:stretch>
        </p:blipFill>
        <p:spPr/>
      </p:pic>
      <p:sp>
        <p:nvSpPr>
          <p:cNvPr id="31" name="Oval 30">
            <a:extLst>
              <a:ext uri="{FF2B5EF4-FFF2-40B4-BE49-F238E27FC236}">
                <a16:creationId xmlns:a16="http://schemas.microsoft.com/office/drawing/2014/main" id="{A5F116A1-8EEE-86AE-6FAC-F46E2CD32D40}"/>
              </a:ext>
            </a:extLst>
          </p:cNvPr>
          <p:cNvSpPr/>
          <p:nvPr/>
        </p:nvSpPr>
        <p:spPr>
          <a:xfrm>
            <a:off x="6849503" y="3842868"/>
            <a:ext cx="645971" cy="64597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2" name="Graphic 31">
            <a:extLst>
              <a:ext uri="{FF2B5EF4-FFF2-40B4-BE49-F238E27FC236}">
                <a16:creationId xmlns:a16="http://schemas.microsoft.com/office/drawing/2014/main" id="{B81ECB73-330B-9AE2-6F03-0E1A58F5DA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13246" y="4006611"/>
            <a:ext cx="318487" cy="318486"/>
          </a:xfrm>
          <a:prstGeom prst="rect">
            <a:avLst/>
          </a:prstGeom>
        </p:spPr>
      </p:pic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7AF5022-6DA1-683C-2740-59659D44B56C}"/>
              </a:ext>
            </a:extLst>
          </p:cNvPr>
          <p:cNvSpPr/>
          <p:nvPr/>
        </p:nvSpPr>
        <p:spPr>
          <a:xfrm>
            <a:off x="5241400" y="4253667"/>
            <a:ext cx="335488" cy="201304"/>
          </a:xfrm>
          <a:custGeom>
            <a:avLst/>
            <a:gdLst>
              <a:gd name="connsiteX0" fmla="*/ 747998 w 2493359"/>
              <a:gd name="connsiteY0" fmla="*/ 1496092 h 1496091"/>
              <a:gd name="connsiteX1" fmla="*/ 0 w 2493359"/>
              <a:gd name="connsiteY1" fmla="*/ 747998 h 1496091"/>
              <a:gd name="connsiteX2" fmla="*/ 747998 w 2493359"/>
              <a:gd name="connsiteY2" fmla="*/ 0 h 1496091"/>
              <a:gd name="connsiteX3" fmla="*/ 925640 w 2493359"/>
              <a:gd name="connsiteY3" fmla="*/ 177641 h 1496091"/>
              <a:gd name="connsiteX4" fmla="*/ 352139 w 2493359"/>
              <a:gd name="connsiteY4" fmla="*/ 751142 h 1496091"/>
              <a:gd name="connsiteX5" fmla="*/ 922496 w 2493359"/>
              <a:gd name="connsiteY5" fmla="*/ 1321499 h 1496091"/>
              <a:gd name="connsiteX6" fmla="*/ 747998 w 2493359"/>
              <a:gd name="connsiteY6" fmla="*/ 1495997 h 1496091"/>
              <a:gd name="connsiteX7" fmla="*/ 1745361 w 2493359"/>
              <a:gd name="connsiteY7" fmla="*/ 1496092 h 1496091"/>
              <a:gd name="connsiteX8" fmla="*/ 1567720 w 2493359"/>
              <a:gd name="connsiteY8" fmla="*/ 1318451 h 1496091"/>
              <a:gd name="connsiteX9" fmla="*/ 2141220 w 2493359"/>
              <a:gd name="connsiteY9" fmla="*/ 744950 h 1496091"/>
              <a:gd name="connsiteX10" fmla="*/ 1570863 w 2493359"/>
              <a:gd name="connsiteY10" fmla="*/ 174593 h 1496091"/>
              <a:gd name="connsiteX11" fmla="*/ 1745361 w 2493359"/>
              <a:gd name="connsiteY11" fmla="*/ 95 h 1496091"/>
              <a:gd name="connsiteX12" fmla="*/ 2493359 w 2493359"/>
              <a:gd name="connsiteY12" fmla="*/ 748094 h 1496091"/>
              <a:gd name="connsiteX13" fmla="*/ 1745361 w 2493359"/>
              <a:gd name="connsiteY13" fmla="*/ 1496092 h 1496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93359" h="1496091">
                <a:moveTo>
                  <a:pt x="747998" y="1496092"/>
                </a:moveTo>
                <a:lnTo>
                  <a:pt x="0" y="747998"/>
                </a:lnTo>
                <a:lnTo>
                  <a:pt x="747998" y="0"/>
                </a:lnTo>
                <a:lnTo>
                  <a:pt x="925640" y="177641"/>
                </a:lnTo>
                <a:lnTo>
                  <a:pt x="352139" y="751142"/>
                </a:lnTo>
                <a:lnTo>
                  <a:pt x="922496" y="1321499"/>
                </a:lnTo>
                <a:lnTo>
                  <a:pt x="747998" y="1495997"/>
                </a:lnTo>
                <a:close/>
                <a:moveTo>
                  <a:pt x="1745361" y="1496092"/>
                </a:moveTo>
                <a:lnTo>
                  <a:pt x="1567720" y="1318451"/>
                </a:lnTo>
                <a:lnTo>
                  <a:pt x="2141220" y="744950"/>
                </a:lnTo>
                <a:lnTo>
                  <a:pt x="1570863" y="174593"/>
                </a:lnTo>
                <a:lnTo>
                  <a:pt x="1745361" y="95"/>
                </a:lnTo>
                <a:lnTo>
                  <a:pt x="2493359" y="748094"/>
                </a:lnTo>
                <a:lnTo>
                  <a:pt x="1745361" y="1496092"/>
                </a:ln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DCB990B5-413A-AAD4-147B-B8B2CF9EB488}"/>
              </a:ext>
            </a:extLst>
          </p:cNvPr>
          <p:cNvSpPr/>
          <p:nvPr/>
        </p:nvSpPr>
        <p:spPr>
          <a:xfrm>
            <a:off x="6147940" y="3640272"/>
            <a:ext cx="106810" cy="144952"/>
          </a:xfrm>
          <a:custGeom>
            <a:avLst/>
            <a:gdLst>
              <a:gd name="connsiteX0" fmla="*/ 190 w 1745456"/>
              <a:gd name="connsiteY0" fmla="*/ 2368772 h 2368772"/>
              <a:gd name="connsiteX1" fmla="*/ 190 w 1745456"/>
              <a:gd name="connsiteY1" fmla="*/ 2119408 h 2368772"/>
              <a:gd name="connsiteX2" fmla="*/ 623602 w 1745456"/>
              <a:gd name="connsiteY2" fmla="*/ 2119408 h 2368772"/>
              <a:gd name="connsiteX3" fmla="*/ 623602 w 1745456"/>
              <a:gd name="connsiteY3" fmla="*/ 1870043 h 2368772"/>
              <a:gd name="connsiteX4" fmla="*/ 182594 w 1745456"/>
              <a:gd name="connsiteY4" fmla="*/ 1687735 h 2368772"/>
              <a:gd name="connsiteX5" fmla="*/ 286 w 1745456"/>
              <a:gd name="connsiteY5" fmla="*/ 1246727 h 2368772"/>
              <a:gd name="connsiteX6" fmla="*/ 104680 w 1745456"/>
              <a:gd name="connsiteY6" fmla="*/ 900779 h 2368772"/>
              <a:gd name="connsiteX7" fmla="*/ 386715 w 1745456"/>
              <a:gd name="connsiteY7" fmla="*/ 673227 h 2368772"/>
              <a:gd name="connsiteX8" fmla="*/ 497396 w 1745456"/>
              <a:gd name="connsiteY8" fmla="*/ 501777 h 2368772"/>
              <a:gd name="connsiteX9" fmla="*/ 692182 w 1745456"/>
              <a:gd name="connsiteY9" fmla="*/ 436340 h 2368772"/>
              <a:gd name="connsiteX10" fmla="*/ 623602 w 1745456"/>
              <a:gd name="connsiteY10" fmla="*/ 243078 h 2368772"/>
              <a:gd name="connsiteX11" fmla="*/ 741997 w 1745456"/>
              <a:gd name="connsiteY11" fmla="*/ 199454 h 2368772"/>
              <a:gd name="connsiteX12" fmla="*/ 698373 w 1745456"/>
              <a:gd name="connsiteY12" fmla="*/ 87249 h 2368772"/>
              <a:gd name="connsiteX13" fmla="*/ 935260 w 1745456"/>
              <a:gd name="connsiteY13" fmla="*/ 0 h 2368772"/>
              <a:gd name="connsiteX14" fmla="*/ 972693 w 1745456"/>
              <a:gd name="connsiteY14" fmla="*/ 118396 h 2368772"/>
              <a:gd name="connsiteX15" fmla="*/ 1091089 w 1745456"/>
              <a:gd name="connsiteY15" fmla="*/ 74771 h 2368772"/>
              <a:gd name="connsiteX16" fmla="*/ 1433989 w 1745456"/>
              <a:gd name="connsiteY16" fmla="*/ 1009840 h 2368772"/>
              <a:gd name="connsiteX17" fmla="*/ 1315593 w 1745456"/>
              <a:gd name="connsiteY17" fmla="*/ 1053465 h 2368772"/>
              <a:gd name="connsiteX18" fmla="*/ 1359218 w 1745456"/>
              <a:gd name="connsiteY18" fmla="*/ 1171861 h 2368772"/>
              <a:gd name="connsiteX19" fmla="*/ 1122331 w 1745456"/>
              <a:gd name="connsiteY19" fmla="*/ 1259110 h 2368772"/>
              <a:gd name="connsiteX20" fmla="*/ 1084898 w 1745456"/>
              <a:gd name="connsiteY20" fmla="*/ 1140714 h 2368772"/>
              <a:gd name="connsiteX21" fmla="*/ 966502 w 1745456"/>
              <a:gd name="connsiteY21" fmla="*/ 1184339 h 2368772"/>
              <a:gd name="connsiteX22" fmla="*/ 891730 w 1745456"/>
              <a:gd name="connsiteY22" fmla="*/ 978599 h 2368772"/>
              <a:gd name="connsiteX23" fmla="*/ 784193 w 1745456"/>
              <a:gd name="connsiteY23" fmla="*/ 1044035 h 2368772"/>
              <a:gd name="connsiteX24" fmla="*/ 661035 w 1745456"/>
              <a:gd name="connsiteY24" fmla="*/ 1059656 h 2368772"/>
              <a:gd name="connsiteX25" fmla="*/ 533210 w 1745456"/>
              <a:gd name="connsiteY25" fmla="*/ 1017556 h 2368772"/>
              <a:gd name="connsiteX26" fmla="*/ 430339 w 1745456"/>
              <a:gd name="connsiteY26" fmla="*/ 928688 h 2368772"/>
              <a:gd name="connsiteX27" fmla="*/ 297847 w 1745456"/>
              <a:gd name="connsiteY27" fmla="*/ 1062704 h 2368772"/>
              <a:gd name="connsiteX28" fmla="*/ 249555 w 1745456"/>
              <a:gd name="connsiteY28" fmla="*/ 1246632 h 2368772"/>
              <a:gd name="connsiteX29" fmla="*/ 358616 w 1745456"/>
              <a:gd name="connsiteY29" fmla="*/ 1511522 h 2368772"/>
              <a:gd name="connsiteX30" fmla="*/ 623506 w 1745456"/>
              <a:gd name="connsiteY30" fmla="*/ 1620584 h 2368772"/>
              <a:gd name="connsiteX31" fmla="*/ 1620869 w 1745456"/>
              <a:gd name="connsiteY31" fmla="*/ 1620584 h 2368772"/>
              <a:gd name="connsiteX32" fmla="*/ 1620869 w 1745456"/>
              <a:gd name="connsiteY32" fmla="*/ 1869948 h 2368772"/>
              <a:gd name="connsiteX33" fmla="*/ 997458 w 1745456"/>
              <a:gd name="connsiteY33" fmla="*/ 1869948 h 2368772"/>
              <a:gd name="connsiteX34" fmla="*/ 997458 w 1745456"/>
              <a:gd name="connsiteY34" fmla="*/ 2119313 h 2368772"/>
              <a:gd name="connsiteX35" fmla="*/ 1745456 w 1745456"/>
              <a:gd name="connsiteY35" fmla="*/ 2119313 h 2368772"/>
              <a:gd name="connsiteX36" fmla="*/ 1745456 w 1745456"/>
              <a:gd name="connsiteY36" fmla="*/ 2368677 h 2368772"/>
              <a:gd name="connsiteX37" fmla="*/ 0 w 1745456"/>
              <a:gd name="connsiteY37" fmla="*/ 2368677 h 2368772"/>
              <a:gd name="connsiteX38" fmla="*/ 1078611 w 1745456"/>
              <a:gd name="connsiteY38" fmla="*/ 941261 h 2368772"/>
              <a:gd name="connsiteX39" fmla="*/ 1190815 w 1745456"/>
              <a:gd name="connsiteY39" fmla="*/ 897636 h 2368772"/>
              <a:gd name="connsiteX40" fmla="*/ 978884 w 1745456"/>
              <a:gd name="connsiteY40" fmla="*/ 311658 h 2368772"/>
              <a:gd name="connsiteX41" fmla="*/ 860488 w 1745456"/>
              <a:gd name="connsiteY41" fmla="*/ 355283 h 2368772"/>
              <a:gd name="connsiteX42" fmla="*/ 1078706 w 1745456"/>
              <a:gd name="connsiteY42" fmla="*/ 941261 h 2368772"/>
              <a:gd name="connsiteX43" fmla="*/ 685895 w 1745456"/>
              <a:gd name="connsiteY43" fmla="*/ 872681 h 2368772"/>
              <a:gd name="connsiteX44" fmla="*/ 774763 w 1745456"/>
              <a:gd name="connsiteY44" fmla="*/ 836867 h 2368772"/>
              <a:gd name="connsiteX45" fmla="*/ 810578 w 1745456"/>
              <a:gd name="connsiteY45" fmla="*/ 747998 h 2368772"/>
              <a:gd name="connsiteX46" fmla="*/ 774763 w 1745456"/>
              <a:gd name="connsiteY46" fmla="*/ 659130 h 2368772"/>
              <a:gd name="connsiteX47" fmla="*/ 685895 w 1745456"/>
              <a:gd name="connsiteY47" fmla="*/ 623316 h 2368772"/>
              <a:gd name="connsiteX48" fmla="*/ 597027 w 1745456"/>
              <a:gd name="connsiteY48" fmla="*/ 659130 h 2368772"/>
              <a:gd name="connsiteX49" fmla="*/ 561213 w 1745456"/>
              <a:gd name="connsiteY49" fmla="*/ 747998 h 2368772"/>
              <a:gd name="connsiteX50" fmla="*/ 597027 w 1745456"/>
              <a:gd name="connsiteY50" fmla="*/ 836867 h 2368772"/>
              <a:gd name="connsiteX51" fmla="*/ 685895 w 1745456"/>
              <a:gd name="connsiteY51" fmla="*/ 872681 h 2368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745456" h="2368772">
                <a:moveTo>
                  <a:pt x="190" y="2368772"/>
                </a:moveTo>
                <a:lnTo>
                  <a:pt x="190" y="2119408"/>
                </a:lnTo>
                <a:lnTo>
                  <a:pt x="623602" y="2119408"/>
                </a:lnTo>
                <a:lnTo>
                  <a:pt x="623602" y="1870043"/>
                </a:lnTo>
                <a:cubicBezTo>
                  <a:pt x="451104" y="1870043"/>
                  <a:pt x="304133" y="1809274"/>
                  <a:pt x="182594" y="1687735"/>
                </a:cubicBezTo>
                <a:cubicBezTo>
                  <a:pt x="61055" y="1566196"/>
                  <a:pt x="286" y="1419130"/>
                  <a:pt x="286" y="1246727"/>
                </a:cubicBezTo>
                <a:cubicBezTo>
                  <a:pt x="286" y="1119950"/>
                  <a:pt x="35052" y="1004697"/>
                  <a:pt x="104680" y="900779"/>
                </a:cubicBezTo>
                <a:cubicBezTo>
                  <a:pt x="174307" y="796862"/>
                  <a:pt x="268319" y="721043"/>
                  <a:pt x="386715" y="673227"/>
                </a:cubicBezTo>
                <a:cubicBezTo>
                  <a:pt x="403384" y="602552"/>
                  <a:pt x="440246" y="545402"/>
                  <a:pt x="497396" y="501777"/>
                </a:cubicBezTo>
                <a:cubicBezTo>
                  <a:pt x="554546" y="458153"/>
                  <a:pt x="619506" y="436340"/>
                  <a:pt x="692182" y="436340"/>
                </a:cubicBezTo>
                <a:lnTo>
                  <a:pt x="623602" y="243078"/>
                </a:lnTo>
                <a:lnTo>
                  <a:pt x="741997" y="199454"/>
                </a:lnTo>
                <a:lnTo>
                  <a:pt x="698373" y="87249"/>
                </a:lnTo>
                <a:lnTo>
                  <a:pt x="935260" y="0"/>
                </a:lnTo>
                <a:lnTo>
                  <a:pt x="972693" y="118396"/>
                </a:lnTo>
                <a:lnTo>
                  <a:pt x="1091089" y="74771"/>
                </a:lnTo>
                <a:lnTo>
                  <a:pt x="1433989" y="1009840"/>
                </a:lnTo>
                <a:lnTo>
                  <a:pt x="1315593" y="1053465"/>
                </a:lnTo>
                <a:lnTo>
                  <a:pt x="1359218" y="1171861"/>
                </a:lnTo>
                <a:lnTo>
                  <a:pt x="1122331" y="1259110"/>
                </a:lnTo>
                <a:lnTo>
                  <a:pt x="1084898" y="1140714"/>
                </a:lnTo>
                <a:lnTo>
                  <a:pt x="966502" y="1184339"/>
                </a:lnTo>
                <a:lnTo>
                  <a:pt x="891730" y="978599"/>
                </a:lnTo>
                <a:cubicBezTo>
                  <a:pt x="860584" y="1007650"/>
                  <a:pt x="824674" y="1029462"/>
                  <a:pt x="784193" y="1044035"/>
                </a:cubicBezTo>
                <a:cubicBezTo>
                  <a:pt x="743712" y="1058609"/>
                  <a:pt x="702659" y="1063752"/>
                  <a:pt x="661035" y="1059656"/>
                </a:cubicBezTo>
                <a:cubicBezTo>
                  <a:pt x="615315" y="1055465"/>
                  <a:pt x="572738" y="1041463"/>
                  <a:pt x="533210" y="1017556"/>
                </a:cubicBezTo>
                <a:cubicBezTo>
                  <a:pt x="493776" y="993648"/>
                  <a:pt x="459486" y="964025"/>
                  <a:pt x="430339" y="928688"/>
                </a:cubicBezTo>
                <a:cubicBezTo>
                  <a:pt x="374237" y="961930"/>
                  <a:pt x="330041" y="1006602"/>
                  <a:pt x="297847" y="1062704"/>
                </a:cubicBezTo>
                <a:cubicBezTo>
                  <a:pt x="265652" y="1118807"/>
                  <a:pt x="249555" y="1180148"/>
                  <a:pt x="249555" y="1246632"/>
                </a:cubicBezTo>
                <a:cubicBezTo>
                  <a:pt x="249555" y="1350550"/>
                  <a:pt x="285940" y="1438847"/>
                  <a:pt x="358616" y="1511522"/>
                </a:cubicBezTo>
                <a:cubicBezTo>
                  <a:pt x="431387" y="1584293"/>
                  <a:pt x="519684" y="1620584"/>
                  <a:pt x="623506" y="1620584"/>
                </a:cubicBezTo>
                <a:lnTo>
                  <a:pt x="1620869" y="1620584"/>
                </a:lnTo>
                <a:lnTo>
                  <a:pt x="1620869" y="1869948"/>
                </a:lnTo>
                <a:lnTo>
                  <a:pt x="997458" y="1869948"/>
                </a:lnTo>
                <a:lnTo>
                  <a:pt x="997458" y="2119313"/>
                </a:lnTo>
                <a:lnTo>
                  <a:pt x="1745456" y="2119313"/>
                </a:lnTo>
                <a:lnTo>
                  <a:pt x="1745456" y="2368677"/>
                </a:lnTo>
                <a:lnTo>
                  <a:pt x="0" y="2368677"/>
                </a:lnTo>
                <a:close/>
                <a:moveTo>
                  <a:pt x="1078611" y="941261"/>
                </a:moveTo>
                <a:lnTo>
                  <a:pt x="1190815" y="897636"/>
                </a:lnTo>
                <a:lnTo>
                  <a:pt x="978884" y="311658"/>
                </a:lnTo>
                <a:lnTo>
                  <a:pt x="860488" y="355283"/>
                </a:lnTo>
                <a:lnTo>
                  <a:pt x="1078706" y="941261"/>
                </a:lnTo>
                <a:close/>
                <a:moveTo>
                  <a:pt x="685895" y="872681"/>
                </a:moveTo>
                <a:cubicBezTo>
                  <a:pt x="721233" y="872681"/>
                  <a:pt x="750856" y="860774"/>
                  <a:pt x="774763" y="836867"/>
                </a:cubicBezTo>
                <a:cubicBezTo>
                  <a:pt x="798671" y="812959"/>
                  <a:pt x="810578" y="783336"/>
                  <a:pt x="810578" y="747998"/>
                </a:cubicBezTo>
                <a:cubicBezTo>
                  <a:pt x="810578" y="712661"/>
                  <a:pt x="798671" y="683038"/>
                  <a:pt x="774763" y="659130"/>
                </a:cubicBezTo>
                <a:cubicBezTo>
                  <a:pt x="750856" y="635222"/>
                  <a:pt x="721233" y="623316"/>
                  <a:pt x="685895" y="623316"/>
                </a:cubicBezTo>
                <a:cubicBezTo>
                  <a:pt x="650557" y="623316"/>
                  <a:pt x="620935" y="635222"/>
                  <a:pt x="597027" y="659130"/>
                </a:cubicBezTo>
                <a:cubicBezTo>
                  <a:pt x="573119" y="683038"/>
                  <a:pt x="561213" y="712661"/>
                  <a:pt x="561213" y="747998"/>
                </a:cubicBezTo>
                <a:cubicBezTo>
                  <a:pt x="561213" y="783336"/>
                  <a:pt x="573119" y="812959"/>
                  <a:pt x="597027" y="836867"/>
                </a:cubicBezTo>
                <a:cubicBezTo>
                  <a:pt x="620935" y="860774"/>
                  <a:pt x="650557" y="872681"/>
                  <a:pt x="685895" y="872681"/>
                </a:cubicBez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585632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2E0709-8331-9E7D-5A3F-69763FDA64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CA8C68-DB68-A91E-75E5-3534F120C1B0}"/>
              </a:ext>
            </a:extLst>
          </p:cNvPr>
          <p:cNvSpPr txBox="1"/>
          <p:nvPr/>
        </p:nvSpPr>
        <p:spPr>
          <a:xfrm>
            <a:off x="564417" y="1555643"/>
            <a:ext cx="450607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5400" dirty="0">
                <a:latin typeface="+mj-lt"/>
              </a:rPr>
              <a:t>Expansive</a:t>
            </a:r>
            <a:r>
              <a:rPr lang="en-ID" sz="5400" dirty="0">
                <a:solidFill>
                  <a:schemeClr val="accent1"/>
                </a:solidFill>
                <a:latin typeface="+mj-lt"/>
              </a:rPr>
              <a:t> Market Reach</a:t>
            </a:r>
            <a:endParaRPr lang="en-ID" sz="5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2E001D0-F5DC-6E93-6214-92D6F5029CF7}"/>
              </a:ext>
            </a:extLst>
          </p:cNvPr>
          <p:cNvSpPr/>
          <p:nvPr/>
        </p:nvSpPr>
        <p:spPr>
          <a:xfrm>
            <a:off x="7172490" y="549275"/>
            <a:ext cx="4324185" cy="3587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E2BC9E9-899D-4456-8A50-A6D827B55CF6}"/>
              </a:ext>
            </a:extLst>
          </p:cNvPr>
          <p:cNvSpPr/>
          <p:nvPr/>
        </p:nvSpPr>
        <p:spPr>
          <a:xfrm>
            <a:off x="9548266" y="599596"/>
            <a:ext cx="772580" cy="258132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745673-3082-73F8-0C39-C06D0CBECF6F}"/>
              </a:ext>
            </a:extLst>
          </p:cNvPr>
          <p:cNvSpPr txBox="1"/>
          <p:nvPr/>
        </p:nvSpPr>
        <p:spPr>
          <a:xfrm>
            <a:off x="7363153" y="590452"/>
            <a:ext cx="613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Home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F00A49-17DB-A068-03BA-58CB8DD3E4E5}"/>
              </a:ext>
            </a:extLst>
          </p:cNvPr>
          <p:cNvSpPr txBox="1"/>
          <p:nvPr/>
        </p:nvSpPr>
        <p:spPr>
          <a:xfrm>
            <a:off x="8458127" y="590452"/>
            <a:ext cx="6553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About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6561BB-1DF7-AE2E-A601-6574972D015B}"/>
              </a:ext>
            </a:extLst>
          </p:cNvPr>
          <p:cNvSpPr txBox="1"/>
          <p:nvPr/>
        </p:nvSpPr>
        <p:spPr>
          <a:xfrm>
            <a:off x="9613861" y="590452"/>
            <a:ext cx="6413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bg2"/>
                </a:solidFill>
                <a:cs typeface="Space Grotesk" pitchFamily="2" charset="0"/>
              </a:rPr>
              <a:t>Works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DB788D-6F8C-02B3-3EA4-8A2A00596766}"/>
              </a:ext>
            </a:extLst>
          </p:cNvPr>
          <p:cNvSpPr txBox="1"/>
          <p:nvPr/>
        </p:nvSpPr>
        <p:spPr>
          <a:xfrm>
            <a:off x="10589896" y="590452"/>
            <a:ext cx="838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  <a:cs typeface="Space Grotesk" pitchFamily="2" charset="0"/>
              </a:rPr>
              <a:t>Awards</a:t>
            </a:r>
            <a:endParaRPr lang="en-ID" sz="1200" dirty="0">
              <a:solidFill>
                <a:schemeClr val="tx2"/>
              </a:solidFill>
              <a:cs typeface="Space Grotesk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7470A4-33F1-B1A6-CEC4-7A63C5B140B0}"/>
              </a:ext>
            </a:extLst>
          </p:cNvPr>
          <p:cNvSpPr txBox="1"/>
          <p:nvPr/>
        </p:nvSpPr>
        <p:spPr>
          <a:xfrm>
            <a:off x="844868" y="590452"/>
            <a:ext cx="1479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>
                <a:latin typeface="+mj-lt"/>
                <a:cs typeface="Space Grotesk" pitchFamily="2" charset="0"/>
              </a:rPr>
              <a:t>Company Name</a:t>
            </a:r>
          </a:p>
        </p:txBody>
      </p:sp>
      <p:sp>
        <p:nvSpPr>
          <p:cNvPr id="10" name="Graphic 24">
            <a:extLst>
              <a:ext uri="{FF2B5EF4-FFF2-40B4-BE49-F238E27FC236}">
                <a16:creationId xmlns:a16="http://schemas.microsoft.com/office/drawing/2014/main" id="{720B5FA8-621A-A6D7-7C5E-9DE640FA144D}"/>
              </a:ext>
            </a:extLst>
          </p:cNvPr>
          <p:cNvSpPr/>
          <p:nvPr/>
        </p:nvSpPr>
        <p:spPr>
          <a:xfrm>
            <a:off x="695325" y="642555"/>
            <a:ext cx="156075" cy="144686"/>
          </a:xfrm>
          <a:custGeom>
            <a:avLst/>
            <a:gdLst>
              <a:gd name="connsiteX0" fmla="*/ 3075411 w 4356502"/>
              <a:gd name="connsiteY0" fmla="*/ 2019300 h 4038600"/>
              <a:gd name="connsiteX1" fmla="*/ 4350809 w 4356502"/>
              <a:gd name="connsiteY1" fmla="*/ 402431 h 4038600"/>
              <a:gd name="connsiteX2" fmla="*/ 4013814 w 4356502"/>
              <a:gd name="connsiteY2" fmla="*/ 0 h 4038600"/>
              <a:gd name="connsiteX3" fmla="*/ 342593 w 4356502"/>
              <a:gd name="connsiteY3" fmla="*/ 0 h 4038600"/>
              <a:gd name="connsiteX4" fmla="*/ 5694 w 4356502"/>
              <a:gd name="connsiteY4" fmla="*/ 402431 h 4038600"/>
              <a:gd name="connsiteX5" fmla="*/ 1281091 w 4356502"/>
              <a:gd name="connsiteY5" fmla="*/ 2019300 h 4038600"/>
              <a:gd name="connsiteX6" fmla="*/ 5694 w 4356502"/>
              <a:gd name="connsiteY6" fmla="*/ 3636169 h 4038600"/>
              <a:gd name="connsiteX7" fmla="*/ 342688 w 4356502"/>
              <a:gd name="connsiteY7" fmla="*/ 4038600 h 4038600"/>
              <a:gd name="connsiteX8" fmla="*/ 4013814 w 4356502"/>
              <a:gd name="connsiteY8" fmla="*/ 4038600 h 4038600"/>
              <a:gd name="connsiteX9" fmla="*/ 4350809 w 4356502"/>
              <a:gd name="connsiteY9" fmla="*/ 3636169 h 4038600"/>
              <a:gd name="connsiteX10" fmla="*/ 3075411 w 4356502"/>
              <a:gd name="connsiteY10" fmla="*/ 201930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56502" h="4038600">
                <a:moveTo>
                  <a:pt x="3075411" y="2019300"/>
                </a:moveTo>
                <a:cubicBezTo>
                  <a:pt x="3730445" y="1727835"/>
                  <a:pt x="4217459" y="1127093"/>
                  <a:pt x="4350809" y="402431"/>
                </a:cubicBezTo>
                <a:cubicBezTo>
                  <a:pt x="4389385" y="192881"/>
                  <a:pt x="4226984" y="0"/>
                  <a:pt x="4013814" y="0"/>
                </a:cubicBezTo>
                <a:lnTo>
                  <a:pt x="342593" y="0"/>
                </a:lnTo>
                <a:cubicBezTo>
                  <a:pt x="129519" y="0"/>
                  <a:pt x="-32882" y="192881"/>
                  <a:pt x="5694" y="402431"/>
                </a:cubicBezTo>
                <a:cubicBezTo>
                  <a:pt x="139044" y="1127093"/>
                  <a:pt x="626057" y="1727835"/>
                  <a:pt x="1281091" y="2019300"/>
                </a:cubicBezTo>
                <a:cubicBezTo>
                  <a:pt x="626057" y="2310765"/>
                  <a:pt x="139044" y="2911507"/>
                  <a:pt x="5694" y="3636169"/>
                </a:cubicBezTo>
                <a:cubicBezTo>
                  <a:pt x="-32882" y="3845719"/>
                  <a:pt x="129519" y="4038600"/>
                  <a:pt x="342688" y="4038600"/>
                </a:cubicBezTo>
                <a:lnTo>
                  <a:pt x="4013814" y="4038600"/>
                </a:lnTo>
                <a:cubicBezTo>
                  <a:pt x="4226888" y="4038600"/>
                  <a:pt x="4389385" y="3845719"/>
                  <a:pt x="4350809" y="3636169"/>
                </a:cubicBezTo>
                <a:cubicBezTo>
                  <a:pt x="4217459" y="2911507"/>
                  <a:pt x="3730445" y="2310765"/>
                  <a:pt x="3075411" y="201930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Graphic 19">
            <a:extLst>
              <a:ext uri="{FF2B5EF4-FFF2-40B4-BE49-F238E27FC236}">
                <a16:creationId xmlns:a16="http://schemas.microsoft.com/office/drawing/2014/main" id="{68B871A9-5168-A9BC-F7A5-20733AFBE451}"/>
              </a:ext>
            </a:extLst>
          </p:cNvPr>
          <p:cNvSpPr/>
          <p:nvPr/>
        </p:nvSpPr>
        <p:spPr>
          <a:xfrm>
            <a:off x="5735711" y="1736725"/>
            <a:ext cx="5755193" cy="3151729"/>
          </a:xfrm>
          <a:custGeom>
            <a:avLst/>
            <a:gdLst>
              <a:gd name="connsiteX0" fmla="*/ 580029 w 6392180"/>
              <a:gd name="connsiteY0" fmla="*/ 760579 h 3500564"/>
              <a:gd name="connsiteX1" fmla="*/ 605165 w 6392180"/>
              <a:gd name="connsiteY1" fmla="*/ 760579 h 3500564"/>
              <a:gd name="connsiteX2" fmla="*/ 659007 w 6392180"/>
              <a:gd name="connsiteY2" fmla="*/ 731900 h 3500564"/>
              <a:gd name="connsiteX3" fmla="*/ 618379 w 6392180"/>
              <a:gd name="connsiteY3" fmla="*/ 768536 h 3500564"/>
              <a:gd name="connsiteX4" fmla="*/ 690301 w 6392180"/>
              <a:gd name="connsiteY4" fmla="*/ 731675 h 3500564"/>
              <a:gd name="connsiteX5" fmla="*/ 699382 w 6392180"/>
              <a:gd name="connsiteY5" fmla="*/ 714074 h 3500564"/>
              <a:gd name="connsiteX6" fmla="*/ 739223 w 6392180"/>
              <a:gd name="connsiteY6" fmla="*/ 752903 h 3500564"/>
              <a:gd name="connsiteX7" fmla="*/ 756599 w 6392180"/>
              <a:gd name="connsiteY7" fmla="*/ 739154 h 3500564"/>
              <a:gd name="connsiteX8" fmla="*/ 778305 w 6392180"/>
              <a:gd name="connsiteY8" fmla="*/ 748067 h 3500564"/>
              <a:gd name="connsiteX9" fmla="*/ 782972 w 6392180"/>
              <a:gd name="connsiteY9" fmla="*/ 737973 h 3500564"/>
              <a:gd name="connsiteX10" fmla="*/ 849496 w 6392180"/>
              <a:gd name="connsiteY10" fmla="*/ 752650 h 3500564"/>
              <a:gd name="connsiteX11" fmla="*/ 899992 w 6392180"/>
              <a:gd name="connsiteY11" fmla="*/ 762997 h 3500564"/>
              <a:gd name="connsiteX12" fmla="*/ 924313 w 6392180"/>
              <a:gd name="connsiteY12" fmla="*/ 764459 h 3500564"/>
              <a:gd name="connsiteX13" fmla="*/ 916272 w 6392180"/>
              <a:gd name="connsiteY13" fmla="*/ 795077 h 3500564"/>
              <a:gd name="connsiteX14" fmla="*/ 1042570 w 6392180"/>
              <a:gd name="connsiteY14" fmla="*/ 814843 h 3500564"/>
              <a:gd name="connsiteX15" fmla="*/ 1061718 w 6392180"/>
              <a:gd name="connsiteY15" fmla="*/ 836521 h 3500564"/>
              <a:gd name="connsiteX16" fmla="*/ 1060143 w 6392180"/>
              <a:gd name="connsiteY16" fmla="*/ 822294 h 3500564"/>
              <a:gd name="connsiteX17" fmla="*/ 1052130 w 6392180"/>
              <a:gd name="connsiteY17" fmla="*/ 781778 h 3500564"/>
              <a:gd name="connsiteX18" fmla="*/ 1053704 w 6392180"/>
              <a:gd name="connsiteY18" fmla="*/ 769998 h 3500564"/>
              <a:gd name="connsiteX19" fmla="*/ 1159281 w 6392180"/>
              <a:gd name="connsiteY19" fmla="*/ 787598 h 3500564"/>
              <a:gd name="connsiteX20" fmla="*/ 1218044 w 6392180"/>
              <a:gd name="connsiteY20" fmla="*/ 774103 h 3500564"/>
              <a:gd name="connsiteX21" fmla="*/ 1234858 w 6392180"/>
              <a:gd name="connsiteY21" fmla="*/ 759398 h 3500564"/>
              <a:gd name="connsiteX22" fmla="*/ 1279675 w 6392180"/>
              <a:gd name="connsiteY22" fmla="*/ 806380 h 3500564"/>
              <a:gd name="connsiteX23" fmla="*/ 1303715 w 6392180"/>
              <a:gd name="connsiteY23" fmla="*/ 756474 h 3500564"/>
              <a:gd name="connsiteX24" fmla="*/ 1297473 w 6392180"/>
              <a:gd name="connsiteY24" fmla="*/ 739351 h 3500564"/>
              <a:gd name="connsiteX25" fmla="*/ 1314034 w 6392180"/>
              <a:gd name="connsiteY25" fmla="*/ 720091 h 3500564"/>
              <a:gd name="connsiteX26" fmla="*/ 1312993 w 6392180"/>
              <a:gd name="connsiteY26" fmla="*/ 717420 h 3500564"/>
              <a:gd name="connsiteX27" fmla="*/ 1288420 w 6392180"/>
              <a:gd name="connsiteY27" fmla="*/ 711881 h 3500564"/>
              <a:gd name="connsiteX28" fmla="*/ 1263846 w 6392180"/>
              <a:gd name="connsiteY28" fmla="*/ 654749 h 3500564"/>
              <a:gd name="connsiteX29" fmla="*/ 1277286 w 6392180"/>
              <a:gd name="connsiteY29" fmla="*/ 637626 h 3500564"/>
              <a:gd name="connsiteX30" fmla="*/ 1273940 w 6392180"/>
              <a:gd name="connsiteY30" fmla="*/ 582912 h 3500564"/>
              <a:gd name="connsiteX31" fmla="*/ 1279647 w 6392180"/>
              <a:gd name="connsiteY31" fmla="*/ 546529 h 3500564"/>
              <a:gd name="connsiteX32" fmla="*/ 1292834 w 6392180"/>
              <a:gd name="connsiteY32" fmla="*/ 540259 h 3500564"/>
              <a:gd name="connsiteX33" fmla="*/ 1356770 w 6392180"/>
              <a:gd name="connsiteY33" fmla="*/ 521224 h 3500564"/>
              <a:gd name="connsiteX34" fmla="*/ 1294886 w 6392180"/>
              <a:gd name="connsiteY34" fmla="*/ 576670 h 3500564"/>
              <a:gd name="connsiteX35" fmla="*/ 1293874 w 6392180"/>
              <a:gd name="connsiteY35" fmla="*/ 621487 h 3500564"/>
              <a:gd name="connsiteX36" fmla="*/ 1319488 w 6392180"/>
              <a:gd name="connsiteY36" fmla="*/ 643643 h 3500564"/>
              <a:gd name="connsiteX37" fmla="*/ 1335796 w 6392180"/>
              <a:gd name="connsiteY37" fmla="*/ 675948 h 3500564"/>
              <a:gd name="connsiteX38" fmla="*/ 1326995 w 6392180"/>
              <a:gd name="connsiteY38" fmla="*/ 704149 h 3500564"/>
              <a:gd name="connsiteX39" fmla="*/ 1360650 w 6392180"/>
              <a:gd name="connsiteY39" fmla="*/ 709941 h 3500564"/>
              <a:gd name="connsiteX40" fmla="*/ 1360116 w 6392180"/>
              <a:gd name="connsiteY40" fmla="*/ 724899 h 3500564"/>
              <a:gd name="connsiteX41" fmla="*/ 1361663 w 6392180"/>
              <a:gd name="connsiteY41" fmla="*/ 745621 h 3500564"/>
              <a:gd name="connsiteX42" fmla="*/ 1369142 w 6392180"/>
              <a:gd name="connsiteY42" fmla="*/ 759370 h 3500564"/>
              <a:gd name="connsiteX43" fmla="*/ 1390622 w 6392180"/>
              <a:gd name="connsiteY43" fmla="*/ 713090 h 3500564"/>
              <a:gd name="connsiteX44" fmla="*/ 1410304 w 6392180"/>
              <a:gd name="connsiteY44" fmla="*/ 730466 h 3500564"/>
              <a:gd name="connsiteX45" fmla="*/ 1404877 w 6392180"/>
              <a:gd name="connsiteY45" fmla="*/ 776970 h 3500564"/>
              <a:gd name="connsiteX46" fmla="*/ 1424025 w 6392180"/>
              <a:gd name="connsiteY46" fmla="*/ 786136 h 3500564"/>
              <a:gd name="connsiteX47" fmla="*/ 1439011 w 6392180"/>
              <a:gd name="connsiteY47" fmla="*/ 767580 h 3500564"/>
              <a:gd name="connsiteX48" fmla="*/ 1453041 w 6392180"/>
              <a:gd name="connsiteY48" fmla="*/ 755518 h 3500564"/>
              <a:gd name="connsiteX49" fmla="*/ 1453266 w 6392180"/>
              <a:gd name="connsiteY49" fmla="*/ 736230 h 3500564"/>
              <a:gd name="connsiteX50" fmla="*/ 1466986 w 6392180"/>
              <a:gd name="connsiteY50" fmla="*/ 727570 h 3500564"/>
              <a:gd name="connsiteX51" fmla="*/ 1484109 w 6392180"/>
              <a:gd name="connsiteY51" fmla="*/ 694786 h 3500564"/>
              <a:gd name="connsiteX52" fmla="*/ 1519283 w 6392180"/>
              <a:gd name="connsiteY52" fmla="*/ 710222 h 3500564"/>
              <a:gd name="connsiteX53" fmla="*/ 1527549 w 6392180"/>
              <a:gd name="connsiteY53" fmla="*/ 728076 h 3500564"/>
              <a:gd name="connsiteX54" fmla="*/ 1510735 w 6392180"/>
              <a:gd name="connsiteY54" fmla="*/ 748292 h 3500564"/>
              <a:gd name="connsiteX55" fmla="*/ 1511523 w 6392180"/>
              <a:gd name="connsiteY55" fmla="*/ 805171 h 3500564"/>
              <a:gd name="connsiteX56" fmla="*/ 1477642 w 6392180"/>
              <a:gd name="connsiteY56" fmla="*/ 817458 h 3500564"/>
              <a:gd name="connsiteX57" fmla="*/ 1459789 w 6392180"/>
              <a:gd name="connsiteY57" fmla="*/ 819145 h 3500564"/>
              <a:gd name="connsiteX58" fmla="*/ 1430773 w 6392180"/>
              <a:gd name="connsiteY58" fmla="*/ 823250 h 3500564"/>
              <a:gd name="connsiteX59" fmla="*/ 1443959 w 6392180"/>
              <a:gd name="connsiteY59" fmla="*/ 835312 h 3500564"/>
              <a:gd name="connsiteX60" fmla="*/ 1349713 w 6392180"/>
              <a:gd name="connsiteY60" fmla="*/ 840373 h 3500564"/>
              <a:gd name="connsiteX61" fmla="*/ 1432319 w 6392180"/>
              <a:gd name="connsiteY61" fmla="*/ 863513 h 3500564"/>
              <a:gd name="connsiteX62" fmla="*/ 1389357 w 6392180"/>
              <a:gd name="connsiteY62" fmla="*/ 903044 h 3500564"/>
              <a:gd name="connsiteX63" fmla="*/ 1362450 w 6392180"/>
              <a:gd name="connsiteY63" fmla="*/ 912182 h 3500564"/>
              <a:gd name="connsiteX64" fmla="*/ 1322300 w 6392180"/>
              <a:gd name="connsiteY64" fmla="*/ 910270 h 3500564"/>
              <a:gd name="connsiteX65" fmla="*/ 1358036 w 6392180"/>
              <a:gd name="connsiteY65" fmla="*/ 926184 h 3500564"/>
              <a:gd name="connsiteX66" fmla="*/ 1327248 w 6392180"/>
              <a:gd name="connsiteY66" fmla="*/ 944741 h 3500564"/>
              <a:gd name="connsiteX67" fmla="*/ 1289460 w 6392180"/>
              <a:gd name="connsiteY67" fmla="*/ 1014891 h 3500564"/>
              <a:gd name="connsiteX68" fmla="*/ 1280688 w 6392180"/>
              <a:gd name="connsiteY68" fmla="*/ 1049840 h 3500564"/>
              <a:gd name="connsiteX69" fmla="*/ 1315102 w 6392180"/>
              <a:gd name="connsiteY69" fmla="*/ 1059230 h 3500564"/>
              <a:gd name="connsiteX70" fmla="*/ 1358570 w 6392180"/>
              <a:gd name="connsiteY70" fmla="*/ 1110093 h 3500564"/>
              <a:gd name="connsiteX71" fmla="*/ 1442975 w 6392180"/>
              <a:gd name="connsiteY71" fmla="*/ 1141414 h 3500564"/>
              <a:gd name="connsiteX72" fmla="*/ 1502047 w 6392180"/>
              <a:gd name="connsiteY72" fmla="*/ 1159578 h 3500564"/>
              <a:gd name="connsiteX73" fmla="*/ 1512338 w 6392180"/>
              <a:gd name="connsiteY73" fmla="*/ 1167956 h 3500564"/>
              <a:gd name="connsiteX74" fmla="*/ 1510257 w 6392180"/>
              <a:gd name="connsiteY74" fmla="*/ 1180721 h 3500564"/>
              <a:gd name="connsiteX75" fmla="*/ 1515206 w 6392180"/>
              <a:gd name="connsiteY75" fmla="*/ 1218566 h 3500564"/>
              <a:gd name="connsiteX76" fmla="*/ 1549030 w 6392180"/>
              <a:gd name="connsiteY76" fmla="*/ 1229025 h 3500564"/>
              <a:gd name="connsiteX77" fmla="*/ 1565675 w 6392180"/>
              <a:gd name="connsiteY77" fmla="*/ 1257619 h 3500564"/>
              <a:gd name="connsiteX78" fmla="*/ 1581195 w 6392180"/>
              <a:gd name="connsiteY78" fmla="*/ 1242183 h 3500564"/>
              <a:gd name="connsiteX79" fmla="*/ 1570314 w 6392180"/>
              <a:gd name="connsiteY79" fmla="*/ 1173720 h 3500564"/>
              <a:gd name="connsiteX80" fmla="*/ 1577990 w 6392180"/>
              <a:gd name="connsiteY80" fmla="*/ 1158284 h 3500564"/>
              <a:gd name="connsiteX81" fmla="*/ 1586902 w 6392180"/>
              <a:gd name="connsiteY81" fmla="*/ 1144535 h 3500564"/>
              <a:gd name="connsiteX82" fmla="*/ 1612517 w 6392180"/>
              <a:gd name="connsiteY82" fmla="*/ 1105988 h 3500564"/>
              <a:gd name="connsiteX83" fmla="*/ 1591092 w 6392180"/>
              <a:gd name="connsiteY83" fmla="*/ 1044778 h 3500564"/>
              <a:gd name="connsiteX84" fmla="*/ 1592919 w 6392180"/>
              <a:gd name="connsiteY84" fmla="*/ 1025716 h 3500564"/>
              <a:gd name="connsiteX85" fmla="*/ 1595731 w 6392180"/>
              <a:gd name="connsiteY85" fmla="*/ 1011011 h 3500564"/>
              <a:gd name="connsiteX86" fmla="*/ 1590305 w 6392180"/>
              <a:gd name="connsiteY86" fmla="*/ 955340 h 3500564"/>
              <a:gd name="connsiteX87" fmla="*/ 1626547 w 6392180"/>
              <a:gd name="connsiteY87" fmla="*/ 942098 h 3500564"/>
              <a:gd name="connsiteX88" fmla="*/ 1681655 w 6392180"/>
              <a:gd name="connsiteY88" fmla="*/ 951742 h 3500564"/>
              <a:gd name="connsiteX89" fmla="*/ 1700830 w 6392180"/>
              <a:gd name="connsiteY89" fmla="*/ 964506 h 3500564"/>
              <a:gd name="connsiteX90" fmla="*/ 1741458 w 6392180"/>
              <a:gd name="connsiteY90" fmla="*/ 980898 h 3500564"/>
              <a:gd name="connsiteX91" fmla="*/ 1735244 w 6392180"/>
              <a:gd name="connsiteY91" fmla="*/ 999455 h 3500564"/>
              <a:gd name="connsiteX92" fmla="*/ 1741936 w 6392180"/>
              <a:gd name="connsiteY92" fmla="*/ 1036569 h 3500564"/>
              <a:gd name="connsiteX93" fmla="*/ 1795498 w 6392180"/>
              <a:gd name="connsiteY93" fmla="*/ 1046184 h 3500564"/>
              <a:gd name="connsiteX94" fmla="*/ 1815966 w 6392180"/>
              <a:gd name="connsiteY94" fmla="*/ 1034151 h 3500564"/>
              <a:gd name="connsiteX95" fmla="*/ 1828675 w 6392180"/>
              <a:gd name="connsiteY95" fmla="*/ 995575 h 3500564"/>
              <a:gd name="connsiteX96" fmla="*/ 1844729 w 6392180"/>
              <a:gd name="connsiteY96" fmla="*/ 1011995 h 3500564"/>
              <a:gd name="connsiteX97" fmla="*/ 1880437 w 6392180"/>
              <a:gd name="connsiteY97" fmla="*/ 1091058 h 3500564"/>
              <a:gd name="connsiteX98" fmla="*/ 1880971 w 6392180"/>
              <a:gd name="connsiteY98" fmla="*/ 1111049 h 3500564"/>
              <a:gd name="connsiteX99" fmla="*/ 1899893 w 6392180"/>
              <a:gd name="connsiteY99" fmla="*/ 1142623 h 3500564"/>
              <a:gd name="connsiteX100" fmla="*/ 1924214 w 6392180"/>
              <a:gd name="connsiteY100" fmla="*/ 1142145 h 3500564"/>
              <a:gd name="connsiteX101" fmla="*/ 1924720 w 6392180"/>
              <a:gd name="connsiteY101" fmla="*/ 1176335 h 3500564"/>
              <a:gd name="connsiteX102" fmla="*/ 1918788 w 6392180"/>
              <a:gd name="connsiteY102" fmla="*/ 1193711 h 3500564"/>
              <a:gd name="connsiteX103" fmla="*/ 1980138 w 6392180"/>
              <a:gd name="connsiteY103" fmla="*/ 1186007 h 3500564"/>
              <a:gd name="connsiteX104" fmla="*/ 1985030 w 6392180"/>
              <a:gd name="connsiteY104" fmla="*/ 1201443 h 3500564"/>
              <a:gd name="connsiteX105" fmla="*/ 1973390 w 6392180"/>
              <a:gd name="connsiteY105" fmla="*/ 1240974 h 3500564"/>
              <a:gd name="connsiteX106" fmla="*/ 1910774 w 6392180"/>
              <a:gd name="connsiteY106" fmla="*/ 1272774 h 3500564"/>
              <a:gd name="connsiteX107" fmla="*/ 1880240 w 6392180"/>
              <a:gd name="connsiteY107" fmla="*/ 1280731 h 3500564"/>
              <a:gd name="connsiteX108" fmla="*/ 1866548 w 6392180"/>
              <a:gd name="connsiteY108" fmla="*/ 1274939 h 3500564"/>
              <a:gd name="connsiteX109" fmla="*/ 1846360 w 6392180"/>
              <a:gd name="connsiteY109" fmla="*/ 1282671 h 3500564"/>
              <a:gd name="connsiteX110" fmla="*/ 1780343 w 6392180"/>
              <a:gd name="connsiteY110" fmla="*/ 1306738 h 3500564"/>
              <a:gd name="connsiteX111" fmla="*/ 1731702 w 6392180"/>
              <a:gd name="connsiteY111" fmla="*/ 1349644 h 3500564"/>
              <a:gd name="connsiteX112" fmla="*/ 1706088 w 6392180"/>
              <a:gd name="connsiteY112" fmla="*/ 1380010 h 3500564"/>
              <a:gd name="connsiteX113" fmla="*/ 1815544 w 6392180"/>
              <a:gd name="connsiteY113" fmla="*/ 1307947 h 3500564"/>
              <a:gd name="connsiteX114" fmla="*/ 1832667 w 6392180"/>
              <a:gd name="connsiteY114" fmla="*/ 1323636 h 3500564"/>
              <a:gd name="connsiteX115" fmla="*/ 1820240 w 6392180"/>
              <a:gd name="connsiteY115" fmla="*/ 1340506 h 3500564"/>
              <a:gd name="connsiteX116" fmla="*/ 1800559 w 6392180"/>
              <a:gd name="connsiteY116" fmla="*/ 1343880 h 3500564"/>
              <a:gd name="connsiteX117" fmla="*/ 1820718 w 6392180"/>
              <a:gd name="connsiteY117" fmla="*/ 1370647 h 3500564"/>
              <a:gd name="connsiteX118" fmla="*/ 1870203 w 6392180"/>
              <a:gd name="connsiteY118" fmla="*/ 1406298 h 3500564"/>
              <a:gd name="connsiteX119" fmla="*/ 1887522 w 6392180"/>
              <a:gd name="connsiteY119" fmla="*/ 1393056 h 3500564"/>
              <a:gd name="connsiteX120" fmla="*/ 1904364 w 6392180"/>
              <a:gd name="connsiteY120" fmla="*/ 1378126 h 3500564"/>
              <a:gd name="connsiteX121" fmla="*/ 1893708 w 6392180"/>
              <a:gd name="connsiteY121" fmla="*/ 1407760 h 3500564"/>
              <a:gd name="connsiteX122" fmla="*/ 1889097 w 6392180"/>
              <a:gd name="connsiteY122" fmla="*/ 1418838 h 3500564"/>
              <a:gd name="connsiteX123" fmla="*/ 1842227 w 6392180"/>
              <a:gd name="connsiteY123" fmla="*/ 1441247 h 3500564"/>
              <a:gd name="connsiteX124" fmla="*/ 1803961 w 6392180"/>
              <a:gd name="connsiteY124" fmla="*/ 1465821 h 3500564"/>
              <a:gd name="connsiteX125" fmla="*/ 1801093 w 6392180"/>
              <a:gd name="connsiteY125" fmla="*/ 1455221 h 3500564"/>
              <a:gd name="connsiteX126" fmla="*/ 1837082 w 6392180"/>
              <a:gd name="connsiteY126" fmla="*/ 1428960 h 3500564"/>
              <a:gd name="connsiteX127" fmla="*/ 1845629 w 6392180"/>
              <a:gd name="connsiteY127" fmla="*/ 1421256 h 3500564"/>
              <a:gd name="connsiteX128" fmla="*/ 1830896 w 6392180"/>
              <a:gd name="connsiteY128" fmla="*/ 1407957 h 3500564"/>
              <a:gd name="connsiteX129" fmla="*/ 1786641 w 6392180"/>
              <a:gd name="connsiteY129" fmla="*/ 1427245 h 3500564"/>
              <a:gd name="connsiteX130" fmla="*/ 1759453 w 6392180"/>
              <a:gd name="connsiteY130" fmla="*/ 1447236 h 3500564"/>
              <a:gd name="connsiteX131" fmla="*/ 1751973 w 6392180"/>
              <a:gd name="connsiteY131" fmla="*/ 1445549 h 3500564"/>
              <a:gd name="connsiteX132" fmla="*/ 1741121 w 6392180"/>
              <a:gd name="connsiteY132" fmla="*/ 1455193 h 3500564"/>
              <a:gd name="connsiteX133" fmla="*/ 1723520 w 6392180"/>
              <a:gd name="connsiteY133" fmla="*/ 1518370 h 3500564"/>
              <a:gd name="connsiteX134" fmla="*/ 1710586 w 6392180"/>
              <a:gd name="connsiteY134" fmla="*/ 1518820 h 3500564"/>
              <a:gd name="connsiteX135" fmla="*/ 1692704 w 6392180"/>
              <a:gd name="connsiteY135" fmla="*/ 1532091 h 3500564"/>
              <a:gd name="connsiteX136" fmla="*/ 1645609 w 6392180"/>
              <a:gd name="connsiteY136" fmla="*/ 1589448 h 3500564"/>
              <a:gd name="connsiteX137" fmla="*/ 1635038 w 6392180"/>
              <a:gd name="connsiteY137" fmla="*/ 1564621 h 3500564"/>
              <a:gd name="connsiteX138" fmla="*/ 1641504 w 6392180"/>
              <a:gd name="connsiteY138" fmla="*/ 1606065 h 3500564"/>
              <a:gd name="connsiteX139" fmla="*/ 1629358 w 6392180"/>
              <a:gd name="connsiteY139" fmla="*/ 1629205 h 3500564"/>
              <a:gd name="connsiteX140" fmla="*/ 1630623 w 6392180"/>
              <a:gd name="connsiteY140" fmla="*/ 1615962 h 3500564"/>
              <a:gd name="connsiteX141" fmla="*/ 1626462 w 6392180"/>
              <a:gd name="connsiteY141" fmla="*/ 1579551 h 3500564"/>
              <a:gd name="connsiteX142" fmla="*/ 1617156 w 6392180"/>
              <a:gd name="connsiteY142" fmla="*/ 1616215 h 3500564"/>
              <a:gd name="connsiteX143" fmla="*/ 1617437 w 6392180"/>
              <a:gd name="connsiteY143" fmla="*/ 1639326 h 3500564"/>
              <a:gd name="connsiteX144" fmla="*/ 1613529 w 6392180"/>
              <a:gd name="connsiteY144" fmla="*/ 1662719 h 3500564"/>
              <a:gd name="connsiteX145" fmla="*/ 1623904 w 6392180"/>
              <a:gd name="connsiteY145" fmla="*/ 1668736 h 3500564"/>
              <a:gd name="connsiteX146" fmla="*/ 1616397 w 6392180"/>
              <a:gd name="connsiteY146" fmla="*/ 1682991 h 3500564"/>
              <a:gd name="connsiteX147" fmla="*/ 1619770 w 6392180"/>
              <a:gd name="connsiteY147" fmla="*/ 1685634 h 3500564"/>
              <a:gd name="connsiteX148" fmla="*/ 1585103 w 6392180"/>
              <a:gd name="connsiteY148" fmla="*/ 1712120 h 3500564"/>
              <a:gd name="connsiteX149" fmla="*/ 1572957 w 6392180"/>
              <a:gd name="connsiteY149" fmla="*/ 1719599 h 3500564"/>
              <a:gd name="connsiteX150" fmla="*/ 1526593 w 6392180"/>
              <a:gd name="connsiteY150" fmla="*/ 1780105 h 3500564"/>
              <a:gd name="connsiteX151" fmla="*/ 1542366 w 6392180"/>
              <a:gd name="connsiteY151" fmla="*/ 1896029 h 3500564"/>
              <a:gd name="connsiteX152" fmla="*/ 1526368 w 6392180"/>
              <a:gd name="connsiteY152" fmla="*/ 1886610 h 3500564"/>
              <a:gd name="connsiteX153" fmla="*/ 1517568 w 6392180"/>
              <a:gd name="connsiteY153" fmla="*/ 1865663 h 3500564"/>
              <a:gd name="connsiteX154" fmla="*/ 1479526 w 6392180"/>
              <a:gd name="connsiteY154" fmla="*/ 1795766 h 3500564"/>
              <a:gd name="connsiteX155" fmla="*/ 1429817 w 6392180"/>
              <a:gd name="connsiteY155" fmla="*/ 1791886 h 3500564"/>
              <a:gd name="connsiteX156" fmla="*/ 1375693 w 6392180"/>
              <a:gd name="connsiteY156" fmla="*/ 1797931 h 3500564"/>
              <a:gd name="connsiteX157" fmla="*/ 1392056 w 6392180"/>
              <a:gd name="connsiteY157" fmla="*/ 1816234 h 3500564"/>
              <a:gd name="connsiteX158" fmla="*/ 1379348 w 6392180"/>
              <a:gd name="connsiteY158" fmla="*/ 1812129 h 3500564"/>
              <a:gd name="connsiteX159" fmla="*/ 1364109 w 6392180"/>
              <a:gd name="connsiteY159" fmla="*/ 1815503 h 3500564"/>
              <a:gd name="connsiteX160" fmla="*/ 1349067 w 6392180"/>
              <a:gd name="connsiteY160" fmla="*/ 1807546 h 3500564"/>
              <a:gd name="connsiteX161" fmla="*/ 1263649 w 6392180"/>
              <a:gd name="connsiteY161" fmla="*/ 1828015 h 3500564"/>
              <a:gd name="connsiteX162" fmla="*/ 1237276 w 6392180"/>
              <a:gd name="connsiteY162" fmla="*/ 1855485 h 3500564"/>
              <a:gd name="connsiteX163" fmla="*/ 1244502 w 6392180"/>
              <a:gd name="connsiteY163" fmla="*/ 1875982 h 3500564"/>
              <a:gd name="connsiteX164" fmla="*/ 1232356 w 6392180"/>
              <a:gd name="connsiteY164" fmla="*/ 1924904 h 3500564"/>
              <a:gd name="connsiteX165" fmla="*/ 1262609 w 6392180"/>
              <a:gd name="connsiteY165" fmla="*/ 2002983 h 3500564"/>
              <a:gd name="connsiteX166" fmla="*/ 1327586 w 6392180"/>
              <a:gd name="connsiteY166" fmla="*/ 2021568 h 3500564"/>
              <a:gd name="connsiteX167" fmla="*/ 1349320 w 6392180"/>
              <a:gd name="connsiteY167" fmla="*/ 2024942 h 3500564"/>
              <a:gd name="connsiteX168" fmla="*/ 1365374 w 6392180"/>
              <a:gd name="connsiteY168" fmla="*/ 1991455 h 3500564"/>
              <a:gd name="connsiteX169" fmla="*/ 1376002 w 6392180"/>
              <a:gd name="connsiteY169" fmla="*/ 1968794 h 3500564"/>
              <a:gd name="connsiteX170" fmla="*/ 1422056 w 6392180"/>
              <a:gd name="connsiteY170" fmla="*/ 1964464 h 3500564"/>
              <a:gd name="connsiteX171" fmla="*/ 1420735 w 6392180"/>
              <a:gd name="connsiteY171" fmla="*/ 2000593 h 3500564"/>
              <a:gd name="connsiteX172" fmla="*/ 1417164 w 6392180"/>
              <a:gd name="connsiteY172" fmla="*/ 2011699 h 3500564"/>
              <a:gd name="connsiteX173" fmla="*/ 1412750 w 6392180"/>
              <a:gd name="connsiteY173" fmla="*/ 2013386 h 3500564"/>
              <a:gd name="connsiteX174" fmla="*/ 1403162 w 6392180"/>
              <a:gd name="connsiteY174" fmla="*/ 2022299 h 3500564"/>
              <a:gd name="connsiteX175" fmla="*/ 1387614 w 6392180"/>
              <a:gd name="connsiteY175" fmla="*/ 2067370 h 3500564"/>
              <a:gd name="connsiteX176" fmla="*/ 1436255 w 6392180"/>
              <a:gd name="connsiteY176" fmla="*/ 2076057 h 3500564"/>
              <a:gd name="connsiteX177" fmla="*/ 1481298 w 6392180"/>
              <a:gd name="connsiteY177" fmla="*/ 2163780 h 3500564"/>
              <a:gd name="connsiteX178" fmla="*/ 1535675 w 6392180"/>
              <a:gd name="connsiteY178" fmla="*/ 2205224 h 3500564"/>
              <a:gd name="connsiteX179" fmla="*/ 1608102 w 6392180"/>
              <a:gd name="connsiteY179" fmla="*/ 2217286 h 3500564"/>
              <a:gd name="connsiteX180" fmla="*/ 1687306 w 6392180"/>
              <a:gd name="connsiteY180" fmla="*/ 2148823 h 3500564"/>
              <a:gd name="connsiteX181" fmla="*/ 1870006 w 6392180"/>
              <a:gd name="connsiteY181" fmla="*/ 2176770 h 3500564"/>
              <a:gd name="connsiteX182" fmla="*/ 1909875 w 6392180"/>
              <a:gd name="connsiteY182" fmla="*/ 2217764 h 3500564"/>
              <a:gd name="connsiteX183" fmla="*/ 1955929 w 6392180"/>
              <a:gd name="connsiteY183" fmla="*/ 2254399 h 3500564"/>
              <a:gd name="connsiteX184" fmla="*/ 2051694 w 6392180"/>
              <a:gd name="connsiteY184" fmla="*/ 2305487 h 3500564"/>
              <a:gd name="connsiteX185" fmla="*/ 2108123 w 6392180"/>
              <a:gd name="connsiteY185" fmla="*/ 2360454 h 3500564"/>
              <a:gd name="connsiteX186" fmla="*/ 2128283 w 6392180"/>
              <a:gd name="connsiteY186" fmla="*/ 2389864 h 3500564"/>
              <a:gd name="connsiteX187" fmla="*/ 2258208 w 6392180"/>
              <a:gd name="connsiteY187" fmla="*/ 2428917 h 3500564"/>
              <a:gd name="connsiteX188" fmla="*/ 2318799 w 6392180"/>
              <a:gd name="connsiteY188" fmla="*/ 2465553 h 3500564"/>
              <a:gd name="connsiteX189" fmla="*/ 2346775 w 6392180"/>
              <a:gd name="connsiteY189" fmla="*/ 2466509 h 3500564"/>
              <a:gd name="connsiteX190" fmla="*/ 2350908 w 6392180"/>
              <a:gd name="connsiteY190" fmla="*/ 2501205 h 3500564"/>
              <a:gd name="connsiteX191" fmla="*/ 2324000 w 6392180"/>
              <a:gd name="connsiteY191" fmla="*/ 2569190 h 3500564"/>
              <a:gd name="connsiteX192" fmla="*/ 2292426 w 6392180"/>
              <a:gd name="connsiteY192" fmla="*/ 2592836 h 3500564"/>
              <a:gd name="connsiteX193" fmla="*/ 2283625 w 6392180"/>
              <a:gd name="connsiteY193" fmla="*/ 2602451 h 3500564"/>
              <a:gd name="connsiteX194" fmla="*/ 2277412 w 6392180"/>
              <a:gd name="connsiteY194" fmla="*/ 2628965 h 3500564"/>
              <a:gd name="connsiteX195" fmla="*/ 2275837 w 6392180"/>
              <a:gd name="connsiteY195" fmla="*/ 2664645 h 3500564"/>
              <a:gd name="connsiteX196" fmla="*/ 2272716 w 6392180"/>
              <a:gd name="connsiteY196" fmla="*/ 2735020 h 3500564"/>
              <a:gd name="connsiteX197" fmla="*/ 2230795 w 6392180"/>
              <a:gd name="connsiteY197" fmla="*/ 2750456 h 3500564"/>
              <a:gd name="connsiteX198" fmla="*/ 2191994 w 6392180"/>
              <a:gd name="connsiteY198" fmla="*/ 2799125 h 3500564"/>
              <a:gd name="connsiteX199" fmla="*/ 2061028 w 6392180"/>
              <a:gd name="connsiteY199" fmla="*/ 2958685 h 3500564"/>
              <a:gd name="connsiteX200" fmla="*/ 1993999 w 6392180"/>
              <a:gd name="connsiteY200" fmla="*/ 3039688 h 3500564"/>
              <a:gd name="connsiteX201" fmla="*/ 1959219 w 6392180"/>
              <a:gd name="connsiteY201" fmla="*/ 3038254 h 3500564"/>
              <a:gd name="connsiteX202" fmla="*/ 1961103 w 6392180"/>
              <a:gd name="connsiteY202" fmla="*/ 3046914 h 3500564"/>
              <a:gd name="connsiteX203" fmla="*/ 1958544 w 6392180"/>
              <a:gd name="connsiteY203" fmla="*/ 3074412 h 3500564"/>
              <a:gd name="connsiteX204" fmla="*/ 1921937 w 6392180"/>
              <a:gd name="connsiteY204" fmla="*/ 3089201 h 3500564"/>
              <a:gd name="connsiteX205" fmla="*/ 1896407 w 6392180"/>
              <a:gd name="connsiteY205" fmla="*/ 3085349 h 3500564"/>
              <a:gd name="connsiteX206" fmla="*/ 1853980 w 6392180"/>
              <a:gd name="connsiteY206" fmla="*/ 3123110 h 3500564"/>
              <a:gd name="connsiteX207" fmla="*/ 1862583 w 6392180"/>
              <a:gd name="connsiteY207" fmla="*/ 3171441 h 3500564"/>
              <a:gd name="connsiteX208" fmla="*/ 1805282 w 6392180"/>
              <a:gd name="connsiteY208" fmla="*/ 3236840 h 3500564"/>
              <a:gd name="connsiteX209" fmla="*/ 1793895 w 6392180"/>
              <a:gd name="connsiteY209" fmla="*/ 3258546 h 3500564"/>
              <a:gd name="connsiteX210" fmla="*/ 1790802 w 6392180"/>
              <a:gd name="connsiteY210" fmla="*/ 3317337 h 3500564"/>
              <a:gd name="connsiteX211" fmla="*/ 1762855 w 6392180"/>
              <a:gd name="connsiteY211" fmla="*/ 3348181 h 3500564"/>
              <a:gd name="connsiteX212" fmla="*/ 1742133 w 6392180"/>
              <a:gd name="connsiteY212" fmla="*/ 3381920 h 3500564"/>
              <a:gd name="connsiteX213" fmla="*/ 1755600 w 6392180"/>
              <a:gd name="connsiteY213" fmla="*/ 3441190 h 3500564"/>
              <a:gd name="connsiteX214" fmla="*/ 1804776 w 6392180"/>
              <a:gd name="connsiteY214" fmla="*/ 3474929 h 3500564"/>
              <a:gd name="connsiteX215" fmla="*/ 1814589 w 6392180"/>
              <a:gd name="connsiteY215" fmla="*/ 3494695 h 3500564"/>
              <a:gd name="connsiteX216" fmla="*/ 1697625 w 6392180"/>
              <a:gd name="connsiteY216" fmla="*/ 3465763 h 3500564"/>
              <a:gd name="connsiteX217" fmla="*/ 1636050 w 6392180"/>
              <a:gd name="connsiteY217" fmla="*/ 3370814 h 3500564"/>
              <a:gd name="connsiteX218" fmla="*/ 1728187 w 6392180"/>
              <a:gd name="connsiteY218" fmla="*/ 2730156 h 3500564"/>
              <a:gd name="connsiteX219" fmla="*/ 1720905 w 6392180"/>
              <a:gd name="connsiteY219" fmla="*/ 2708956 h 3500564"/>
              <a:gd name="connsiteX220" fmla="*/ 1623088 w 6392180"/>
              <a:gd name="connsiteY220" fmla="*/ 2621233 h 3500564"/>
              <a:gd name="connsiteX221" fmla="*/ 1555806 w 6392180"/>
              <a:gd name="connsiteY221" fmla="*/ 2495919 h 3500564"/>
              <a:gd name="connsiteX222" fmla="*/ 1539245 w 6392180"/>
              <a:gd name="connsiteY222" fmla="*/ 2398524 h 3500564"/>
              <a:gd name="connsiteX223" fmla="*/ 1599302 w 6392180"/>
              <a:gd name="connsiteY223" fmla="*/ 2298767 h 3500564"/>
              <a:gd name="connsiteX224" fmla="*/ 1598262 w 6392180"/>
              <a:gd name="connsiteY224" fmla="*/ 2260669 h 3500564"/>
              <a:gd name="connsiteX225" fmla="*/ 1593566 w 6392180"/>
              <a:gd name="connsiteY225" fmla="*/ 2234634 h 3500564"/>
              <a:gd name="connsiteX226" fmla="*/ 1579620 w 6392180"/>
              <a:gd name="connsiteY226" fmla="*/ 2208626 h 3500564"/>
              <a:gd name="connsiteX227" fmla="*/ 1533566 w 6392180"/>
              <a:gd name="connsiteY227" fmla="*/ 2221616 h 3500564"/>
              <a:gd name="connsiteX228" fmla="*/ 1452310 w 6392180"/>
              <a:gd name="connsiteY228" fmla="*/ 2161869 h 3500564"/>
              <a:gd name="connsiteX229" fmla="*/ 1417136 w 6392180"/>
              <a:gd name="connsiteY229" fmla="*/ 2127173 h 3500564"/>
              <a:gd name="connsiteX230" fmla="*/ 1352918 w 6392180"/>
              <a:gd name="connsiteY230" fmla="*/ 2100153 h 3500564"/>
              <a:gd name="connsiteX231" fmla="*/ 1271128 w 6392180"/>
              <a:gd name="connsiteY231" fmla="*/ 2056770 h 3500564"/>
              <a:gd name="connsiteX232" fmla="*/ 1206404 w 6392180"/>
              <a:gd name="connsiteY232" fmla="*/ 2040378 h 3500564"/>
              <a:gd name="connsiteX233" fmla="*/ 1100321 w 6392180"/>
              <a:gd name="connsiteY233" fmla="*/ 1960359 h 3500564"/>
              <a:gd name="connsiteX234" fmla="*/ 1029918 w 6392180"/>
              <a:gd name="connsiteY234" fmla="*/ 1873114 h 3500564"/>
              <a:gd name="connsiteX235" fmla="*/ 995757 w 6392180"/>
              <a:gd name="connsiteY235" fmla="*/ 1839374 h 3500564"/>
              <a:gd name="connsiteX236" fmla="*/ 926422 w 6392180"/>
              <a:gd name="connsiteY236" fmla="*/ 1750189 h 3500564"/>
              <a:gd name="connsiteX237" fmla="*/ 1004557 w 6392180"/>
              <a:gd name="connsiteY237" fmla="*/ 1890461 h 3500564"/>
              <a:gd name="connsiteX238" fmla="*/ 1000902 w 6392180"/>
              <a:gd name="connsiteY238" fmla="*/ 1914585 h 3500564"/>
              <a:gd name="connsiteX239" fmla="*/ 980208 w 6392180"/>
              <a:gd name="connsiteY239" fmla="*/ 1894342 h 3500564"/>
              <a:gd name="connsiteX240" fmla="*/ 937247 w 6392180"/>
              <a:gd name="connsiteY240" fmla="*/ 1844182 h 3500564"/>
              <a:gd name="connsiteX241" fmla="*/ 941914 w 6392180"/>
              <a:gd name="connsiteY241" fmla="*/ 1829252 h 3500564"/>
              <a:gd name="connsiteX242" fmla="*/ 913432 w 6392180"/>
              <a:gd name="connsiteY242" fmla="*/ 1793095 h 3500564"/>
              <a:gd name="connsiteX243" fmla="*/ 894285 w 6392180"/>
              <a:gd name="connsiteY243" fmla="*/ 1745381 h 3500564"/>
              <a:gd name="connsiteX244" fmla="*/ 840442 w 6392180"/>
              <a:gd name="connsiteY244" fmla="*/ 1702476 h 3500564"/>
              <a:gd name="connsiteX245" fmla="*/ 803188 w 6392180"/>
              <a:gd name="connsiteY245" fmla="*/ 1634490 h 3500564"/>
              <a:gd name="connsiteX246" fmla="*/ 766946 w 6392180"/>
              <a:gd name="connsiteY246" fmla="*/ 1566533 h 3500564"/>
              <a:gd name="connsiteX247" fmla="*/ 768492 w 6392180"/>
              <a:gd name="connsiteY247" fmla="*/ 1481200 h 3500564"/>
              <a:gd name="connsiteX248" fmla="*/ 774706 w 6392180"/>
              <a:gd name="connsiteY248" fmla="*/ 1389119 h 3500564"/>
              <a:gd name="connsiteX249" fmla="*/ 799533 w 6392180"/>
              <a:gd name="connsiteY249" fmla="*/ 1357292 h 3500564"/>
              <a:gd name="connsiteX250" fmla="*/ 703797 w 6392180"/>
              <a:gd name="connsiteY250" fmla="*/ 1285960 h 3500564"/>
              <a:gd name="connsiteX251" fmla="*/ 687742 w 6392180"/>
              <a:gd name="connsiteY251" fmla="*/ 1257001 h 3500564"/>
              <a:gd name="connsiteX252" fmla="*/ 661903 w 6392180"/>
              <a:gd name="connsiteY252" fmla="*/ 1231949 h 3500564"/>
              <a:gd name="connsiteX253" fmla="*/ 629766 w 6392180"/>
              <a:gd name="connsiteY253" fmla="*/ 1189999 h 3500564"/>
              <a:gd name="connsiteX254" fmla="*/ 582165 w 6392180"/>
              <a:gd name="connsiteY254" fmla="*/ 1153870 h 3500564"/>
              <a:gd name="connsiteX255" fmla="*/ 525764 w 6392180"/>
              <a:gd name="connsiteY255" fmla="*/ 1086841 h 3500564"/>
              <a:gd name="connsiteX256" fmla="*/ 435201 w 6392180"/>
              <a:gd name="connsiteY256" fmla="*/ 1055013 h 3500564"/>
              <a:gd name="connsiteX257" fmla="*/ 403627 w 6392180"/>
              <a:gd name="connsiteY257" fmla="*/ 1056475 h 3500564"/>
              <a:gd name="connsiteX258" fmla="*/ 341518 w 6392180"/>
              <a:gd name="connsiteY258" fmla="*/ 1048771 h 3500564"/>
              <a:gd name="connsiteX259" fmla="*/ 272633 w 6392180"/>
              <a:gd name="connsiteY259" fmla="*/ 1096006 h 3500564"/>
              <a:gd name="connsiteX260" fmla="*/ 299540 w 6392180"/>
              <a:gd name="connsiteY260" fmla="*/ 1049727 h 3500564"/>
              <a:gd name="connsiteX261" fmla="*/ 307834 w 6392180"/>
              <a:gd name="connsiteY261" fmla="*/ 1042501 h 3500564"/>
              <a:gd name="connsiteX262" fmla="*/ 309381 w 6392180"/>
              <a:gd name="connsiteY262" fmla="*/ 1034797 h 3500564"/>
              <a:gd name="connsiteX263" fmla="*/ 284498 w 6392180"/>
              <a:gd name="connsiteY263" fmla="*/ 1041545 h 3500564"/>
              <a:gd name="connsiteX264" fmla="*/ 236053 w 6392180"/>
              <a:gd name="connsiteY264" fmla="*/ 1113439 h 3500564"/>
              <a:gd name="connsiteX265" fmla="*/ 35724 w 6392180"/>
              <a:gd name="connsiteY265" fmla="*/ 1230599 h 3500564"/>
              <a:gd name="connsiteX266" fmla="*/ 177571 w 6392180"/>
              <a:gd name="connsiteY266" fmla="*/ 1122127 h 3500564"/>
              <a:gd name="connsiteX267" fmla="*/ 133063 w 6392180"/>
              <a:gd name="connsiteY267" fmla="*/ 1110065 h 3500564"/>
              <a:gd name="connsiteX268" fmla="*/ 97862 w 6392180"/>
              <a:gd name="connsiteY268" fmla="*/ 1113945 h 3500564"/>
              <a:gd name="connsiteX269" fmla="*/ 93700 w 6392180"/>
              <a:gd name="connsiteY269" fmla="*/ 1092239 h 3500564"/>
              <a:gd name="connsiteX270" fmla="*/ 37833 w 6392180"/>
              <a:gd name="connsiteY270" fmla="*/ 1063785 h 3500564"/>
              <a:gd name="connsiteX271" fmla="*/ 56446 w 6392180"/>
              <a:gd name="connsiteY271" fmla="*/ 1005472 h 3500564"/>
              <a:gd name="connsiteX272" fmla="*/ 103035 w 6392180"/>
              <a:gd name="connsiteY272" fmla="*/ 958686 h 3500564"/>
              <a:gd name="connsiteX273" fmla="*/ 111835 w 6392180"/>
              <a:gd name="connsiteY273" fmla="*/ 952894 h 3500564"/>
              <a:gd name="connsiteX274" fmla="*/ 102501 w 6392180"/>
              <a:gd name="connsiteY274" fmla="*/ 942295 h 3500564"/>
              <a:gd name="connsiteX275" fmla="*/ 53860 w 6392180"/>
              <a:gd name="connsiteY275" fmla="*/ 958686 h 3500564"/>
              <a:gd name="connsiteX276" fmla="*/ 20232 w 6392180"/>
              <a:gd name="connsiteY276" fmla="*/ 953878 h 3500564"/>
              <a:gd name="connsiteX277" fmla="*/ 51807 w 6392180"/>
              <a:gd name="connsiteY277" fmla="*/ 906165 h 3500564"/>
              <a:gd name="connsiteX278" fmla="*/ 75593 w 6392180"/>
              <a:gd name="connsiteY278" fmla="*/ 920139 h 3500564"/>
              <a:gd name="connsiteX279" fmla="*/ 114394 w 6392180"/>
              <a:gd name="connsiteY279" fmla="*/ 898461 h 3500564"/>
              <a:gd name="connsiteX280" fmla="*/ 101460 w 6392180"/>
              <a:gd name="connsiteY280" fmla="*/ 885443 h 3500564"/>
              <a:gd name="connsiteX281" fmla="*/ 58499 w 6392180"/>
              <a:gd name="connsiteY281" fmla="*/ 862810 h 3500564"/>
              <a:gd name="connsiteX282" fmla="*/ 37805 w 6392180"/>
              <a:gd name="connsiteY282" fmla="*/ 839642 h 3500564"/>
              <a:gd name="connsiteX283" fmla="*/ 67299 w 6392180"/>
              <a:gd name="connsiteY283" fmla="*/ 813634 h 3500564"/>
              <a:gd name="connsiteX284" fmla="*/ 109249 w 6392180"/>
              <a:gd name="connsiteY284" fmla="*/ 770251 h 3500564"/>
              <a:gd name="connsiteX285" fmla="*/ 203467 w 6392180"/>
              <a:gd name="connsiteY285" fmla="*/ 739407 h 3500564"/>
              <a:gd name="connsiteX286" fmla="*/ 253148 w 6392180"/>
              <a:gd name="connsiteY286" fmla="*/ 738001 h 3500564"/>
              <a:gd name="connsiteX287" fmla="*/ 271789 w 6392180"/>
              <a:gd name="connsiteY287" fmla="*/ 755321 h 3500564"/>
              <a:gd name="connsiteX288" fmla="*/ 496439 w 6392180"/>
              <a:gd name="connsiteY288" fmla="*/ 768845 h 3500564"/>
              <a:gd name="connsiteX289" fmla="*/ 548707 w 6392180"/>
              <a:gd name="connsiteY289" fmla="*/ 788133 h 3500564"/>
              <a:gd name="connsiteX290" fmla="*/ 580029 w 6392180"/>
              <a:gd name="connsiteY290" fmla="*/ 760579 h 3500564"/>
              <a:gd name="connsiteX291" fmla="*/ 1824710 w 6392180"/>
              <a:gd name="connsiteY291" fmla="*/ 201429 h 3500564"/>
              <a:gd name="connsiteX292" fmla="*/ 1682864 w 6392180"/>
              <a:gd name="connsiteY292" fmla="*/ 326744 h 3500564"/>
              <a:gd name="connsiteX293" fmla="*/ 1743454 w 6392180"/>
              <a:gd name="connsiteY293" fmla="*/ 375919 h 3500564"/>
              <a:gd name="connsiteX294" fmla="*/ 1794176 w 6392180"/>
              <a:gd name="connsiteY294" fmla="*/ 383623 h 3500564"/>
              <a:gd name="connsiteX295" fmla="*/ 1934477 w 6392180"/>
              <a:gd name="connsiteY295" fmla="*/ 403867 h 3500564"/>
              <a:gd name="connsiteX296" fmla="*/ 2004374 w 6392180"/>
              <a:gd name="connsiteY296" fmla="*/ 551365 h 3500564"/>
              <a:gd name="connsiteX297" fmla="*/ 1992453 w 6392180"/>
              <a:gd name="connsiteY297" fmla="*/ 590391 h 3500564"/>
              <a:gd name="connsiteX298" fmla="*/ 2004374 w 6392180"/>
              <a:gd name="connsiteY298" fmla="*/ 610156 h 3500564"/>
              <a:gd name="connsiteX299" fmla="*/ 2013146 w 6392180"/>
              <a:gd name="connsiteY299" fmla="*/ 652584 h 3500564"/>
              <a:gd name="connsiteX300" fmla="*/ 2039547 w 6392180"/>
              <a:gd name="connsiteY300" fmla="*/ 634252 h 3500564"/>
              <a:gd name="connsiteX301" fmla="*/ 2073737 w 6392180"/>
              <a:gd name="connsiteY301" fmla="*/ 665602 h 3500564"/>
              <a:gd name="connsiteX302" fmla="*/ 2030775 w 6392180"/>
              <a:gd name="connsiteY302" fmla="*/ 723915 h 3500564"/>
              <a:gd name="connsiteX303" fmla="*/ 2022481 w 6392180"/>
              <a:gd name="connsiteY303" fmla="*/ 785096 h 3500564"/>
              <a:gd name="connsiteX304" fmla="*/ 2098029 w 6392180"/>
              <a:gd name="connsiteY304" fmla="*/ 930682 h 3500564"/>
              <a:gd name="connsiteX305" fmla="*/ 2186033 w 6392180"/>
              <a:gd name="connsiteY305" fmla="*/ 991892 h 3500564"/>
              <a:gd name="connsiteX306" fmla="*/ 2251798 w 6392180"/>
              <a:gd name="connsiteY306" fmla="*/ 880551 h 3500564"/>
              <a:gd name="connsiteX307" fmla="*/ 2363054 w 6392180"/>
              <a:gd name="connsiteY307" fmla="*/ 790410 h 3500564"/>
              <a:gd name="connsiteX308" fmla="*/ 2399296 w 6392180"/>
              <a:gd name="connsiteY308" fmla="*/ 734487 h 3500564"/>
              <a:gd name="connsiteX309" fmla="*/ 2543195 w 6392180"/>
              <a:gd name="connsiteY309" fmla="*/ 671844 h 3500564"/>
              <a:gd name="connsiteX310" fmla="*/ 2585651 w 6392180"/>
              <a:gd name="connsiteY310" fmla="*/ 646286 h 3500564"/>
              <a:gd name="connsiteX311" fmla="*/ 2574264 w 6392180"/>
              <a:gd name="connsiteY311" fmla="*/ 579763 h 3500564"/>
              <a:gd name="connsiteX312" fmla="*/ 2587703 w 6392180"/>
              <a:gd name="connsiteY312" fmla="*/ 530587 h 3500564"/>
              <a:gd name="connsiteX313" fmla="*/ 2643121 w 6392180"/>
              <a:gd name="connsiteY313" fmla="*/ 439012 h 3500564"/>
              <a:gd name="connsiteX314" fmla="*/ 2629147 w 6392180"/>
              <a:gd name="connsiteY314" fmla="*/ 386941 h 3500564"/>
              <a:gd name="connsiteX315" fmla="*/ 2623945 w 6392180"/>
              <a:gd name="connsiteY315" fmla="*/ 312236 h 3500564"/>
              <a:gd name="connsiteX316" fmla="*/ 2650881 w 6392180"/>
              <a:gd name="connsiteY316" fmla="*/ 287634 h 3500564"/>
              <a:gd name="connsiteX317" fmla="*/ 2617254 w 6392180"/>
              <a:gd name="connsiteY317" fmla="*/ 238965 h 3500564"/>
              <a:gd name="connsiteX318" fmla="*/ 2689709 w 6392180"/>
              <a:gd name="connsiteY318" fmla="*/ 147362 h 3500564"/>
              <a:gd name="connsiteX319" fmla="*/ 2714564 w 6392180"/>
              <a:gd name="connsiteY319" fmla="*/ 120370 h 3500564"/>
              <a:gd name="connsiteX320" fmla="*/ 2759072 w 6392180"/>
              <a:gd name="connsiteY320" fmla="*/ 95796 h 3500564"/>
              <a:gd name="connsiteX321" fmla="*/ 2754405 w 6392180"/>
              <a:gd name="connsiteY321" fmla="*/ 83734 h 3500564"/>
              <a:gd name="connsiteX322" fmla="*/ 2636401 w 6392180"/>
              <a:gd name="connsiteY322" fmla="*/ 90510 h 3500564"/>
              <a:gd name="connsiteX323" fmla="*/ 2561330 w 6392180"/>
              <a:gd name="connsiteY323" fmla="*/ 110276 h 3500564"/>
              <a:gd name="connsiteX324" fmla="*/ 2562905 w 6392180"/>
              <a:gd name="connsiteY324" fmla="*/ 89526 h 3500564"/>
              <a:gd name="connsiteX325" fmla="*/ 2596054 w 6392180"/>
              <a:gd name="connsiteY325" fmla="*/ 42291 h 3500564"/>
              <a:gd name="connsiteX326" fmla="*/ 2307187 w 6392180"/>
              <a:gd name="connsiteY326" fmla="*/ 7117 h 3500564"/>
              <a:gd name="connsiteX327" fmla="*/ 2275106 w 6392180"/>
              <a:gd name="connsiteY327" fmla="*/ 34137 h 3500564"/>
              <a:gd name="connsiteX328" fmla="*/ 2197449 w 6392180"/>
              <a:gd name="connsiteY328" fmla="*/ 27389 h 3500564"/>
              <a:gd name="connsiteX329" fmla="*/ 2125499 w 6392180"/>
              <a:gd name="connsiteY329" fmla="*/ 50051 h 3500564"/>
              <a:gd name="connsiteX330" fmla="*/ 2155021 w 6392180"/>
              <a:gd name="connsiteY330" fmla="*/ 66443 h 3500564"/>
              <a:gd name="connsiteX331" fmla="*/ 2186062 w 6392180"/>
              <a:gd name="connsiteY331" fmla="*/ 97314 h 3500564"/>
              <a:gd name="connsiteX332" fmla="*/ 1953652 w 6392180"/>
              <a:gd name="connsiteY332" fmla="*/ 93434 h 3500564"/>
              <a:gd name="connsiteX333" fmla="*/ 1788525 w 6392180"/>
              <a:gd name="connsiteY333" fmla="*/ 180679 h 3500564"/>
              <a:gd name="connsiteX334" fmla="*/ 1824710 w 6392180"/>
              <a:gd name="connsiteY334" fmla="*/ 201429 h 3500564"/>
              <a:gd name="connsiteX335" fmla="*/ 1052017 w 6392180"/>
              <a:gd name="connsiteY335" fmla="*/ 632059 h 3500564"/>
              <a:gd name="connsiteX336" fmla="*/ 1018896 w 6392180"/>
              <a:gd name="connsiteY336" fmla="*/ 607935 h 3500564"/>
              <a:gd name="connsiteX337" fmla="*/ 989234 w 6392180"/>
              <a:gd name="connsiteY337" fmla="*/ 612462 h 3500564"/>
              <a:gd name="connsiteX338" fmla="*/ 980939 w 6392180"/>
              <a:gd name="connsiteY338" fmla="*/ 597982 h 3500564"/>
              <a:gd name="connsiteX339" fmla="*/ 959936 w 6392180"/>
              <a:gd name="connsiteY339" fmla="*/ 604421 h 3500564"/>
              <a:gd name="connsiteX340" fmla="*/ 936122 w 6392180"/>
              <a:gd name="connsiteY340" fmla="*/ 607288 h 3500564"/>
              <a:gd name="connsiteX341" fmla="*/ 939552 w 6392180"/>
              <a:gd name="connsiteY341" fmla="*/ 584795 h 3500564"/>
              <a:gd name="connsiteX342" fmla="*/ 894004 w 6392180"/>
              <a:gd name="connsiteY342" fmla="*/ 601834 h 3500564"/>
              <a:gd name="connsiteX343" fmla="*/ 862260 w 6392180"/>
              <a:gd name="connsiteY343" fmla="*/ 638441 h 3500564"/>
              <a:gd name="connsiteX344" fmla="*/ 889533 w 6392180"/>
              <a:gd name="connsiteY344" fmla="*/ 672518 h 3500564"/>
              <a:gd name="connsiteX345" fmla="*/ 867462 w 6392180"/>
              <a:gd name="connsiteY345" fmla="*/ 688910 h 3500564"/>
              <a:gd name="connsiteX346" fmla="*/ 961005 w 6392180"/>
              <a:gd name="connsiteY346" fmla="*/ 694055 h 3500564"/>
              <a:gd name="connsiteX347" fmla="*/ 1000677 w 6392180"/>
              <a:gd name="connsiteY347" fmla="*/ 700466 h 3500564"/>
              <a:gd name="connsiteX348" fmla="*/ 878512 w 6392180"/>
              <a:gd name="connsiteY348" fmla="*/ 724871 h 3500564"/>
              <a:gd name="connsiteX349" fmla="*/ 948887 w 6392180"/>
              <a:gd name="connsiteY349" fmla="*/ 749923 h 3500564"/>
              <a:gd name="connsiteX350" fmla="*/ 958221 w 6392180"/>
              <a:gd name="connsiteY350" fmla="*/ 769857 h 3500564"/>
              <a:gd name="connsiteX351" fmla="*/ 1009984 w 6392180"/>
              <a:gd name="connsiteY351" fmla="*/ 763446 h 3500564"/>
              <a:gd name="connsiteX352" fmla="*/ 1044173 w 6392180"/>
              <a:gd name="connsiteY352" fmla="*/ 750260 h 3500564"/>
              <a:gd name="connsiteX353" fmla="*/ 1074876 w 6392180"/>
              <a:gd name="connsiteY353" fmla="*/ 727767 h 3500564"/>
              <a:gd name="connsiteX354" fmla="*/ 1091071 w 6392180"/>
              <a:gd name="connsiteY354" fmla="*/ 738367 h 3500564"/>
              <a:gd name="connsiteX355" fmla="*/ 1136282 w 6392180"/>
              <a:gd name="connsiteY355" fmla="*/ 751553 h 3500564"/>
              <a:gd name="connsiteX356" fmla="*/ 1164230 w 6392180"/>
              <a:gd name="connsiteY356" fmla="*/ 739660 h 3500564"/>
              <a:gd name="connsiteX357" fmla="*/ 1142158 w 6392180"/>
              <a:gd name="connsiteY357" fmla="*/ 731956 h 3500564"/>
              <a:gd name="connsiteX358" fmla="*/ 1148681 w 6392180"/>
              <a:gd name="connsiteY358" fmla="*/ 717476 h 3500564"/>
              <a:gd name="connsiteX359" fmla="*/ 1177697 w 6392180"/>
              <a:gd name="connsiteY359" fmla="*/ 717476 h 3500564"/>
              <a:gd name="connsiteX360" fmla="*/ 1165945 w 6392180"/>
              <a:gd name="connsiteY360" fmla="*/ 694365 h 3500564"/>
              <a:gd name="connsiteX361" fmla="*/ 1129337 w 6392180"/>
              <a:gd name="connsiteY361" fmla="*/ 673165 h 3500564"/>
              <a:gd name="connsiteX362" fmla="*/ 1114857 w 6392180"/>
              <a:gd name="connsiteY362" fmla="*/ 644908 h 3500564"/>
              <a:gd name="connsiteX363" fmla="*/ 1087219 w 6392180"/>
              <a:gd name="connsiteY363" fmla="*/ 584458 h 3500564"/>
              <a:gd name="connsiteX364" fmla="*/ 1055504 w 6392180"/>
              <a:gd name="connsiteY364" fmla="*/ 572256 h 3500564"/>
              <a:gd name="connsiteX365" fmla="*/ 1052017 w 6392180"/>
              <a:gd name="connsiteY365" fmla="*/ 632059 h 3500564"/>
              <a:gd name="connsiteX366" fmla="*/ 771135 w 6392180"/>
              <a:gd name="connsiteY366" fmla="*/ 572621 h 3500564"/>
              <a:gd name="connsiteX367" fmla="*/ 767340 w 6392180"/>
              <a:gd name="connsiteY367" fmla="*/ 591543 h 3500564"/>
              <a:gd name="connsiteX368" fmla="*/ 757330 w 6392180"/>
              <a:gd name="connsiteY368" fmla="*/ 621431 h 3500564"/>
              <a:gd name="connsiteX369" fmla="*/ 739729 w 6392180"/>
              <a:gd name="connsiteY369" fmla="*/ 653259 h 3500564"/>
              <a:gd name="connsiteX370" fmla="*/ 768380 w 6392180"/>
              <a:gd name="connsiteY370" fmla="*/ 669960 h 3500564"/>
              <a:gd name="connsiteX371" fmla="*/ 819777 w 6392180"/>
              <a:gd name="connsiteY371" fmla="*/ 670916 h 3500564"/>
              <a:gd name="connsiteX372" fmla="*/ 835297 w 6392180"/>
              <a:gd name="connsiteY372" fmla="*/ 650025 h 3500564"/>
              <a:gd name="connsiteX373" fmla="*/ 849805 w 6392180"/>
              <a:gd name="connsiteY373" fmla="*/ 633015 h 3500564"/>
              <a:gd name="connsiteX374" fmla="*/ 863273 w 6392180"/>
              <a:gd name="connsiteY374" fmla="*/ 610213 h 3500564"/>
              <a:gd name="connsiteX375" fmla="*/ 919168 w 6392180"/>
              <a:gd name="connsiteY375" fmla="*/ 571974 h 3500564"/>
              <a:gd name="connsiteX376" fmla="*/ 905728 w 6392180"/>
              <a:gd name="connsiteY376" fmla="*/ 559097 h 3500564"/>
              <a:gd name="connsiteX377" fmla="*/ 876403 w 6392180"/>
              <a:gd name="connsiteY377" fmla="*/ 546276 h 3500564"/>
              <a:gd name="connsiteX378" fmla="*/ 853629 w 6392180"/>
              <a:gd name="connsiteY378" fmla="*/ 552687 h 3500564"/>
              <a:gd name="connsiteX379" fmla="*/ 761829 w 6392180"/>
              <a:gd name="connsiteY379" fmla="*/ 547232 h 3500564"/>
              <a:gd name="connsiteX380" fmla="*/ 771135 w 6392180"/>
              <a:gd name="connsiteY380" fmla="*/ 572621 h 3500564"/>
              <a:gd name="connsiteX381" fmla="*/ 1220434 w 6392180"/>
              <a:gd name="connsiteY381" fmla="*/ 726530 h 3500564"/>
              <a:gd name="connsiteX382" fmla="*/ 1203902 w 6392180"/>
              <a:gd name="connsiteY382" fmla="*/ 738732 h 3500564"/>
              <a:gd name="connsiteX383" fmla="*/ 1221137 w 6392180"/>
              <a:gd name="connsiteY383" fmla="*/ 743568 h 3500564"/>
              <a:gd name="connsiteX384" fmla="*/ 1235308 w 6392180"/>
              <a:gd name="connsiteY384" fmla="*/ 752565 h 3500564"/>
              <a:gd name="connsiteX385" fmla="*/ 1283949 w 6392180"/>
              <a:gd name="connsiteY385" fmla="*/ 741656 h 3500564"/>
              <a:gd name="connsiteX386" fmla="*/ 1248747 w 6392180"/>
              <a:gd name="connsiteY386" fmla="*/ 712387 h 3500564"/>
              <a:gd name="connsiteX387" fmla="*/ 1220434 w 6392180"/>
              <a:gd name="connsiteY387" fmla="*/ 726530 h 3500564"/>
              <a:gd name="connsiteX388" fmla="*/ 1155204 w 6392180"/>
              <a:gd name="connsiteY388" fmla="*/ 576136 h 3500564"/>
              <a:gd name="connsiteX389" fmla="*/ 1154895 w 6392180"/>
              <a:gd name="connsiteY389" fmla="*/ 594467 h 3500564"/>
              <a:gd name="connsiteX390" fmla="*/ 1224258 w 6392180"/>
              <a:gd name="connsiteY390" fmla="*/ 633352 h 3500564"/>
              <a:gd name="connsiteX391" fmla="*/ 1258813 w 6392180"/>
              <a:gd name="connsiteY391" fmla="*/ 605377 h 3500564"/>
              <a:gd name="connsiteX392" fmla="*/ 1250153 w 6392180"/>
              <a:gd name="connsiteY392" fmla="*/ 586089 h 3500564"/>
              <a:gd name="connsiteX393" fmla="*/ 1216667 w 6392180"/>
              <a:gd name="connsiteY393" fmla="*/ 576782 h 3500564"/>
              <a:gd name="connsiteX394" fmla="*/ 1236686 w 6392180"/>
              <a:gd name="connsiteY394" fmla="*/ 561037 h 3500564"/>
              <a:gd name="connsiteX395" fmla="*/ 1244614 w 6392180"/>
              <a:gd name="connsiteY395" fmla="*/ 544983 h 3500564"/>
              <a:gd name="connsiteX396" fmla="*/ 1220828 w 6392180"/>
              <a:gd name="connsiteY396" fmla="*/ 538544 h 3500564"/>
              <a:gd name="connsiteX397" fmla="*/ 1196648 w 6392180"/>
              <a:gd name="connsiteY397" fmla="*/ 537279 h 3500564"/>
              <a:gd name="connsiteX398" fmla="*/ 1159366 w 6392180"/>
              <a:gd name="connsiteY398" fmla="*/ 554936 h 3500564"/>
              <a:gd name="connsiteX399" fmla="*/ 1181802 w 6392180"/>
              <a:gd name="connsiteY399" fmla="*/ 563624 h 3500564"/>
              <a:gd name="connsiteX400" fmla="*/ 1184895 w 6392180"/>
              <a:gd name="connsiteY400" fmla="*/ 585161 h 3500564"/>
              <a:gd name="connsiteX401" fmla="*/ 1155204 w 6392180"/>
              <a:gd name="connsiteY401" fmla="*/ 576136 h 3500564"/>
              <a:gd name="connsiteX402" fmla="*/ 1074145 w 6392180"/>
              <a:gd name="connsiteY402" fmla="*/ 560390 h 3500564"/>
              <a:gd name="connsiteX403" fmla="*/ 1093095 w 6392180"/>
              <a:gd name="connsiteY403" fmla="*/ 568741 h 3500564"/>
              <a:gd name="connsiteX404" fmla="*/ 1114492 w 6392180"/>
              <a:gd name="connsiteY404" fmla="*/ 567785 h 3500564"/>
              <a:gd name="connsiteX405" fmla="*/ 1074145 w 6392180"/>
              <a:gd name="connsiteY405" fmla="*/ 560390 h 3500564"/>
              <a:gd name="connsiteX406" fmla="*/ 839795 w 6392180"/>
              <a:gd name="connsiteY406" fmla="*/ 422199 h 3500564"/>
              <a:gd name="connsiteX407" fmla="*/ 805662 w 6392180"/>
              <a:gd name="connsiteY407" fmla="*/ 455657 h 3500564"/>
              <a:gd name="connsiteX408" fmla="*/ 823938 w 6392180"/>
              <a:gd name="connsiteY408" fmla="*/ 473005 h 3500564"/>
              <a:gd name="connsiteX409" fmla="*/ 839121 w 6392180"/>
              <a:gd name="connsiteY409" fmla="*/ 466594 h 3500564"/>
              <a:gd name="connsiteX410" fmla="*/ 882645 w 6392180"/>
              <a:gd name="connsiteY410" fmla="*/ 429003 h 3500564"/>
              <a:gd name="connsiteX411" fmla="*/ 879524 w 6392180"/>
              <a:gd name="connsiteY411" fmla="*/ 444101 h 3500564"/>
              <a:gd name="connsiteX412" fmla="*/ 905728 w 6392180"/>
              <a:gd name="connsiteY412" fmla="*/ 439631 h 3500564"/>
              <a:gd name="connsiteX413" fmla="*/ 915400 w 6392180"/>
              <a:gd name="connsiteY413" fmla="*/ 408450 h 3500564"/>
              <a:gd name="connsiteX414" fmla="*/ 914388 w 6392180"/>
              <a:gd name="connsiteY414" fmla="*/ 392676 h 3500564"/>
              <a:gd name="connsiteX415" fmla="*/ 883291 w 6392180"/>
              <a:gd name="connsiteY415" fmla="*/ 397850 h 3500564"/>
              <a:gd name="connsiteX416" fmla="*/ 839795 w 6392180"/>
              <a:gd name="connsiteY416" fmla="*/ 422199 h 3500564"/>
              <a:gd name="connsiteX417" fmla="*/ 887790 w 6392180"/>
              <a:gd name="connsiteY417" fmla="*/ 488413 h 3500564"/>
              <a:gd name="connsiteX418" fmla="*/ 944697 w 6392180"/>
              <a:gd name="connsiteY418" fmla="*/ 488722 h 3500564"/>
              <a:gd name="connsiteX419" fmla="*/ 952654 w 6392180"/>
              <a:gd name="connsiteY419" fmla="*/ 499012 h 3500564"/>
              <a:gd name="connsiteX420" fmla="*/ 995447 w 6392180"/>
              <a:gd name="connsiteY420" fmla="*/ 491927 h 3500564"/>
              <a:gd name="connsiteX421" fmla="*/ 930217 w 6392180"/>
              <a:gd name="connsiteY421" fmla="*/ 518919 h 3500564"/>
              <a:gd name="connsiteX422" fmla="*/ 953329 w 6392180"/>
              <a:gd name="connsiteY422" fmla="*/ 530193 h 3500564"/>
              <a:gd name="connsiteX423" fmla="*/ 1045832 w 6392180"/>
              <a:gd name="connsiteY423" fmla="*/ 498703 h 3500564"/>
              <a:gd name="connsiteX424" fmla="*/ 1075495 w 6392180"/>
              <a:gd name="connsiteY424" fmla="*/ 491590 h 3500564"/>
              <a:gd name="connsiteX425" fmla="*/ 1095879 w 6392180"/>
              <a:gd name="connsiteY425" fmla="*/ 476829 h 3500564"/>
              <a:gd name="connsiteX426" fmla="*/ 1093798 w 6392180"/>
              <a:gd name="connsiteY426" fmla="*/ 443708 h 3500564"/>
              <a:gd name="connsiteX427" fmla="*/ 1075157 w 6392180"/>
              <a:gd name="connsiteY427" fmla="*/ 460437 h 3500564"/>
              <a:gd name="connsiteX428" fmla="*/ 1055138 w 6392180"/>
              <a:gd name="connsiteY428" fmla="*/ 443708 h 3500564"/>
              <a:gd name="connsiteX429" fmla="*/ 1037537 w 6392180"/>
              <a:gd name="connsiteY429" fmla="*/ 416407 h 3500564"/>
              <a:gd name="connsiteX430" fmla="*/ 1016816 w 6392180"/>
              <a:gd name="connsiteY430" fmla="*/ 431196 h 3500564"/>
              <a:gd name="connsiteX431" fmla="*/ 1025447 w 6392180"/>
              <a:gd name="connsiteY431" fmla="*/ 452733 h 3500564"/>
              <a:gd name="connsiteX432" fmla="*/ 1038578 w 6392180"/>
              <a:gd name="connsiteY432" fmla="*/ 474579 h 3500564"/>
              <a:gd name="connsiteX433" fmla="*/ 1007847 w 6392180"/>
              <a:gd name="connsiteY433" fmla="*/ 476210 h 3500564"/>
              <a:gd name="connsiteX434" fmla="*/ 983329 w 6392180"/>
              <a:gd name="connsiteY434" fmla="*/ 467550 h 3500564"/>
              <a:gd name="connsiteX435" fmla="*/ 971577 w 6392180"/>
              <a:gd name="connsiteY435" fmla="*/ 450849 h 3500564"/>
              <a:gd name="connsiteX436" fmla="*/ 887790 w 6392180"/>
              <a:gd name="connsiteY436" fmla="*/ 488413 h 3500564"/>
              <a:gd name="connsiteX437" fmla="*/ 881211 w 6392180"/>
              <a:gd name="connsiteY437" fmla="*/ 460774 h 3500564"/>
              <a:gd name="connsiteX438" fmla="*/ 850705 w 6392180"/>
              <a:gd name="connsiteY438" fmla="*/ 484055 h 3500564"/>
              <a:gd name="connsiteX439" fmla="*/ 863666 w 6392180"/>
              <a:gd name="connsiteY439" fmla="*/ 489200 h 3500564"/>
              <a:gd name="connsiteX440" fmla="*/ 881211 w 6392180"/>
              <a:gd name="connsiteY440" fmla="*/ 460774 h 3500564"/>
              <a:gd name="connsiteX441" fmla="*/ 935756 w 6392180"/>
              <a:gd name="connsiteY441" fmla="*/ 418178 h 3500564"/>
              <a:gd name="connsiteX442" fmla="*/ 956113 w 6392180"/>
              <a:gd name="connsiteY442" fmla="*/ 416407 h 3500564"/>
              <a:gd name="connsiteX443" fmla="*/ 935756 w 6392180"/>
              <a:gd name="connsiteY443" fmla="*/ 418178 h 3500564"/>
              <a:gd name="connsiteX444" fmla="*/ 963339 w 6392180"/>
              <a:gd name="connsiteY444" fmla="*/ 370127 h 3500564"/>
              <a:gd name="connsiteX445" fmla="*/ 966994 w 6392180"/>
              <a:gd name="connsiteY445" fmla="*/ 388937 h 3500564"/>
              <a:gd name="connsiteX446" fmla="*/ 1017181 w 6392180"/>
              <a:gd name="connsiteY446" fmla="*/ 374457 h 3500564"/>
              <a:gd name="connsiteX447" fmla="*/ 1018924 w 6392180"/>
              <a:gd name="connsiteY447" fmla="*/ 361158 h 3500564"/>
              <a:gd name="connsiteX448" fmla="*/ 963339 w 6392180"/>
              <a:gd name="connsiteY448" fmla="*/ 370127 h 3500564"/>
              <a:gd name="connsiteX449" fmla="*/ 929205 w 6392180"/>
              <a:gd name="connsiteY449" fmla="*/ 367259 h 3500564"/>
              <a:gd name="connsiteX450" fmla="*/ 955241 w 6392180"/>
              <a:gd name="connsiteY450" fmla="*/ 374654 h 3500564"/>
              <a:gd name="connsiteX451" fmla="*/ 929205 w 6392180"/>
              <a:gd name="connsiteY451" fmla="*/ 367259 h 3500564"/>
              <a:gd name="connsiteX452" fmla="*/ 973685 w 6392180"/>
              <a:gd name="connsiteY452" fmla="*/ 335600 h 3500564"/>
              <a:gd name="connsiteX453" fmla="*/ 957996 w 6392180"/>
              <a:gd name="connsiteY453" fmla="*/ 350699 h 3500564"/>
              <a:gd name="connsiteX454" fmla="*/ 976947 w 6392180"/>
              <a:gd name="connsiteY454" fmla="*/ 346847 h 3500564"/>
              <a:gd name="connsiteX455" fmla="*/ 991820 w 6392180"/>
              <a:gd name="connsiteY455" fmla="*/ 343445 h 3500564"/>
              <a:gd name="connsiteX456" fmla="*/ 1023058 w 6392180"/>
              <a:gd name="connsiteY456" fmla="*/ 341027 h 3500564"/>
              <a:gd name="connsiteX457" fmla="*/ 973685 w 6392180"/>
              <a:gd name="connsiteY457" fmla="*/ 335600 h 3500564"/>
              <a:gd name="connsiteX458" fmla="*/ 1100687 w 6392180"/>
              <a:gd name="connsiteY458" fmla="*/ 383960 h 3500564"/>
              <a:gd name="connsiteX459" fmla="*/ 1118456 w 6392180"/>
              <a:gd name="connsiteY459" fmla="*/ 388459 h 3500564"/>
              <a:gd name="connsiteX460" fmla="*/ 1110696 w 6392180"/>
              <a:gd name="connsiteY460" fmla="*/ 375919 h 3500564"/>
              <a:gd name="connsiteX461" fmla="*/ 1100687 w 6392180"/>
              <a:gd name="connsiteY461" fmla="*/ 383960 h 3500564"/>
              <a:gd name="connsiteX462" fmla="*/ 1113283 w 6392180"/>
              <a:gd name="connsiteY462" fmla="*/ 419443 h 3500564"/>
              <a:gd name="connsiteX463" fmla="*/ 1117275 w 6392180"/>
              <a:gd name="connsiteY463" fmla="*/ 431646 h 3500564"/>
              <a:gd name="connsiteX464" fmla="*/ 1130715 w 6392180"/>
              <a:gd name="connsiteY464" fmla="*/ 441796 h 3500564"/>
              <a:gd name="connsiteX465" fmla="*/ 1113283 w 6392180"/>
              <a:gd name="connsiteY465" fmla="*/ 419443 h 3500564"/>
              <a:gd name="connsiteX466" fmla="*/ 1181465 w 6392180"/>
              <a:gd name="connsiteY466" fmla="*/ 430240 h 3500564"/>
              <a:gd name="connsiteX467" fmla="*/ 1161109 w 6392180"/>
              <a:gd name="connsiteY467" fmla="*/ 422845 h 3500564"/>
              <a:gd name="connsiteX468" fmla="*/ 1159731 w 6392180"/>
              <a:gd name="connsiteY468" fmla="*/ 432658 h 3500564"/>
              <a:gd name="connsiteX469" fmla="*/ 1169937 w 6392180"/>
              <a:gd name="connsiteY469" fmla="*/ 437803 h 3500564"/>
              <a:gd name="connsiteX470" fmla="*/ 1141118 w 6392180"/>
              <a:gd name="connsiteY470" fmla="*/ 449837 h 3500564"/>
              <a:gd name="connsiteX471" fmla="*/ 1154248 w 6392180"/>
              <a:gd name="connsiteY471" fmla="*/ 454814 h 3500564"/>
              <a:gd name="connsiteX472" fmla="*/ 1204267 w 6392180"/>
              <a:gd name="connsiteY472" fmla="*/ 454814 h 3500564"/>
              <a:gd name="connsiteX473" fmla="*/ 1193583 w 6392180"/>
              <a:gd name="connsiteY473" fmla="*/ 486135 h 3500564"/>
              <a:gd name="connsiteX474" fmla="*/ 1217060 w 6392180"/>
              <a:gd name="connsiteY474" fmla="*/ 481665 h 3500564"/>
              <a:gd name="connsiteX475" fmla="*/ 1238794 w 6392180"/>
              <a:gd name="connsiteY475" fmla="*/ 472667 h 3500564"/>
              <a:gd name="connsiteX476" fmla="*/ 1235336 w 6392180"/>
              <a:gd name="connsiteY476" fmla="*/ 450315 h 3500564"/>
              <a:gd name="connsiteX477" fmla="*/ 1240003 w 6392180"/>
              <a:gd name="connsiteY477" fmla="*/ 443089 h 3500564"/>
              <a:gd name="connsiteX478" fmla="*/ 1222234 w 6392180"/>
              <a:gd name="connsiteY478" fmla="*/ 406763 h 3500564"/>
              <a:gd name="connsiteX479" fmla="*/ 1190631 w 6392180"/>
              <a:gd name="connsiteY479" fmla="*/ 411458 h 3500564"/>
              <a:gd name="connsiteX480" fmla="*/ 1183405 w 6392180"/>
              <a:gd name="connsiteY480" fmla="*/ 417250 h 3500564"/>
              <a:gd name="connsiteX481" fmla="*/ 1198757 w 6392180"/>
              <a:gd name="connsiteY481" fmla="*/ 444411 h 3500564"/>
              <a:gd name="connsiteX482" fmla="*/ 1181465 w 6392180"/>
              <a:gd name="connsiteY482" fmla="*/ 430240 h 3500564"/>
              <a:gd name="connsiteX483" fmla="*/ 1110528 w 6392180"/>
              <a:gd name="connsiteY483" fmla="*/ 488722 h 3500564"/>
              <a:gd name="connsiteX484" fmla="*/ 1129000 w 6392180"/>
              <a:gd name="connsiteY484" fmla="*/ 486473 h 3500564"/>
              <a:gd name="connsiteX485" fmla="*/ 1110528 w 6392180"/>
              <a:gd name="connsiteY485" fmla="*/ 488722 h 3500564"/>
              <a:gd name="connsiteX486" fmla="*/ 1258588 w 6392180"/>
              <a:gd name="connsiteY486" fmla="*/ 472667 h 3500564"/>
              <a:gd name="connsiteX487" fmla="*/ 1272225 w 6392180"/>
              <a:gd name="connsiteY487" fmla="*/ 486951 h 3500564"/>
              <a:gd name="connsiteX488" fmla="*/ 1258588 w 6392180"/>
              <a:gd name="connsiteY488" fmla="*/ 472667 h 3500564"/>
              <a:gd name="connsiteX489" fmla="*/ 1347942 w 6392180"/>
              <a:gd name="connsiteY489" fmla="*/ 398103 h 3500564"/>
              <a:gd name="connsiteX490" fmla="*/ 1258926 w 6392180"/>
              <a:gd name="connsiteY490" fmla="*/ 387953 h 3500564"/>
              <a:gd name="connsiteX491" fmla="*/ 1262581 w 6392180"/>
              <a:gd name="connsiteY491" fmla="*/ 403670 h 3500564"/>
              <a:gd name="connsiteX492" fmla="*/ 1327276 w 6392180"/>
              <a:gd name="connsiteY492" fmla="*/ 426304 h 3500564"/>
              <a:gd name="connsiteX493" fmla="*/ 1335290 w 6392180"/>
              <a:gd name="connsiteY493" fmla="*/ 453801 h 3500564"/>
              <a:gd name="connsiteX494" fmla="*/ 1335824 w 6392180"/>
              <a:gd name="connsiteY494" fmla="*/ 482030 h 3500564"/>
              <a:gd name="connsiteX495" fmla="*/ 1371025 w 6392180"/>
              <a:gd name="connsiteY495" fmla="*/ 494036 h 3500564"/>
              <a:gd name="connsiteX496" fmla="*/ 1556593 w 6392180"/>
              <a:gd name="connsiteY496" fmla="*/ 465132 h 3500564"/>
              <a:gd name="connsiteX497" fmla="*/ 1514138 w 6392180"/>
              <a:gd name="connsiteY497" fmla="*/ 426557 h 3500564"/>
              <a:gd name="connsiteX498" fmla="*/ 1467043 w 6392180"/>
              <a:gd name="connsiteY498" fmla="*/ 435947 h 3500564"/>
              <a:gd name="connsiteX499" fmla="*/ 1431335 w 6392180"/>
              <a:gd name="connsiteY499" fmla="*/ 448740 h 3500564"/>
              <a:gd name="connsiteX500" fmla="*/ 1397933 w 6392180"/>
              <a:gd name="connsiteY500" fmla="*/ 448009 h 3500564"/>
              <a:gd name="connsiteX501" fmla="*/ 1382159 w 6392180"/>
              <a:gd name="connsiteY501" fmla="*/ 416182 h 3500564"/>
              <a:gd name="connsiteX502" fmla="*/ 1347942 w 6392180"/>
              <a:gd name="connsiteY502" fmla="*/ 398103 h 3500564"/>
              <a:gd name="connsiteX503" fmla="*/ 1128466 w 6392180"/>
              <a:gd name="connsiteY503" fmla="*/ 308440 h 3500564"/>
              <a:gd name="connsiteX504" fmla="*/ 1130012 w 6392180"/>
              <a:gd name="connsiteY504" fmla="*/ 318534 h 3500564"/>
              <a:gd name="connsiteX505" fmla="*/ 1120171 w 6392180"/>
              <a:gd name="connsiteY505" fmla="*/ 329134 h 3500564"/>
              <a:gd name="connsiteX506" fmla="*/ 1160012 w 6392180"/>
              <a:gd name="connsiteY506" fmla="*/ 333014 h 3500564"/>
              <a:gd name="connsiteX507" fmla="*/ 1208429 w 6392180"/>
              <a:gd name="connsiteY507" fmla="*/ 349658 h 3500564"/>
              <a:gd name="connsiteX508" fmla="*/ 1213855 w 6392180"/>
              <a:gd name="connsiteY508" fmla="*/ 338299 h 3500564"/>
              <a:gd name="connsiteX509" fmla="*/ 1161278 w 6392180"/>
              <a:gd name="connsiteY509" fmla="*/ 296884 h 3500564"/>
              <a:gd name="connsiteX510" fmla="*/ 1112861 w 6392180"/>
              <a:gd name="connsiteY510" fmla="*/ 283585 h 3500564"/>
              <a:gd name="connsiteX511" fmla="*/ 1091661 w 6392180"/>
              <a:gd name="connsiteY511" fmla="*/ 299527 h 3500564"/>
              <a:gd name="connsiteX512" fmla="*/ 1128466 w 6392180"/>
              <a:gd name="connsiteY512" fmla="*/ 308440 h 3500564"/>
              <a:gd name="connsiteX513" fmla="*/ 1277595 w 6392180"/>
              <a:gd name="connsiteY513" fmla="*/ 190351 h 3500564"/>
              <a:gd name="connsiteX514" fmla="*/ 1291540 w 6392180"/>
              <a:gd name="connsiteY514" fmla="*/ 226762 h 3500564"/>
              <a:gd name="connsiteX515" fmla="*/ 1266180 w 6392180"/>
              <a:gd name="connsiteY515" fmla="*/ 234944 h 3500564"/>
              <a:gd name="connsiteX516" fmla="*/ 1263087 w 6392180"/>
              <a:gd name="connsiteY516" fmla="*/ 254935 h 3500564"/>
              <a:gd name="connsiteX517" fmla="*/ 1338410 w 6392180"/>
              <a:gd name="connsiteY517" fmla="*/ 260980 h 3500564"/>
              <a:gd name="connsiteX518" fmla="*/ 1303968 w 6392180"/>
              <a:gd name="connsiteY518" fmla="*/ 293257 h 3500564"/>
              <a:gd name="connsiteX519" fmla="*/ 1383425 w 6392180"/>
              <a:gd name="connsiteY519" fmla="*/ 314935 h 3500564"/>
              <a:gd name="connsiteX520" fmla="*/ 1403865 w 6392180"/>
              <a:gd name="connsiteY520" fmla="*/ 313501 h 3500564"/>
              <a:gd name="connsiteX521" fmla="*/ 1421972 w 6392180"/>
              <a:gd name="connsiteY521" fmla="*/ 284316 h 3500564"/>
              <a:gd name="connsiteX522" fmla="*/ 1448908 w 6392180"/>
              <a:gd name="connsiteY522" fmla="*/ 260220 h 3500564"/>
              <a:gd name="connsiteX523" fmla="*/ 1424334 w 6392180"/>
              <a:gd name="connsiteY523" fmla="*/ 250605 h 3500564"/>
              <a:gd name="connsiteX524" fmla="*/ 1427933 w 6392180"/>
              <a:gd name="connsiteY524" fmla="*/ 232273 h 3500564"/>
              <a:gd name="connsiteX525" fmla="*/ 1407745 w 6392180"/>
              <a:gd name="connsiteY525" fmla="*/ 224822 h 3500564"/>
              <a:gd name="connsiteX526" fmla="*/ 1384971 w 6392180"/>
              <a:gd name="connsiteY526" fmla="*/ 204578 h 3500564"/>
              <a:gd name="connsiteX527" fmla="*/ 1358570 w 6392180"/>
              <a:gd name="connsiteY527" fmla="*/ 190829 h 3500564"/>
              <a:gd name="connsiteX528" fmla="*/ 1277595 w 6392180"/>
              <a:gd name="connsiteY528" fmla="*/ 190351 h 3500564"/>
              <a:gd name="connsiteX529" fmla="*/ 1251137 w 6392180"/>
              <a:gd name="connsiteY529" fmla="*/ 331355 h 3500564"/>
              <a:gd name="connsiteX530" fmla="*/ 1242618 w 6392180"/>
              <a:gd name="connsiteY530" fmla="*/ 342404 h 3500564"/>
              <a:gd name="connsiteX531" fmla="*/ 1261737 w 6392180"/>
              <a:gd name="connsiteY531" fmla="*/ 346031 h 3500564"/>
              <a:gd name="connsiteX532" fmla="*/ 1293087 w 6392180"/>
              <a:gd name="connsiteY532" fmla="*/ 326744 h 3500564"/>
              <a:gd name="connsiteX533" fmla="*/ 1236376 w 6392180"/>
              <a:gd name="connsiteY533" fmla="*/ 298290 h 3500564"/>
              <a:gd name="connsiteX534" fmla="*/ 1251137 w 6392180"/>
              <a:gd name="connsiteY534" fmla="*/ 331355 h 3500564"/>
              <a:gd name="connsiteX535" fmla="*/ 1884373 w 6392180"/>
              <a:gd name="connsiteY535" fmla="*/ 80613 h 3500564"/>
              <a:gd name="connsiteX536" fmla="*/ 1761533 w 6392180"/>
              <a:gd name="connsiteY536" fmla="*/ 65796 h 3500564"/>
              <a:gd name="connsiteX537" fmla="*/ 1703557 w 6392180"/>
              <a:gd name="connsiteY537" fmla="*/ 57474 h 3500564"/>
              <a:gd name="connsiteX538" fmla="*/ 1599358 w 6392180"/>
              <a:gd name="connsiteY538" fmla="*/ 61944 h 3500564"/>
              <a:gd name="connsiteX539" fmla="*/ 1616593 w 6392180"/>
              <a:gd name="connsiteY539" fmla="*/ 77380 h 3500564"/>
              <a:gd name="connsiteX540" fmla="*/ 1534437 w 6392180"/>
              <a:gd name="connsiteY540" fmla="*/ 81879 h 3500564"/>
              <a:gd name="connsiteX541" fmla="*/ 1511691 w 6392180"/>
              <a:gd name="connsiteY541" fmla="*/ 114634 h 3500564"/>
              <a:gd name="connsiteX542" fmla="*/ 1482675 w 6392180"/>
              <a:gd name="connsiteY542" fmla="*/ 116574 h 3500564"/>
              <a:gd name="connsiteX543" fmla="*/ 1429507 w 6392180"/>
              <a:gd name="connsiteY543" fmla="*/ 120426 h 3500564"/>
              <a:gd name="connsiteX544" fmla="*/ 1347408 w 6392180"/>
              <a:gd name="connsiteY544" fmla="*/ 151916 h 3500564"/>
              <a:gd name="connsiteX545" fmla="*/ 1472328 w 6392180"/>
              <a:gd name="connsiteY545" fmla="*/ 178908 h 3500564"/>
              <a:gd name="connsiteX546" fmla="*/ 1455065 w 6392180"/>
              <a:gd name="connsiteY546" fmla="*/ 196284 h 3500564"/>
              <a:gd name="connsiteX547" fmla="*/ 1597249 w 6392180"/>
              <a:gd name="connsiteY547" fmla="*/ 152563 h 3500564"/>
              <a:gd name="connsiteX548" fmla="*/ 1446096 w 6392180"/>
              <a:gd name="connsiteY548" fmla="*/ 213632 h 3500564"/>
              <a:gd name="connsiteX549" fmla="*/ 1498561 w 6392180"/>
              <a:gd name="connsiteY549" fmla="*/ 285609 h 3500564"/>
              <a:gd name="connsiteX550" fmla="*/ 1441963 w 6392180"/>
              <a:gd name="connsiteY550" fmla="*/ 285609 h 3500564"/>
              <a:gd name="connsiteX551" fmla="*/ 1462656 w 6392180"/>
              <a:gd name="connsiteY551" fmla="*/ 334448 h 3500564"/>
              <a:gd name="connsiteX552" fmla="*/ 1501991 w 6392180"/>
              <a:gd name="connsiteY552" fmla="*/ 326097 h 3500564"/>
              <a:gd name="connsiteX553" fmla="*/ 1428158 w 6392180"/>
              <a:gd name="connsiteY553" fmla="*/ 336388 h 3500564"/>
              <a:gd name="connsiteX554" fmla="*/ 1415758 w 6392180"/>
              <a:gd name="connsiteY554" fmla="*/ 353089 h 3500564"/>
              <a:gd name="connsiteX555" fmla="*/ 1389526 w 6392180"/>
              <a:gd name="connsiteY555" fmla="*/ 393604 h 3500564"/>
              <a:gd name="connsiteX556" fmla="*/ 1485459 w 6392180"/>
              <a:gd name="connsiteY556" fmla="*/ 401955 h 3500564"/>
              <a:gd name="connsiteX557" fmla="*/ 1519957 w 6392180"/>
              <a:gd name="connsiteY557" fmla="*/ 392311 h 3500564"/>
              <a:gd name="connsiteX558" fmla="*/ 1536518 w 6392180"/>
              <a:gd name="connsiteY558" fmla="*/ 405807 h 3500564"/>
              <a:gd name="connsiteX559" fmla="*/ 1571045 w 6392180"/>
              <a:gd name="connsiteY559" fmla="*/ 398750 h 3500564"/>
              <a:gd name="connsiteX560" fmla="*/ 1585553 w 6392180"/>
              <a:gd name="connsiteY560" fmla="*/ 365319 h 3500564"/>
              <a:gd name="connsiteX561" fmla="*/ 1565534 w 6392180"/>
              <a:gd name="connsiteY561" fmla="*/ 354382 h 3500564"/>
              <a:gd name="connsiteX562" fmla="*/ 1582067 w 6392180"/>
              <a:gd name="connsiteY562" fmla="*/ 313276 h 3500564"/>
              <a:gd name="connsiteX563" fmla="*/ 1633126 w 6392180"/>
              <a:gd name="connsiteY563" fmla="*/ 288843 h 3500564"/>
              <a:gd name="connsiteX564" fmla="*/ 1631748 w 6392180"/>
              <a:gd name="connsiteY564" fmla="*/ 245797 h 3500564"/>
              <a:gd name="connsiteX565" fmla="*/ 1665572 w 6392180"/>
              <a:gd name="connsiteY565" fmla="*/ 238065 h 3500564"/>
              <a:gd name="connsiteX566" fmla="*/ 1710446 w 6392180"/>
              <a:gd name="connsiteY566" fmla="*/ 211748 h 3500564"/>
              <a:gd name="connsiteX567" fmla="*/ 1700127 w 6392180"/>
              <a:gd name="connsiteY567" fmla="*/ 197605 h 3500564"/>
              <a:gd name="connsiteX568" fmla="*/ 1761533 w 6392180"/>
              <a:gd name="connsiteY568" fmla="*/ 169292 h 3500564"/>
              <a:gd name="connsiteX569" fmla="*/ 1808459 w 6392180"/>
              <a:gd name="connsiteY569" fmla="*/ 124334 h 3500564"/>
              <a:gd name="connsiteX570" fmla="*/ 1758778 w 6392180"/>
              <a:gd name="connsiteY570" fmla="*/ 119189 h 3500564"/>
              <a:gd name="connsiteX571" fmla="*/ 1860250 w 6392180"/>
              <a:gd name="connsiteY571" fmla="*/ 96696 h 3500564"/>
              <a:gd name="connsiteX572" fmla="*/ 1884373 w 6392180"/>
              <a:gd name="connsiteY572" fmla="*/ 80613 h 3500564"/>
              <a:gd name="connsiteX573" fmla="*/ 1497914 w 6392180"/>
              <a:gd name="connsiteY573" fmla="*/ 526651 h 3500564"/>
              <a:gd name="connsiteX574" fmla="*/ 1402656 w 6392180"/>
              <a:gd name="connsiteY574" fmla="*/ 544617 h 3500564"/>
              <a:gd name="connsiteX575" fmla="*/ 1375046 w 6392180"/>
              <a:gd name="connsiteY575" fmla="*/ 651993 h 3500564"/>
              <a:gd name="connsiteX576" fmla="*/ 1514475 w 6392180"/>
              <a:gd name="connsiteY576" fmla="*/ 679632 h 3500564"/>
              <a:gd name="connsiteX577" fmla="*/ 1571073 w 6392180"/>
              <a:gd name="connsiteY577" fmla="*/ 658432 h 3500564"/>
              <a:gd name="connsiteX578" fmla="*/ 1595225 w 6392180"/>
              <a:gd name="connsiteY578" fmla="*/ 675780 h 3500564"/>
              <a:gd name="connsiteX579" fmla="*/ 1648393 w 6392180"/>
              <a:gd name="connsiteY579" fmla="*/ 731703 h 3500564"/>
              <a:gd name="connsiteX580" fmla="*/ 1696697 w 6392180"/>
              <a:gd name="connsiteY580" fmla="*/ 783775 h 3500564"/>
              <a:gd name="connsiteX581" fmla="*/ 1645581 w 6392180"/>
              <a:gd name="connsiteY581" fmla="*/ 851901 h 3500564"/>
              <a:gd name="connsiteX582" fmla="*/ 1583500 w 6392180"/>
              <a:gd name="connsiteY582" fmla="*/ 868602 h 3500564"/>
              <a:gd name="connsiteX583" fmla="*/ 1677353 w 6392180"/>
              <a:gd name="connsiteY583" fmla="*/ 882744 h 3500564"/>
              <a:gd name="connsiteX584" fmla="*/ 1695994 w 6392180"/>
              <a:gd name="connsiteY584" fmla="*/ 916174 h 3500564"/>
              <a:gd name="connsiteX585" fmla="*/ 1741542 w 6392180"/>
              <a:gd name="connsiteY585" fmla="*/ 936081 h 3500564"/>
              <a:gd name="connsiteX586" fmla="*/ 1796032 w 6392180"/>
              <a:gd name="connsiteY586" fmla="*/ 942519 h 3500564"/>
              <a:gd name="connsiteX587" fmla="*/ 1757400 w 6392180"/>
              <a:gd name="connsiteY587" fmla="*/ 902650 h 3500564"/>
              <a:gd name="connsiteX588" fmla="*/ 1772611 w 6392180"/>
              <a:gd name="connsiteY588" fmla="*/ 905237 h 3500564"/>
              <a:gd name="connsiteX589" fmla="*/ 1825048 w 6392180"/>
              <a:gd name="connsiteY589" fmla="*/ 903269 h 3500564"/>
              <a:gd name="connsiteX590" fmla="*/ 1796060 w 6392180"/>
              <a:gd name="connsiteY590" fmla="*/ 862810 h 3500564"/>
              <a:gd name="connsiteX591" fmla="*/ 1778825 w 6392180"/>
              <a:gd name="connsiteY591" fmla="*/ 793362 h 3500564"/>
              <a:gd name="connsiteX592" fmla="*/ 1818159 w 6392180"/>
              <a:gd name="connsiteY592" fmla="*/ 824234 h 3500564"/>
              <a:gd name="connsiteX593" fmla="*/ 1852658 w 6392180"/>
              <a:gd name="connsiteY593" fmla="*/ 846109 h 3500564"/>
              <a:gd name="connsiteX594" fmla="*/ 1872649 w 6392180"/>
              <a:gd name="connsiteY594" fmla="*/ 776043 h 3500564"/>
              <a:gd name="connsiteX595" fmla="*/ 1818159 w 6392180"/>
              <a:gd name="connsiteY595" fmla="*/ 754843 h 3500564"/>
              <a:gd name="connsiteX596" fmla="*/ 1747081 w 6392180"/>
              <a:gd name="connsiteY596" fmla="*/ 724646 h 3500564"/>
              <a:gd name="connsiteX597" fmla="*/ 1778150 w 6392180"/>
              <a:gd name="connsiteY597" fmla="*/ 706652 h 3500564"/>
              <a:gd name="connsiteX598" fmla="*/ 1764317 w 6392180"/>
              <a:gd name="connsiteY598" fmla="*/ 659079 h 3500564"/>
              <a:gd name="connsiteX599" fmla="*/ 1684269 w 6392180"/>
              <a:gd name="connsiteY599" fmla="*/ 608947 h 3500564"/>
              <a:gd name="connsiteX600" fmla="*/ 1630455 w 6392180"/>
              <a:gd name="connsiteY600" fmla="*/ 568460 h 3500564"/>
              <a:gd name="connsiteX601" fmla="*/ 1553135 w 6392180"/>
              <a:gd name="connsiteY601" fmla="*/ 583249 h 3500564"/>
              <a:gd name="connsiteX602" fmla="*/ 1527605 w 6392180"/>
              <a:gd name="connsiteY602" fmla="*/ 567813 h 3500564"/>
              <a:gd name="connsiteX603" fmla="*/ 1497914 w 6392180"/>
              <a:gd name="connsiteY603" fmla="*/ 526651 h 3500564"/>
              <a:gd name="connsiteX604" fmla="*/ 1528955 w 6392180"/>
              <a:gd name="connsiteY604" fmla="*/ 526651 h 3500564"/>
              <a:gd name="connsiteX605" fmla="*/ 1561373 w 6392180"/>
              <a:gd name="connsiteY605" fmla="*/ 561374 h 3500564"/>
              <a:gd name="connsiteX606" fmla="*/ 1606921 w 6392180"/>
              <a:gd name="connsiteY606" fmla="*/ 550437 h 3500564"/>
              <a:gd name="connsiteX607" fmla="*/ 1528955 w 6392180"/>
              <a:gd name="connsiteY607" fmla="*/ 526651 h 3500564"/>
              <a:gd name="connsiteX608" fmla="*/ 1451494 w 6392180"/>
              <a:gd name="connsiteY608" fmla="*/ 845406 h 3500564"/>
              <a:gd name="connsiteX609" fmla="*/ 1434934 w 6392180"/>
              <a:gd name="connsiteY609" fmla="*/ 908077 h 3500564"/>
              <a:gd name="connsiteX610" fmla="*/ 1450482 w 6392180"/>
              <a:gd name="connsiteY610" fmla="*/ 918677 h 3500564"/>
              <a:gd name="connsiteX611" fmla="*/ 1467549 w 6392180"/>
              <a:gd name="connsiteY611" fmla="*/ 920139 h 3500564"/>
              <a:gd name="connsiteX612" fmla="*/ 1513097 w 6392180"/>
              <a:gd name="connsiteY612" fmla="*/ 907121 h 3500564"/>
              <a:gd name="connsiteX613" fmla="*/ 1512085 w 6392180"/>
              <a:gd name="connsiteY613" fmla="*/ 879173 h 3500564"/>
              <a:gd name="connsiteX614" fmla="*/ 1474831 w 6392180"/>
              <a:gd name="connsiteY614" fmla="*/ 854572 h 3500564"/>
              <a:gd name="connsiteX615" fmla="*/ 1451494 w 6392180"/>
              <a:gd name="connsiteY615" fmla="*/ 845406 h 3500564"/>
              <a:gd name="connsiteX616" fmla="*/ 1477474 w 6392180"/>
              <a:gd name="connsiteY616" fmla="*/ 1946610 h 3500564"/>
              <a:gd name="connsiteX617" fmla="*/ 1505028 w 6392180"/>
              <a:gd name="connsiteY617" fmla="*/ 1946610 h 3500564"/>
              <a:gd name="connsiteX618" fmla="*/ 1535337 w 6392180"/>
              <a:gd name="connsiteY618" fmla="*/ 1948128 h 3500564"/>
              <a:gd name="connsiteX619" fmla="*/ 1527240 w 6392180"/>
              <a:gd name="connsiteY619" fmla="*/ 1949703 h 3500564"/>
              <a:gd name="connsiteX620" fmla="*/ 1542029 w 6392180"/>
              <a:gd name="connsiteY620" fmla="*/ 1963704 h 3500564"/>
              <a:gd name="connsiteX621" fmla="*/ 1572057 w 6392180"/>
              <a:gd name="connsiteY621" fmla="*/ 1999412 h 3500564"/>
              <a:gd name="connsiteX622" fmla="*/ 1570145 w 6392180"/>
              <a:gd name="connsiteY622" fmla="*/ 2011418 h 3500564"/>
              <a:gd name="connsiteX623" fmla="*/ 1603435 w 6392180"/>
              <a:gd name="connsiteY623" fmla="*/ 2027838 h 3500564"/>
              <a:gd name="connsiteX624" fmla="*/ 1613444 w 6392180"/>
              <a:gd name="connsiteY624" fmla="*/ 2017688 h 3500564"/>
              <a:gd name="connsiteX625" fmla="*/ 1477474 w 6392180"/>
              <a:gd name="connsiteY625" fmla="*/ 1946610 h 3500564"/>
              <a:gd name="connsiteX626" fmla="*/ 1631861 w 6392180"/>
              <a:gd name="connsiteY626" fmla="*/ 2042234 h 3500564"/>
              <a:gd name="connsiteX627" fmla="*/ 1637456 w 6392180"/>
              <a:gd name="connsiteY627" fmla="*/ 2066076 h 3500564"/>
              <a:gd name="connsiteX628" fmla="*/ 1610464 w 6392180"/>
              <a:gd name="connsiteY628" fmla="*/ 2068438 h 3500564"/>
              <a:gd name="connsiteX629" fmla="*/ 1634616 w 6392180"/>
              <a:gd name="connsiteY629" fmla="*/ 2085420 h 3500564"/>
              <a:gd name="connsiteX630" fmla="*/ 1654832 w 6392180"/>
              <a:gd name="connsiteY630" fmla="*/ 2080134 h 3500564"/>
              <a:gd name="connsiteX631" fmla="*/ 1687559 w 6392180"/>
              <a:gd name="connsiteY631" fmla="*/ 2083452 h 3500564"/>
              <a:gd name="connsiteX632" fmla="*/ 1715563 w 6392180"/>
              <a:gd name="connsiteY632" fmla="*/ 2080584 h 3500564"/>
              <a:gd name="connsiteX633" fmla="*/ 1704035 w 6392180"/>
              <a:gd name="connsiteY633" fmla="*/ 2058597 h 3500564"/>
              <a:gd name="connsiteX634" fmla="*/ 1631861 w 6392180"/>
              <a:gd name="connsiteY634" fmla="*/ 2042234 h 3500564"/>
              <a:gd name="connsiteX635" fmla="*/ 1555637 w 6392180"/>
              <a:gd name="connsiteY635" fmla="*/ 2048925 h 3500564"/>
              <a:gd name="connsiteX636" fmla="*/ 1545543 w 6392180"/>
              <a:gd name="connsiteY636" fmla="*/ 2057163 h 3500564"/>
              <a:gd name="connsiteX637" fmla="*/ 1555637 w 6392180"/>
              <a:gd name="connsiteY637" fmla="*/ 2048925 h 3500564"/>
              <a:gd name="connsiteX638" fmla="*/ 1750062 w 6392180"/>
              <a:gd name="connsiteY638" fmla="*/ 2097285 h 3500564"/>
              <a:gd name="connsiteX639" fmla="*/ 1744157 w 6392180"/>
              <a:gd name="connsiteY639" fmla="*/ 2108644 h 3500564"/>
              <a:gd name="connsiteX640" fmla="*/ 1750062 w 6392180"/>
              <a:gd name="connsiteY640" fmla="*/ 2097285 h 3500564"/>
              <a:gd name="connsiteX641" fmla="*/ 1624129 w 6392180"/>
              <a:gd name="connsiteY641" fmla="*/ 752144 h 3500564"/>
              <a:gd name="connsiteX642" fmla="*/ 1613782 w 6392180"/>
              <a:gd name="connsiteY642" fmla="*/ 779135 h 3500564"/>
              <a:gd name="connsiteX643" fmla="*/ 1638862 w 6392180"/>
              <a:gd name="connsiteY643" fmla="*/ 794093 h 3500564"/>
              <a:gd name="connsiteX644" fmla="*/ 1624129 w 6392180"/>
              <a:gd name="connsiteY644" fmla="*/ 752144 h 3500564"/>
              <a:gd name="connsiteX645" fmla="*/ 1507924 w 6392180"/>
              <a:gd name="connsiteY645" fmla="*/ 930598 h 3500564"/>
              <a:gd name="connsiteX646" fmla="*/ 1482366 w 6392180"/>
              <a:gd name="connsiteY646" fmla="*/ 947018 h 3500564"/>
              <a:gd name="connsiteX647" fmla="*/ 1507924 w 6392180"/>
              <a:gd name="connsiteY647" fmla="*/ 930598 h 3500564"/>
              <a:gd name="connsiteX648" fmla="*/ 1553472 w 6392180"/>
              <a:gd name="connsiteY648" fmla="*/ 949239 h 3500564"/>
              <a:gd name="connsiteX649" fmla="*/ 1571776 w 6392180"/>
              <a:gd name="connsiteY649" fmla="*/ 954694 h 3500564"/>
              <a:gd name="connsiteX650" fmla="*/ 1553472 w 6392180"/>
              <a:gd name="connsiteY650" fmla="*/ 949239 h 3500564"/>
              <a:gd name="connsiteX651" fmla="*/ 1314652 w 6392180"/>
              <a:gd name="connsiteY651" fmla="*/ 356013 h 3500564"/>
              <a:gd name="connsiteX652" fmla="*/ 1280125 w 6392180"/>
              <a:gd name="connsiteY652" fmla="*/ 364335 h 3500564"/>
              <a:gd name="connsiteX653" fmla="*/ 1370913 w 6392180"/>
              <a:gd name="connsiteY653" fmla="*/ 349574 h 3500564"/>
              <a:gd name="connsiteX654" fmla="*/ 1314652 w 6392180"/>
              <a:gd name="connsiteY654" fmla="*/ 356013 h 3500564"/>
              <a:gd name="connsiteX655" fmla="*/ 1185261 w 6392180"/>
              <a:gd name="connsiteY655" fmla="*/ 242563 h 3500564"/>
              <a:gd name="connsiteX656" fmla="*/ 1194202 w 6392180"/>
              <a:gd name="connsiteY656" fmla="*/ 264410 h 3500564"/>
              <a:gd name="connsiteX657" fmla="*/ 1217004 w 6392180"/>
              <a:gd name="connsiteY657" fmla="*/ 249621 h 3500564"/>
              <a:gd name="connsiteX658" fmla="*/ 1185261 w 6392180"/>
              <a:gd name="connsiteY658" fmla="*/ 242563 h 3500564"/>
              <a:gd name="connsiteX659" fmla="*/ 2660384 w 6392180"/>
              <a:gd name="connsiteY659" fmla="*/ 780457 h 3500564"/>
              <a:gd name="connsiteX660" fmla="*/ 2620515 w 6392180"/>
              <a:gd name="connsiteY660" fmla="*/ 796652 h 3500564"/>
              <a:gd name="connsiteX661" fmla="*/ 2599400 w 6392180"/>
              <a:gd name="connsiteY661" fmla="*/ 804440 h 3500564"/>
              <a:gd name="connsiteX662" fmla="*/ 2580984 w 6392180"/>
              <a:gd name="connsiteY662" fmla="*/ 837561 h 3500564"/>
              <a:gd name="connsiteX663" fmla="*/ 2559784 w 6392180"/>
              <a:gd name="connsiteY663" fmla="*/ 792491 h 3500564"/>
              <a:gd name="connsiteX664" fmla="*/ 2523936 w 6392180"/>
              <a:gd name="connsiteY664" fmla="*/ 786108 h 3500564"/>
              <a:gd name="connsiteX665" fmla="*/ 2533776 w 6392180"/>
              <a:gd name="connsiteY665" fmla="*/ 802416 h 3500564"/>
              <a:gd name="connsiteX666" fmla="*/ 2528490 w 6392180"/>
              <a:gd name="connsiteY666" fmla="*/ 820973 h 3500564"/>
              <a:gd name="connsiteX667" fmla="*/ 2548959 w 6392180"/>
              <a:gd name="connsiteY667" fmla="*/ 835143 h 3500564"/>
              <a:gd name="connsiteX668" fmla="*/ 2540243 w 6392180"/>
              <a:gd name="connsiteY668" fmla="*/ 851957 h 3500564"/>
              <a:gd name="connsiteX669" fmla="*/ 2568050 w 6392180"/>
              <a:gd name="connsiteY669" fmla="*/ 871779 h 3500564"/>
              <a:gd name="connsiteX670" fmla="*/ 2604939 w 6392180"/>
              <a:gd name="connsiteY670" fmla="*/ 872088 h 3500564"/>
              <a:gd name="connsiteX671" fmla="*/ 2646354 w 6392180"/>
              <a:gd name="connsiteY671" fmla="*/ 875265 h 3500564"/>
              <a:gd name="connsiteX672" fmla="*/ 2700253 w 6392180"/>
              <a:gd name="connsiteY672" fmla="*/ 853475 h 3500564"/>
              <a:gd name="connsiteX673" fmla="*/ 2743833 w 6392180"/>
              <a:gd name="connsiteY673" fmla="*/ 808264 h 3500564"/>
              <a:gd name="connsiteX674" fmla="*/ 2749625 w 6392180"/>
              <a:gd name="connsiteY674" fmla="*/ 794881 h 3500564"/>
              <a:gd name="connsiteX675" fmla="*/ 2717826 w 6392180"/>
              <a:gd name="connsiteY675" fmla="*/ 781638 h 3500564"/>
              <a:gd name="connsiteX676" fmla="*/ 2700562 w 6392180"/>
              <a:gd name="connsiteY676" fmla="*/ 768198 h 3500564"/>
              <a:gd name="connsiteX677" fmla="*/ 2660384 w 6392180"/>
              <a:gd name="connsiteY677" fmla="*/ 780457 h 3500564"/>
              <a:gd name="connsiteX678" fmla="*/ 4407561 w 6392180"/>
              <a:gd name="connsiteY678" fmla="*/ 2196395 h 3500564"/>
              <a:gd name="connsiteX679" fmla="*/ 4426540 w 6392180"/>
              <a:gd name="connsiteY679" fmla="*/ 2256986 h 3500564"/>
              <a:gd name="connsiteX680" fmla="*/ 4422210 w 6392180"/>
              <a:gd name="connsiteY680" fmla="*/ 2205730 h 3500564"/>
              <a:gd name="connsiteX681" fmla="*/ 4407561 w 6392180"/>
              <a:gd name="connsiteY681" fmla="*/ 2196395 h 3500564"/>
              <a:gd name="connsiteX682" fmla="*/ 4401235 w 6392180"/>
              <a:gd name="connsiteY682" fmla="*/ 2184474 h 3500564"/>
              <a:gd name="connsiteX683" fmla="*/ 4406212 w 6392180"/>
              <a:gd name="connsiteY683" fmla="*/ 2186892 h 3500564"/>
              <a:gd name="connsiteX684" fmla="*/ 4404103 w 6392180"/>
              <a:gd name="connsiteY684" fmla="*/ 2183124 h 3500564"/>
              <a:gd name="connsiteX685" fmla="*/ 4401038 w 6392180"/>
              <a:gd name="connsiteY685" fmla="*/ 2185121 h 3500564"/>
              <a:gd name="connsiteX686" fmla="*/ 5146374 w 6392180"/>
              <a:gd name="connsiteY686" fmla="*/ 2697456 h 3500564"/>
              <a:gd name="connsiteX687" fmla="*/ 5094134 w 6392180"/>
              <a:gd name="connsiteY687" fmla="*/ 2716266 h 3500564"/>
              <a:gd name="connsiteX688" fmla="*/ 5023196 w 6392180"/>
              <a:gd name="connsiteY688" fmla="*/ 2760128 h 3500564"/>
              <a:gd name="connsiteX689" fmla="*/ 5011809 w 6392180"/>
              <a:gd name="connsiteY689" fmla="*/ 2762996 h 3500564"/>
              <a:gd name="connsiteX690" fmla="*/ 5013384 w 6392180"/>
              <a:gd name="connsiteY690" fmla="*/ 2823249 h 3500564"/>
              <a:gd name="connsiteX691" fmla="*/ 5007704 w 6392180"/>
              <a:gd name="connsiteY691" fmla="*/ 2858422 h 3500564"/>
              <a:gd name="connsiteX692" fmla="*/ 5040825 w 6392180"/>
              <a:gd name="connsiteY692" fmla="*/ 2933662 h 3500564"/>
              <a:gd name="connsiteX693" fmla="*/ 5043384 w 6392180"/>
              <a:gd name="connsiteY693" fmla="*/ 2980869 h 3500564"/>
              <a:gd name="connsiteX694" fmla="*/ 5037198 w 6392180"/>
              <a:gd name="connsiteY694" fmla="*/ 3003025 h 3500564"/>
              <a:gd name="connsiteX695" fmla="*/ 5159364 w 6392180"/>
              <a:gd name="connsiteY695" fmla="*/ 2987589 h 3500564"/>
              <a:gd name="connsiteX696" fmla="*/ 5208539 w 6392180"/>
              <a:gd name="connsiteY696" fmla="*/ 2958657 h 3500564"/>
              <a:gd name="connsiteX697" fmla="*/ 5232888 w 6392180"/>
              <a:gd name="connsiteY697" fmla="*/ 2947101 h 3500564"/>
              <a:gd name="connsiteX698" fmla="*/ 5263928 w 6392180"/>
              <a:gd name="connsiteY698" fmla="*/ 2941309 h 3500564"/>
              <a:gd name="connsiteX699" fmla="*/ 5298624 w 6392180"/>
              <a:gd name="connsiteY699" fmla="*/ 2929247 h 3500564"/>
              <a:gd name="connsiteX700" fmla="*/ 5388709 w 6392180"/>
              <a:gd name="connsiteY700" fmla="*/ 2958657 h 3500564"/>
              <a:gd name="connsiteX701" fmla="*/ 5441511 w 6392180"/>
              <a:gd name="connsiteY701" fmla="*/ 2946145 h 3500564"/>
              <a:gd name="connsiteX702" fmla="*/ 5431136 w 6392180"/>
              <a:gd name="connsiteY702" fmla="*/ 2984243 h 3500564"/>
              <a:gd name="connsiteX703" fmla="*/ 5444632 w 6392180"/>
              <a:gd name="connsiteY703" fmla="*/ 2974599 h 3500564"/>
              <a:gd name="connsiteX704" fmla="*/ 5449271 w 6392180"/>
              <a:gd name="connsiteY704" fmla="*/ 2997711 h 3500564"/>
              <a:gd name="connsiteX705" fmla="*/ 5460152 w 6392180"/>
              <a:gd name="connsiteY705" fmla="*/ 3004937 h 3500564"/>
              <a:gd name="connsiteX706" fmla="*/ 5512449 w 6392180"/>
              <a:gd name="connsiteY706" fmla="*/ 3054084 h 3500564"/>
              <a:gd name="connsiteX707" fmla="*/ 5564717 w 6392180"/>
              <a:gd name="connsiteY707" fmla="*/ 3045424 h 3500564"/>
              <a:gd name="connsiteX708" fmla="*/ 5587491 w 6392180"/>
              <a:gd name="connsiteY708" fmla="*/ 3056980 h 3500564"/>
              <a:gd name="connsiteX709" fmla="*/ 5626320 w 6392180"/>
              <a:gd name="connsiteY709" fmla="*/ 3041038 h 3500564"/>
              <a:gd name="connsiteX710" fmla="*/ 5648588 w 6392180"/>
              <a:gd name="connsiteY710" fmla="*/ 3033334 h 3500564"/>
              <a:gd name="connsiteX711" fmla="*/ 5664642 w 6392180"/>
              <a:gd name="connsiteY711" fmla="*/ 3001028 h 3500564"/>
              <a:gd name="connsiteX712" fmla="*/ 5699338 w 6392180"/>
              <a:gd name="connsiteY712" fmla="*/ 2921515 h 3500564"/>
              <a:gd name="connsiteX713" fmla="*/ 5711231 w 6392180"/>
              <a:gd name="connsiteY713" fmla="*/ 2812059 h 3500564"/>
              <a:gd name="connsiteX714" fmla="*/ 5693124 w 6392180"/>
              <a:gd name="connsiteY714" fmla="*/ 2778825 h 3500564"/>
              <a:gd name="connsiteX715" fmla="*/ 5668269 w 6392180"/>
              <a:gd name="connsiteY715" fmla="*/ 2756163 h 3500564"/>
              <a:gd name="connsiteX716" fmla="*/ 5661521 w 6392180"/>
              <a:gd name="connsiteY716" fmla="*/ 2736876 h 3500564"/>
              <a:gd name="connsiteX717" fmla="*/ 5642374 w 6392180"/>
              <a:gd name="connsiteY717" fmla="*/ 2730128 h 3500564"/>
              <a:gd name="connsiteX718" fmla="*/ 5596320 w 6392180"/>
              <a:gd name="connsiteY718" fmla="*/ 2691580 h 3500564"/>
              <a:gd name="connsiteX719" fmla="*/ 5588503 w 6392180"/>
              <a:gd name="connsiteY719" fmla="*/ 2669874 h 3500564"/>
              <a:gd name="connsiteX720" fmla="*/ 5576638 w 6392180"/>
              <a:gd name="connsiteY720" fmla="*/ 2638215 h 3500564"/>
              <a:gd name="connsiteX721" fmla="*/ 5571465 w 6392180"/>
              <a:gd name="connsiteY721" fmla="*/ 2620839 h 3500564"/>
              <a:gd name="connsiteX722" fmla="*/ 5522458 w 6392180"/>
              <a:gd name="connsiteY722" fmla="*/ 2542479 h 3500564"/>
              <a:gd name="connsiteX723" fmla="*/ 5501399 w 6392180"/>
              <a:gd name="connsiteY723" fmla="*/ 2581673 h 3500564"/>
              <a:gd name="connsiteX724" fmla="*/ 5487959 w 6392180"/>
              <a:gd name="connsiteY724" fmla="*/ 2661046 h 3500564"/>
              <a:gd name="connsiteX725" fmla="*/ 5447922 w 6392180"/>
              <a:gd name="connsiteY725" fmla="*/ 2641111 h 3500564"/>
              <a:gd name="connsiteX726" fmla="*/ 5399618 w 6392180"/>
              <a:gd name="connsiteY726" fmla="*/ 2618956 h 3500564"/>
              <a:gd name="connsiteX727" fmla="*/ 5399618 w 6392180"/>
              <a:gd name="connsiteY727" fmla="*/ 2598375 h 3500564"/>
              <a:gd name="connsiteX728" fmla="*/ 5411708 w 6392180"/>
              <a:gd name="connsiteY728" fmla="*/ 2557859 h 3500564"/>
              <a:gd name="connsiteX729" fmla="*/ 5342317 w 6392180"/>
              <a:gd name="connsiteY729" fmla="*/ 2560446 h 3500564"/>
              <a:gd name="connsiteX730" fmla="*/ 5338915 w 6392180"/>
              <a:gd name="connsiteY730" fmla="*/ 2571355 h 3500564"/>
              <a:gd name="connsiteX731" fmla="*/ 5287827 w 6392180"/>
              <a:gd name="connsiteY731" fmla="*/ 2616650 h 3500564"/>
              <a:gd name="connsiteX732" fmla="*/ 5226393 w 6392180"/>
              <a:gd name="connsiteY732" fmla="*/ 2607034 h 3500564"/>
              <a:gd name="connsiteX733" fmla="*/ 5146374 w 6392180"/>
              <a:gd name="connsiteY733" fmla="*/ 2697456 h 3500564"/>
              <a:gd name="connsiteX734" fmla="*/ 4685885 w 6392180"/>
              <a:gd name="connsiteY734" fmla="*/ 2262975 h 3500564"/>
              <a:gd name="connsiteX735" fmla="*/ 4683439 w 6392180"/>
              <a:gd name="connsiteY735" fmla="*/ 2271635 h 3500564"/>
              <a:gd name="connsiteX736" fmla="*/ 4721761 w 6392180"/>
              <a:gd name="connsiteY736" fmla="*/ 2303125 h 3500564"/>
              <a:gd name="connsiteX737" fmla="*/ 4732445 w 6392180"/>
              <a:gd name="connsiteY737" fmla="*/ 2324662 h 3500564"/>
              <a:gd name="connsiteX738" fmla="*/ 4746222 w 6392180"/>
              <a:gd name="connsiteY738" fmla="*/ 2337849 h 3500564"/>
              <a:gd name="connsiteX739" fmla="*/ 4769671 w 6392180"/>
              <a:gd name="connsiteY739" fmla="*/ 2377043 h 3500564"/>
              <a:gd name="connsiteX740" fmla="*/ 4817638 w 6392180"/>
              <a:gd name="connsiteY740" fmla="*/ 2442610 h 3500564"/>
              <a:gd name="connsiteX741" fmla="*/ 4847329 w 6392180"/>
              <a:gd name="connsiteY741" fmla="*/ 2468955 h 3500564"/>
              <a:gd name="connsiteX742" fmla="*/ 4872858 w 6392180"/>
              <a:gd name="connsiteY742" fmla="*/ 2439714 h 3500564"/>
              <a:gd name="connsiteX743" fmla="*/ 4848706 w 6392180"/>
              <a:gd name="connsiteY743" fmla="*/ 2400183 h 3500564"/>
              <a:gd name="connsiteX744" fmla="*/ 4836279 w 6392180"/>
              <a:gd name="connsiteY744" fmla="*/ 2378983 h 3500564"/>
              <a:gd name="connsiteX745" fmla="*/ 4828997 w 6392180"/>
              <a:gd name="connsiteY745" fmla="*/ 2369001 h 3500564"/>
              <a:gd name="connsiteX746" fmla="*/ 4814854 w 6392180"/>
              <a:gd name="connsiteY746" fmla="*/ 2341054 h 3500564"/>
              <a:gd name="connsiteX747" fmla="*/ 4753786 w 6392180"/>
              <a:gd name="connsiteY747" fmla="*/ 2304390 h 3500564"/>
              <a:gd name="connsiteX748" fmla="*/ 4685885 w 6392180"/>
              <a:gd name="connsiteY748" fmla="*/ 2262975 h 3500564"/>
              <a:gd name="connsiteX749" fmla="*/ 4886692 w 6392180"/>
              <a:gd name="connsiteY749" fmla="*/ 2470248 h 3500564"/>
              <a:gd name="connsiteX750" fmla="*/ 4868753 w 6392180"/>
              <a:gd name="connsiteY750" fmla="*/ 2475394 h 3500564"/>
              <a:gd name="connsiteX751" fmla="*/ 4872549 w 6392180"/>
              <a:gd name="connsiteY751" fmla="*/ 2485375 h 3500564"/>
              <a:gd name="connsiteX752" fmla="*/ 4879072 w 6392180"/>
              <a:gd name="connsiteY752" fmla="*/ 2491167 h 3500564"/>
              <a:gd name="connsiteX753" fmla="*/ 4927404 w 6392180"/>
              <a:gd name="connsiteY753" fmla="*/ 2498871 h 3500564"/>
              <a:gd name="connsiteX754" fmla="*/ 4958135 w 6392180"/>
              <a:gd name="connsiteY754" fmla="*/ 2509161 h 3500564"/>
              <a:gd name="connsiteX755" fmla="*/ 5010572 w 6392180"/>
              <a:gd name="connsiteY755" fmla="*/ 2510792 h 3500564"/>
              <a:gd name="connsiteX756" fmla="*/ 4956420 w 6392180"/>
              <a:gd name="connsiteY756" fmla="*/ 2478964 h 3500564"/>
              <a:gd name="connsiteX757" fmla="*/ 4940562 w 6392180"/>
              <a:gd name="connsiteY757" fmla="*/ 2483772 h 3500564"/>
              <a:gd name="connsiteX758" fmla="*/ 4915005 w 6392180"/>
              <a:gd name="connsiteY758" fmla="*/ 2478346 h 3500564"/>
              <a:gd name="connsiteX759" fmla="*/ 4895998 w 6392180"/>
              <a:gd name="connsiteY759" fmla="*/ 2468393 h 3500564"/>
              <a:gd name="connsiteX760" fmla="*/ 4886692 w 6392180"/>
              <a:gd name="connsiteY760" fmla="*/ 2470248 h 3500564"/>
              <a:gd name="connsiteX761" fmla="*/ 5062025 w 6392180"/>
              <a:gd name="connsiteY761" fmla="*/ 2505591 h 3500564"/>
              <a:gd name="connsiteX762" fmla="*/ 5105155 w 6392180"/>
              <a:gd name="connsiteY762" fmla="*/ 2508487 h 3500564"/>
              <a:gd name="connsiteX763" fmla="*/ 5094443 w 6392180"/>
              <a:gd name="connsiteY763" fmla="*/ 2504944 h 3500564"/>
              <a:gd name="connsiteX764" fmla="*/ 5077180 w 6392180"/>
              <a:gd name="connsiteY764" fmla="*/ 2507868 h 3500564"/>
              <a:gd name="connsiteX765" fmla="*/ 5062025 w 6392180"/>
              <a:gd name="connsiteY765" fmla="*/ 2505591 h 3500564"/>
              <a:gd name="connsiteX766" fmla="*/ 5126214 w 6392180"/>
              <a:gd name="connsiteY766" fmla="*/ 2504297 h 3500564"/>
              <a:gd name="connsiteX767" fmla="*/ 5151041 w 6392180"/>
              <a:gd name="connsiteY767" fmla="*/ 2513632 h 3500564"/>
              <a:gd name="connsiteX768" fmla="*/ 5201398 w 6392180"/>
              <a:gd name="connsiteY768" fmla="*/ 2504297 h 3500564"/>
              <a:gd name="connsiteX769" fmla="*/ 5203844 w 6392180"/>
              <a:gd name="connsiteY769" fmla="*/ 2501120 h 3500564"/>
              <a:gd name="connsiteX770" fmla="*/ 5159336 w 6392180"/>
              <a:gd name="connsiteY770" fmla="*/ 2507868 h 3500564"/>
              <a:gd name="connsiteX771" fmla="*/ 5126214 w 6392180"/>
              <a:gd name="connsiteY771" fmla="*/ 2504297 h 3500564"/>
              <a:gd name="connsiteX772" fmla="*/ 5195240 w 6392180"/>
              <a:gd name="connsiteY772" fmla="*/ 2520042 h 3500564"/>
              <a:gd name="connsiteX773" fmla="*/ 5185737 w 6392180"/>
              <a:gd name="connsiteY773" fmla="*/ 2539190 h 3500564"/>
              <a:gd name="connsiteX774" fmla="*/ 5207893 w 6392180"/>
              <a:gd name="connsiteY774" fmla="*/ 2528955 h 3500564"/>
              <a:gd name="connsiteX775" fmla="*/ 5248661 w 6392180"/>
              <a:gd name="connsiteY775" fmla="*/ 2501739 h 3500564"/>
              <a:gd name="connsiteX776" fmla="*/ 5212672 w 6392180"/>
              <a:gd name="connsiteY776" fmla="*/ 2509443 h 3500564"/>
              <a:gd name="connsiteX777" fmla="*/ 5195240 w 6392180"/>
              <a:gd name="connsiteY777" fmla="*/ 2520042 h 3500564"/>
              <a:gd name="connsiteX778" fmla="*/ 5104734 w 6392180"/>
              <a:gd name="connsiteY778" fmla="*/ 2523529 h 3500564"/>
              <a:gd name="connsiteX779" fmla="*/ 5109626 w 6392180"/>
              <a:gd name="connsiteY779" fmla="*/ 2531964 h 3500564"/>
              <a:gd name="connsiteX780" fmla="*/ 5133441 w 6392180"/>
              <a:gd name="connsiteY780" fmla="*/ 2536406 h 3500564"/>
              <a:gd name="connsiteX781" fmla="*/ 5104734 w 6392180"/>
              <a:gd name="connsiteY781" fmla="*/ 2523529 h 3500564"/>
              <a:gd name="connsiteX782" fmla="*/ 5040629 w 6392180"/>
              <a:gd name="connsiteY782" fmla="*/ 2257183 h 3500564"/>
              <a:gd name="connsiteX783" fmla="*/ 5037845 w 6392180"/>
              <a:gd name="connsiteY783" fmla="*/ 2269076 h 3500564"/>
              <a:gd name="connsiteX784" fmla="*/ 5016842 w 6392180"/>
              <a:gd name="connsiteY784" fmla="*/ 2282235 h 3500564"/>
              <a:gd name="connsiteX785" fmla="*/ 4968173 w 6392180"/>
              <a:gd name="connsiteY785" fmla="*/ 2333659 h 3500564"/>
              <a:gd name="connsiteX786" fmla="*/ 4941237 w 6392180"/>
              <a:gd name="connsiteY786" fmla="*/ 2322103 h 3500564"/>
              <a:gd name="connsiteX787" fmla="*/ 4929822 w 6392180"/>
              <a:gd name="connsiteY787" fmla="*/ 2353931 h 3500564"/>
              <a:gd name="connsiteX788" fmla="*/ 4926054 w 6392180"/>
              <a:gd name="connsiteY788" fmla="*/ 2366134 h 3500564"/>
              <a:gd name="connsiteX789" fmla="*/ 4932605 w 6392180"/>
              <a:gd name="connsiteY789" fmla="*/ 2380923 h 3500564"/>
              <a:gd name="connsiteX790" fmla="*/ 4944358 w 6392180"/>
              <a:gd name="connsiteY790" fmla="*/ 2383819 h 3500564"/>
              <a:gd name="connsiteX791" fmla="*/ 4952962 w 6392180"/>
              <a:gd name="connsiteY791" fmla="*/ 2413060 h 3500564"/>
              <a:gd name="connsiteX792" fmla="*/ 4972615 w 6392180"/>
              <a:gd name="connsiteY792" fmla="*/ 2413707 h 3500564"/>
              <a:gd name="connsiteX793" fmla="*/ 5015071 w 6392180"/>
              <a:gd name="connsiteY793" fmla="*/ 2418852 h 3500564"/>
              <a:gd name="connsiteX794" fmla="*/ 5043693 w 6392180"/>
              <a:gd name="connsiteY794" fmla="*/ 2426246 h 3500564"/>
              <a:gd name="connsiteX795" fmla="*/ 5054377 w 6392180"/>
              <a:gd name="connsiteY795" fmla="*/ 2416265 h 3500564"/>
              <a:gd name="connsiteX796" fmla="*/ 5075071 w 6392180"/>
              <a:gd name="connsiteY796" fmla="*/ 2369030 h 3500564"/>
              <a:gd name="connsiteX797" fmla="*/ 5094078 w 6392180"/>
              <a:gd name="connsiteY797" fmla="*/ 2342685 h 3500564"/>
              <a:gd name="connsiteX798" fmla="*/ 5098548 w 6392180"/>
              <a:gd name="connsiteY798" fmla="*/ 2333069 h 3500564"/>
              <a:gd name="connsiteX799" fmla="*/ 5084406 w 6392180"/>
              <a:gd name="connsiteY799" fmla="*/ 2323734 h 3500564"/>
              <a:gd name="connsiteX800" fmla="*/ 5081285 w 6392180"/>
              <a:gd name="connsiteY800" fmla="*/ 2301888 h 3500564"/>
              <a:gd name="connsiteX801" fmla="*/ 5080610 w 6392180"/>
              <a:gd name="connsiteY801" fmla="*/ 2287099 h 3500564"/>
              <a:gd name="connsiteX802" fmla="*/ 5091997 w 6392180"/>
              <a:gd name="connsiteY802" fmla="*/ 2273294 h 3500564"/>
              <a:gd name="connsiteX803" fmla="*/ 5102372 w 6392180"/>
              <a:gd name="connsiteY803" fmla="*/ 2262356 h 3500564"/>
              <a:gd name="connsiteX804" fmla="*/ 5094303 w 6392180"/>
              <a:gd name="connsiteY804" fmla="*/ 2254484 h 3500564"/>
              <a:gd name="connsiteX805" fmla="*/ 5040629 w 6392180"/>
              <a:gd name="connsiteY805" fmla="*/ 2257183 h 3500564"/>
              <a:gd name="connsiteX806" fmla="*/ 6060323 w 6392180"/>
              <a:gd name="connsiteY806" fmla="*/ 2939425 h 3500564"/>
              <a:gd name="connsiteX807" fmla="*/ 6074832 w 6392180"/>
              <a:gd name="connsiteY807" fmla="*/ 2954524 h 3500564"/>
              <a:gd name="connsiteX808" fmla="*/ 6094485 w 6392180"/>
              <a:gd name="connsiteY808" fmla="*/ 2986998 h 3500564"/>
              <a:gd name="connsiteX809" fmla="*/ 6085544 w 6392180"/>
              <a:gd name="connsiteY809" fmla="*/ 3035527 h 3500564"/>
              <a:gd name="connsiteX810" fmla="*/ 6102441 w 6392180"/>
              <a:gd name="connsiteY810" fmla="*/ 3053494 h 3500564"/>
              <a:gd name="connsiteX811" fmla="*/ 6092770 w 6392180"/>
              <a:gd name="connsiteY811" fmla="*/ 3065077 h 3500564"/>
              <a:gd name="connsiteX812" fmla="*/ 6114195 w 6392180"/>
              <a:gd name="connsiteY812" fmla="*/ 3065724 h 3500564"/>
              <a:gd name="connsiteX813" fmla="*/ 6140399 w 6392180"/>
              <a:gd name="connsiteY813" fmla="*/ 3022987 h 3500564"/>
              <a:gd name="connsiteX814" fmla="*/ 6159040 w 6392180"/>
              <a:gd name="connsiteY814" fmla="*/ 2989557 h 3500564"/>
              <a:gd name="connsiteX815" fmla="*/ 6124850 w 6392180"/>
              <a:gd name="connsiteY815" fmla="*/ 2995658 h 3500564"/>
              <a:gd name="connsiteX816" fmla="*/ 6107249 w 6392180"/>
              <a:gd name="connsiteY816" fmla="*/ 2975724 h 3500564"/>
              <a:gd name="connsiteX817" fmla="*/ 6100024 w 6392180"/>
              <a:gd name="connsiteY817" fmla="*/ 2983146 h 3500564"/>
              <a:gd name="connsiteX818" fmla="*/ 6092433 w 6392180"/>
              <a:gd name="connsiteY818" fmla="*/ 2969623 h 3500564"/>
              <a:gd name="connsiteX819" fmla="*/ 6073791 w 6392180"/>
              <a:gd name="connsiteY819" fmla="*/ 2942631 h 3500564"/>
              <a:gd name="connsiteX820" fmla="*/ 6060323 w 6392180"/>
              <a:gd name="connsiteY820" fmla="*/ 2939425 h 3500564"/>
              <a:gd name="connsiteX821" fmla="*/ 6062432 w 6392180"/>
              <a:gd name="connsiteY821" fmla="*/ 3056080 h 3500564"/>
              <a:gd name="connsiteX822" fmla="*/ 6031391 w 6392180"/>
              <a:gd name="connsiteY822" fmla="*/ 3099126 h 3500564"/>
              <a:gd name="connsiteX823" fmla="*/ 5973753 w 6392180"/>
              <a:gd name="connsiteY823" fmla="*/ 3142173 h 3500564"/>
              <a:gd name="connsiteX824" fmla="*/ 5967568 w 6392180"/>
              <a:gd name="connsiteY824" fmla="*/ 3183953 h 3500564"/>
              <a:gd name="connsiteX825" fmla="*/ 6008955 w 6392180"/>
              <a:gd name="connsiteY825" fmla="*/ 3183644 h 3500564"/>
              <a:gd name="connsiteX826" fmla="*/ 6036227 w 6392180"/>
              <a:gd name="connsiteY826" fmla="*/ 3136071 h 3500564"/>
              <a:gd name="connsiteX827" fmla="*/ 6086949 w 6392180"/>
              <a:gd name="connsiteY827" fmla="*/ 3080148 h 3500564"/>
              <a:gd name="connsiteX828" fmla="*/ 6082479 w 6392180"/>
              <a:gd name="connsiteY828" fmla="*/ 3062491 h 3500564"/>
              <a:gd name="connsiteX829" fmla="*/ 6069686 w 6392180"/>
              <a:gd name="connsiteY829" fmla="*/ 3068901 h 3500564"/>
              <a:gd name="connsiteX830" fmla="*/ 6062432 w 6392180"/>
              <a:gd name="connsiteY830" fmla="*/ 3056080 h 3500564"/>
              <a:gd name="connsiteX831" fmla="*/ 5981064 w 6392180"/>
              <a:gd name="connsiteY831" fmla="*/ 3179539 h 3500564"/>
              <a:gd name="connsiteX832" fmla="*/ 5964615 w 6392180"/>
              <a:gd name="connsiteY832" fmla="*/ 3197337 h 3500564"/>
              <a:gd name="connsiteX833" fmla="*/ 5980389 w 6392180"/>
              <a:gd name="connsiteY833" fmla="*/ 3193653 h 3500564"/>
              <a:gd name="connsiteX834" fmla="*/ 5981064 w 6392180"/>
              <a:gd name="connsiteY834" fmla="*/ 3179539 h 3500564"/>
              <a:gd name="connsiteX835" fmla="*/ 5570678 w 6392180"/>
              <a:gd name="connsiteY835" fmla="*/ 3095274 h 3500564"/>
              <a:gd name="connsiteX836" fmla="*/ 5603489 w 6392180"/>
              <a:gd name="connsiteY836" fmla="*/ 3146080 h 3500564"/>
              <a:gd name="connsiteX837" fmla="*/ 5633855 w 6392180"/>
              <a:gd name="connsiteY837" fmla="*/ 3088555 h 3500564"/>
              <a:gd name="connsiteX838" fmla="*/ 5616592 w 6392180"/>
              <a:gd name="connsiteY838" fmla="*/ 3097552 h 3500564"/>
              <a:gd name="connsiteX839" fmla="*/ 5570678 w 6392180"/>
              <a:gd name="connsiteY839" fmla="*/ 3095274 h 3500564"/>
              <a:gd name="connsiteX840" fmla="*/ 5398831 w 6392180"/>
              <a:gd name="connsiteY840" fmla="*/ 2405328 h 3500564"/>
              <a:gd name="connsiteX841" fmla="*/ 5334641 w 6392180"/>
              <a:gd name="connsiteY841" fmla="*/ 2366752 h 3500564"/>
              <a:gd name="connsiteX842" fmla="*/ 5330508 w 6392180"/>
              <a:gd name="connsiteY842" fmla="*/ 2378983 h 3500564"/>
              <a:gd name="connsiteX843" fmla="*/ 5349824 w 6392180"/>
              <a:gd name="connsiteY843" fmla="*/ 2386687 h 3500564"/>
              <a:gd name="connsiteX844" fmla="*/ 5369140 w 6392180"/>
              <a:gd name="connsiteY844" fmla="*/ 2393097 h 3500564"/>
              <a:gd name="connsiteX845" fmla="*/ 5356712 w 6392180"/>
              <a:gd name="connsiteY845" fmla="*/ 2408533 h 3500564"/>
              <a:gd name="connsiteX846" fmla="*/ 5398831 w 6392180"/>
              <a:gd name="connsiteY846" fmla="*/ 2428468 h 3500564"/>
              <a:gd name="connsiteX847" fmla="*/ 5449918 w 6392180"/>
              <a:gd name="connsiteY847" fmla="*/ 2455459 h 3500564"/>
              <a:gd name="connsiteX848" fmla="*/ 5451970 w 6392180"/>
              <a:gd name="connsiteY848" fmla="*/ 2479892 h 3500564"/>
              <a:gd name="connsiteX849" fmla="*/ 5473367 w 6392180"/>
              <a:gd name="connsiteY849" fmla="*/ 2495947 h 3500564"/>
              <a:gd name="connsiteX850" fmla="*/ 5500977 w 6392180"/>
              <a:gd name="connsiteY850" fmla="*/ 2510708 h 3500564"/>
              <a:gd name="connsiteX851" fmla="*/ 5544473 w 6392180"/>
              <a:gd name="connsiteY851" fmla="*/ 2490127 h 3500564"/>
              <a:gd name="connsiteX852" fmla="*/ 5578972 w 6392180"/>
              <a:gd name="connsiteY852" fmla="*/ 2489480 h 3500564"/>
              <a:gd name="connsiteX853" fmla="*/ 5636273 w 6392180"/>
              <a:gd name="connsiteY853" fmla="*/ 2521617 h 3500564"/>
              <a:gd name="connsiteX854" fmla="*/ 5658344 w 6392180"/>
              <a:gd name="connsiteY854" fmla="*/ 2523557 h 3500564"/>
              <a:gd name="connsiteX855" fmla="*/ 5447837 w 6392180"/>
              <a:gd name="connsiteY855" fmla="*/ 2379573 h 3500564"/>
              <a:gd name="connsiteX856" fmla="*/ 5398831 w 6392180"/>
              <a:gd name="connsiteY856" fmla="*/ 2405328 h 3500564"/>
              <a:gd name="connsiteX857" fmla="*/ 5197911 w 6392180"/>
              <a:gd name="connsiteY857" fmla="*/ 2339086 h 3500564"/>
              <a:gd name="connsiteX858" fmla="*/ 5175137 w 6392180"/>
              <a:gd name="connsiteY858" fmla="*/ 2341054 h 3500564"/>
              <a:gd name="connsiteX859" fmla="*/ 5133019 w 6392180"/>
              <a:gd name="connsiteY859" fmla="*/ 2342685 h 3500564"/>
              <a:gd name="connsiteX860" fmla="*/ 5125680 w 6392180"/>
              <a:gd name="connsiteY860" fmla="*/ 2371504 h 3500564"/>
              <a:gd name="connsiteX861" fmla="*/ 5103328 w 6392180"/>
              <a:gd name="connsiteY861" fmla="*/ 2438364 h 3500564"/>
              <a:gd name="connsiteX862" fmla="*/ 5116233 w 6392180"/>
              <a:gd name="connsiteY862" fmla="*/ 2445562 h 3500564"/>
              <a:gd name="connsiteX863" fmla="*/ 5131276 w 6392180"/>
              <a:gd name="connsiteY863" fmla="*/ 2489986 h 3500564"/>
              <a:gd name="connsiteX864" fmla="*/ 5132569 w 6392180"/>
              <a:gd name="connsiteY864" fmla="*/ 2477980 h 3500564"/>
              <a:gd name="connsiteX865" fmla="*/ 5137714 w 6392180"/>
              <a:gd name="connsiteY865" fmla="*/ 2424756 h 3500564"/>
              <a:gd name="connsiteX866" fmla="*/ 5158773 w 6392180"/>
              <a:gd name="connsiteY866" fmla="*/ 2457990 h 3500564"/>
              <a:gd name="connsiteX867" fmla="*/ 5189701 w 6392180"/>
              <a:gd name="connsiteY867" fmla="*/ 2454363 h 3500564"/>
              <a:gd name="connsiteX868" fmla="*/ 5171651 w 6392180"/>
              <a:gd name="connsiteY868" fmla="*/ 2420342 h 3500564"/>
              <a:gd name="connsiteX869" fmla="*/ 5169092 w 6392180"/>
              <a:gd name="connsiteY869" fmla="*/ 2402713 h 3500564"/>
              <a:gd name="connsiteX870" fmla="*/ 5206037 w 6392180"/>
              <a:gd name="connsiteY870" fmla="*/ 2383509 h 3500564"/>
              <a:gd name="connsiteX871" fmla="*/ 5137686 w 6392180"/>
              <a:gd name="connsiteY871" fmla="*/ 2387896 h 3500564"/>
              <a:gd name="connsiteX872" fmla="*/ 5163497 w 6392180"/>
              <a:gd name="connsiteY872" fmla="*/ 2356293 h 3500564"/>
              <a:gd name="connsiteX873" fmla="*/ 5244275 w 6392180"/>
              <a:gd name="connsiteY873" fmla="*/ 2319826 h 3500564"/>
              <a:gd name="connsiteX874" fmla="*/ 5197911 w 6392180"/>
              <a:gd name="connsiteY874" fmla="*/ 2339086 h 3500564"/>
              <a:gd name="connsiteX875" fmla="*/ 5275287 w 6392180"/>
              <a:gd name="connsiteY875" fmla="*/ 2306021 h 3500564"/>
              <a:gd name="connsiteX876" fmla="*/ 5253553 w 6392180"/>
              <a:gd name="connsiteY876" fmla="*/ 2323369 h 3500564"/>
              <a:gd name="connsiteX877" fmla="*/ 5256281 w 6392180"/>
              <a:gd name="connsiteY877" fmla="*/ 2337202 h 3500564"/>
              <a:gd name="connsiteX878" fmla="*/ 5270789 w 6392180"/>
              <a:gd name="connsiteY878" fmla="*/ 2371251 h 3500564"/>
              <a:gd name="connsiteX879" fmla="*/ 5274219 w 6392180"/>
              <a:gd name="connsiteY879" fmla="*/ 2353903 h 3500564"/>
              <a:gd name="connsiteX880" fmla="*/ 5275287 w 6392180"/>
              <a:gd name="connsiteY880" fmla="*/ 2306021 h 3500564"/>
              <a:gd name="connsiteX881" fmla="*/ 5213853 w 6392180"/>
              <a:gd name="connsiteY881" fmla="*/ 2417755 h 3500564"/>
              <a:gd name="connsiteX882" fmla="*/ 5228952 w 6392180"/>
              <a:gd name="connsiteY882" fmla="*/ 2430155 h 3500564"/>
              <a:gd name="connsiteX883" fmla="*/ 5213853 w 6392180"/>
              <a:gd name="connsiteY883" fmla="*/ 2417755 h 3500564"/>
              <a:gd name="connsiteX884" fmla="*/ 5261398 w 6392180"/>
              <a:gd name="connsiteY884" fmla="*/ 2427230 h 3500564"/>
              <a:gd name="connsiteX885" fmla="*/ 5275175 w 6392180"/>
              <a:gd name="connsiteY885" fmla="*/ 2428074 h 3500564"/>
              <a:gd name="connsiteX886" fmla="*/ 5328005 w 6392180"/>
              <a:gd name="connsiteY886" fmla="*/ 2426415 h 3500564"/>
              <a:gd name="connsiteX887" fmla="*/ 5261398 w 6392180"/>
              <a:gd name="connsiteY887" fmla="*/ 2427230 h 3500564"/>
              <a:gd name="connsiteX888" fmla="*/ 4951415 w 6392180"/>
              <a:gd name="connsiteY888" fmla="*/ 1997360 h 3500564"/>
              <a:gd name="connsiteX889" fmla="*/ 4921219 w 6392180"/>
              <a:gd name="connsiteY889" fmla="*/ 2006357 h 3500564"/>
              <a:gd name="connsiteX890" fmla="*/ 4920038 w 6392180"/>
              <a:gd name="connsiteY890" fmla="*/ 2018363 h 3500564"/>
              <a:gd name="connsiteX891" fmla="*/ 4935192 w 6392180"/>
              <a:gd name="connsiteY891" fmla="*/ 2027051 h 3500564"/>
              <a:gd name="connsiteX892" fmla="*/ 4945904 w 6392180"/>
              <a:gd name="connsiteY892" fmla="*/ 2021596 h 3500564"/>
              <a:gd name="connsiteX893" fmla="*/ 4960750 w 6392180"/>
              <a:gd name="connsiteY893" fmla="*/ 2001352 h 3500564"/>
              <a:gd name="connsiteX894" fmla="*/ 4956280 w 6392180"/>
              <a:gd name="connsiteY894" fmla="*/ 1993789 h 3500564"/>
              <a:gd name="connsiteX895" fmla="*/ 4951415 w 6392180"/>
              <a:gd name="connsiteY895" fmla="*/ 1997360 h 3500564"/>
              <a:gd name="connsiteX896" fmla="*/ 5138305 w 6392180"/>
              <a:gd name="connsiteY896" fmla="*/ 2019684 h 3500564"/>
              <a:gd name="connsiteX897" fmla="*/ 5126214 w 6392180"/>
              <a:gd name="connsiteY897" fmla="*/ 2059525 h 3500564"/>
              <a:gd name="connsiteX898" fmla="*/ 5118961 w 6392180"/>
              <a:gd name="connsiteY898" fmla="*/ 2060790 h 3500564"/>
              <a:gd name="connsiteX899" fmla="*/ 5139289 w 6392180"/>
              <a:gd name="connsiteY899" fmla="*/ 2099394 h 3500564"/>
              <a:gd name="connsiteX900" fmla="*/ 5165184 w 6392180"/>
              <a:gd name="connsiteY900" fmla="*/ 2119975 h 3500564"/>
              <a:gd name="connsiteX901" fmla="*/ 5171398 w 6392180"/>
              <a:gd name="connsiteY901" fmla="*/ 2109038 h 3500564"/>
              <a:gd name="connsiteX902" fmla="*/ 5193806 w 6392180"/>
              <a:gd name="connsiteY902" fmla="*/ 2127370 h 3500564"/>
              <a:gd name="connsiteX903" fmla="*/ 5189336 w 6392180"/>
              <a:gd name="connsiteY903" fmla="*/ 2112581 h 3500564"/>
              <a:gd name="connsiteX904" fmla="*/ 5184837 w 6392180"/>
              <a:gd name="connsiteY904" fmla="*/ 2104230 h 3500564"/>
              <a:gd name="connsiteX905" fmla="*/ 5149664 w 6392180"/>
              <a:gd name="connsiteY905" fmla="*/ 2090425 h 3500564"/>
              <a:gd name="connsiteX906" fmla="*/ 5148651 w 6392180"/>
              <a:gd name="connsiteY906" fmla="*/ 2065654 h 3500564"/>
              <a:gd name="connsiteX907" fmla="*/ 5156580 w 6392180"/>
              <a:gd name="connsiteY907" fmla="*/ 2060818 h 3500564"/>
              <a:gd name="connsiteX908" fmla="*/ 5161051 w 6392180"/>
              <a:gd name="connsiteY908" fmla="*/ 2035120 h 3500564"/>
              <a:gd name="connsiteX909" fmla="*/ 5162063 w 6392180"/>
              <a:gd name="connsiteY909" fmla="*/ 2022271 h 3500564"/>
              <a:gd name="connsiteX910" fmla="*/ 5138305 w 6392180"/>
              <a:gd name="connsiteY910" fmla="*/ 2019684 h 3500564"/>
              <a:gd name="connsiteX911" fmla="*/ 5220404 w 6392180"/>
              <a:gd name="connsiteY911" fmla="*/ 2192375 h 3500564"/>
              <a:gd name="connsiteX912" fmla="*/ 5211492 w 6392180"/>
              <a:gd name="connsiteY912" fmla="*/ 2194287 h 3500564"/>
              <a:gd name="connsiteX913" fmla="*/ 5202944 w 6392180"/>
              <a:gd name="connsiteY913" fmla="*/ 2199123 h 3500564"/>
              <a:gd name="connsiteX914" fmla="*/ 5188070 w 6392180"/>
              <a:gd name="connsiteY914" fmla="*/ 2203003 h 3500564"/>
              <a:gd name="connsiteX915" fmla="*/ 5181604 w 6392180"/>
              <a:gd name="connsiteY915" fmla="*/ 2199123 h 3500564"/>
              <a:gd name="connsiteX916" fmla="*/ 5167995 w 6392180"/>
              <a:gd name="connsiteY916" fmla="*/ 2211044 h 3500564"/>
              <a:gd name="connsiteX917" fmla="*/ 5159729 w 6392180"/>
              <a:gd name="connsiteY917" fmla="*/ 2232750 h 3500564"/>
              <a:gd name="connsiteX918" fmla="*/ 5181716 w 6392180"/>
              <a:gd name="connsiteY918" fmla="*/ 2214783 h 3500564"/>
              <a:gd name="connsiteX919" fmla="*/ 5202016 w 6392180"/>
              <a:gd name="connsiteY919" fmla="*/ 2249985 h 3500564"/>
              <a:gd name="connsiteX920" fmla="*/ 5214837 w 6392180"/>
              <a:gd name="connsiteY920" fmla="*/ 2249507 h 3500564"/>
              <a:gd name="connsiteX921" fmla="*/ 5223891 w 6392180"/>
              <a:gd name="connsiteY921" fmla="*/ 2224568 h 3500564"/>
              <a:gd name="connsiteX922" fmla="*/ 5229092 w 6392180"/>
              <a:gd name="connsiteY922" fmla="*/ 2235393 h 3500564"/>
              <a:gd name="connsiteX923" fmla="*/ 5228558 w 6392180"/>
              <a:gd name="connsiteY923" fmla="*/ 2188045 h 3500564"/>
              <a:gd name="connsiteX924" fmla="*/ 5220404 w 6392180"/>
              <a:gd name="connsiteY924" fmla="*/ 2192375 h 3500564"/>
              <a:gd name="connsiteX925" fmla="*/ 5180704 w 6392180"/>
              <a:gd name="connsiteY925" fmla="*/ 2153040 h 3500564"/>
              <a:gd name="connsiteX926" fmla="*/ 5154246 w 6392180"/>
              <a:gd name="connsiteY926" fmla="*/ 2130125 h 3500564"/>
              <a:gd name="connsiteX927" fmla="*/ 5152138 w 6392180"/>
              <a:gd name="connsiteY927" fmla="*/ 2158944 h 3500564"/>
              <a:gd name="connsiteX928" fmla="*/ 5167658 w 6392180"/>
              <a:gd name="connsiteY928" fmla="*/ 2155177 h 3500564"/>
              <a:gd name="connsiteX929" fmla="*/ 5156243 w 6392180"/>
              <a:gd name="connsiteY929" fmla="*/ 2183799 h 3500564"/>
              <a:gd name="connsiteX930" fmla="*/ 5167321 w 6392180"/>
              <a:gd name="connsiteY930" fmla="*/ 2191306 h 3500564"/>
              <a:gd name="connsiteX931" fmla="*/ 5182841 w 6392180"/>
              <a:gd name="connsiteY931" fmla="*/ 2168926 h 3500564"/>
              <a:gd name="connsiteX932" fmla="*/ 5192850 w 6392180"/>
              <a:gd name="connsiteY932" fmla="*/ 2151578 h 3500564"/>
              <a:gd name="connsiteX933" fmla="*/ 5180704 w 6392180"/>
              <a:gd name="connsiteY933" fmla="*/ 2153040 h 3500564"/>
              <a:gd name="connsiteX934" fmla="*/ 5199458 w 6392180"/>
              <a:gd name="connsiteY934" fmla="*/ 2134905 h 3500564"/>
              <a:gd name="connsiteX935" fmla="*/ 5210592 w 6392180"/>
              <a:gd name="connsiteY935" fmla="*/ 2146686 h 3500564"/>
              <a:gd name="connsiteX936" fmla="*/ 5203731 w 6392180"/>
              <a:gd name="connsiteY936" fmla="*/ 2160069 h 3500564"/>
              <a:gd name="connsiteX937" fmla="*/ 5210086 w 6392180"/>
              <a:gd name="connsiteY937" fmla="*/ 2174549 h 3500564"/>
              <a:gd name="connsiteX938" fmla="*/ 5218858 w 6392180"/>
              <a:gd name="connsiteY938" fmla="*/ 2154418 h 3500564"/>
              <a:gd name="connsiteX939" fmla="*/ 5199458 w 6392180"/>
              <a:gd name="connsiteY939" fmla="*/ 2134905 h 3500564"/>
              <a:gd name="connsiteX940" fmla="*/ 5110976 w 6392180"/>
              <a:gd name="connsiteY940" fmla="*/ 2151775 h 3500564"/>
              <a:gd name="connsiteX941" fmla="*/ 5093487 w 6392180"/>
              <a:gd name="connsiteY941" fmla="*/ 2182281 h 3500564"/>
              <a:gd name="connsiteX942" fmla="*/ 5082859 w 6392180"/>
              <a:gd name="connsiteY942" fmla="*/ 2200107 h 3500564"/>
              <a:gd name="connsiteX943" fmla="*/ 5103384 w 6392180"/>
              <a:gd name="connsiteY943" fmla="*/ 2181437 h 3500564"/>
              <a:gd name="connsiteX944" fmla="*/ 5111594 w 6392180"/>
              <a:gd name="connsiteY944" fmla="*/ 2174324 h 3500564"/>
              <a:gd name="connsiteX945" fmla="*/ 5116627 w 6392180"/>
              <a:gd name="connsiteY945" fmla="*/ 2161390 h 3500564"/>
              <a:gd name="connsiteX946" fmla="*/ 5110976 w 6392180"/>
              <a:gd name="connsiteY946" fmla="*/ 2151775 h 3500564"/>
              <a:gd name="connsiteX947" fmla="*/ 5682356 w 6392180"/>
              <a:gd name="connsiteY947" fmla="*/ 2414944 h 3500564"/>
              <a:gd name="connsiteX948" fmla="*/ 5650219 w 6392180"/>
              <a:gd name="connsiteY948" fmla="*/ 2441148 h 3500564"/>
              <a:gd name="connsiteX949" fmla="*/ 5628316 w 6392180"/>
              <a:gd name="connsiteY949" fmla="*/ 2445309 h 3500564"/>
              <a:gd name="connsiteX950" fmla="*/ 5687838 w 6392180"/>
              <a:gd name="connsiteY950" fmla="*/ 2442919 h 3500564"/>
              <a:gd name="connsiteX951" fmla="*/ 5682356 w 6392180"/>
              <a:gd name="connsiteY951" fmla="*/ 2414944 h 3500564"/>
              <a:gd name="connsiteX952" fmla="*/ 5727173 w 6392180"/>
              <a:gd name="connsiteY952" fmla="*/ 2434231 h 3500564"/>
              <a:gd name="connsiteX953" fmla="*/ 5757032 w 6392180"/>
              <a:gd name="connsiteY953" fmla="*/ 2459958 h 3500564"/>
              <a:gd name="connsiteX954" fmla="*/ 5752056 w 6392180"/>
              <a:gd name="connsiteY954" fmla="*/ 2450820 h 3500564"/>
              <a:gd name="connsiteX955" fmla="*/ 5739263 w 6392180"/>
              <a:gd name="connsiteY955" fmla="*/ 2433613 h 3500564"/>
              <a:gd name="connsiteX956" fmla="*/ 5727173 w 6392180"/>
              <a:gd name="connsiteY956" fmla="*/ 2434231 h 3500564"/>
              <a:gd name="connsiteX957" fmla="*/ 5144322 w 6392180"/>
              <a:gd name="connsiteY957" fmla="*/ 1893864 h 3500564"/>
              <a:gd name="connsiteX958" fmla="*/ 5121041 w 6392180"/>
              <a:gd name="connsiteY958" fmla="*/ 1924707 h 3500564"/>
              <a:gd name="connsiteX959" fmla="*/ 5148258 w 6392180"/>
              <a:gd name="connsiteY959" fmla="*/ 1937078 h 3500564"/>
              <a:gd name="connsiteX960" fmla="*/ 5157424 w 6392180"/>
              <a:gd name="connsiteY960" fmla="*/ 1898840 h 3500564"/>
              <a:gd name="connsiteX961" fmla="*/ 5144322 w 6392180"/>
              <a:gd name="connsiteY961" fmla="*/ 1893864 h 3500564"/>
              <a:gd name="connsiteX962" fmla="*/ 5523077 w 6392180"/>
              <a:gd name="connsiteY962" fmla="*/ 1200543 h 3500564"/>
              <a:gd name="connsiteX963" fmla="*/ 5511689 w 6392180"/>
              <a:gd name="connsiteY963" fmla="*/ 1248453 h 3500564"/>
              <a:gd name="connsiteX964" fmla="*/ 5515120 w 6392180"/>
              <a:gd name="connsiteY964" fmla="*/ 1296982 h 3500564"/>
              <a:gd name="connsiteX965" fmla="*/ 5509609 w 6392180"/>
              <a:gd name="connsiteY965" fmla="*/ 1357067 h 3500564"/>
              <a:gd name="connsiteX966" fmla="*/ 5509271 w 6392180"/>
              <a:gd name="connsiteY966" fmla="*/ 1421959 h 3500564"/>
              <a:gd name="connsiteX967" fmla="*/ 5515795 w 6392180"/>
              <a:gd name="connsiteY967" fmla="*/ 1416533 h 3500564"/>
              <a:gd name="connsiteX968" fmla="*/ 5534801 w 6392180"/>
              <a:gd name="connsiteY968" fmla="*/ 1403037 h 3500564"/>
              <a:gd name="connsiteX969" fmla="*/ 5524454 w 6392180"/>
              <a:gd name="connsiteY969" fmla="*/ 1361565 h 3500564"/>
              <a:gd name="connsiteX970" fmla="*/ 5540987 w 6392180"/>
              <a:gd name="connsiteY970" fmla="*/ 1336795 h 3500564"/>
              <a:gd name="connsiteX971" fmla="*/ 5555129 w 6392180"/>
              <a:gd name="connsiteY971" fmla="*/ 1334236 h 3500564"/>
              <a:gd name="connsiteX972" fmla="*/ 5533395 w 6392180"/>
              <a:gd name="connsiteY972" fmla="*/ 1268360 h 3500564"/>
              <a:gd name="connsiteX973" fmla="*/ 5529290 w 6392180"/>
              <a:gd name="connsiteY973" fmla="*/ 1193148 h 3500564"/>
              <a:gd name="connsiteX974" fmla="*/ 5520630 w 6392180"/>
              <a:gd name="connsiteY974" fmla="*/ 1196663 h 3500564"/>
              <a:gd name="connsiteX975" fmla="*/ 5523077 w 6392180"/>
              <a:gd name="connsiteY975" fmla="*/ 1200543 h 3500564"/>
              <a:gd name="connsiteX976" fmla="*/ 5512730 w 6392180"/>
              <a:gd name="connsiteY976" fmla="*/ 1446730 h 3500564"/>
              <a:gd name="connsiteX977" fmla="*/ 5509299 w 6392180"/>
              <a:gd name="connsiteY977" fmla="*/ 1468239 h 3500564"/>
              <a:gd name="connsiteX978" fmla="*/ 5505166 w 6392180"/>
              <a:gd name="connsiteY978" fmla="*/ 1489438 h 3500564"/>
              <a:gd name="connsiteX979" fmla="*/ 5488943 w 6392180"/>
              <a:gd name="connsiteY979" fmla="*/ 1491716 h 3500564"/>
              <a:gd name="connsiteX980" fmla="*/ 5481352 w 6392180"/>
              <a:gd name="connsiteY980" fmla="*/ 1542775 h 3500564"/>
              <a:gd name="connsiteX981" fmla="*/ 5497884 w 6392180"/>
              <a:gd name="connsiteY981" fmla="*/ 1533497 h 3500564"/>
              <a:gd name="connsiteX982" fmla="*/ 5483404 w 6392180"/>
              <a:gd name="connsiteY982" fmla="*/ 1513562 h 3500564"/>
              <a:gd name="connsiteX983" fmla="*/ 5500302 w 6392180"/>
              <a:gd name="connsiteY983" fmla="*/ 1513562 h 3500564"/>
              <a:gd name="connsiteX984" fmla="*/ 5537950 w 6392180"/>
              <a:gd name="connsiteY984" fmla="*/ 1524162 h 3500564"/>
              <a:gd name="connsiteX985" fmla="*/ 5542758 w 6392180"/>
              <a:gd name="connsiteY985" fmla="*/ 1508726 h 3500564"/>
              <a:gd name="connsiteX986" fmla="*/ 5580406 w 6392180"/>
              <a:gd name="connsiteY986" fmla="*/ 1493628 h 3500564"/>
              <a:gd name="connsiteX987" fmla="*/ 5575204 w 6392180"/>
              <a:gd name="connsiteY987" fmla="*/ 1473047 h 3500564"/>
              <a:gd name="connsiteX988" fmla="*/ 5561399 w 6392180"/>
              <a:gd name="connsiteY988" fmla="*/ 1475296 h 3500564"/>
              <a:gd name="connsiteX989" fmla="*/ 5512730 w 6392180"/>
              <a:gd name="connsiteY989" fmla="*/ 1446730 h 3500564"/>
              <a:gd name="connsiteX990" fmla="*/ 5475110 w 6392180"/>
              <a:gd name="connsiteY990" fmla="*/ 1571622 h 3500564"/>
              <a:gd name="connsiteX991" fmla="*/ 5473536 w 6392180"/>
              <a:gd name="connsiteY991" fmla="*/ 1599823 h 3500564"/>
              <a:gd name="connsiteX992" fmla="*/ 5447922 w 6392180"/>
              <a:gd name="connsiteY992" fmla="*/ 1642729 h 3500564"/>
              <a:gd name="connsiteX993" fmla="*/ 5424641 w 6392180"/>
              <a:gd name="connsiteY993" fmla="*/ 1648267 h 3500564"/>
              <a:gd name="connsiteX994" fmla="*/ 5414801 w 6392180"/>
              <a:gd name="connsiteY994" fmla="*/ 1635981 h 3500564"/>
              <a:gd name="connsiteX995" fmla="*/ 5414013 w 6392180"/>
              <a:gd name="connsiteY995" fmla="*/ 1646805 h 3500564"/>
              <a:gd name="connsiteX996" fmla="*/ 5404988 w 6392180"/>
              <a:gd name="connsiteY996" fmla="*/ 1669242 h 3500564"/>
              <a:gd name="connsiteX997" fmla="*/ 5399815 w 6392180"/>
              <a:gd name="connsiteY997" fmla="*/ 1678380 h 3500564"/>
              <a:gd name="connsiteX998" fmla="*/ 5387668 w 6392180"/>
              <a:gd name="connsiteY998" fmla="*/ 1672841 h 3500564"/>
              <a:gd name="connsiteX999" fmla="*/ 5364360 w 6392180"/>
              <a:gd name="connsiteY999" fmla="*/ 1676215 h 3500564"/>
              <a:gd name="connsiteX1000" fmla="*/ 5343919 w 6392180"/>
              <a:gd name="connsiteY1000" fmla="*/ 1690948 h 3500564"/>
              <a:gd name="connsiteX1001" fmla="*/ 5317771 w 6392180"/>
              <a:gd name="connsiteY1001" fmla="*/ 1704669 h 3500564"/>
              <a:gd name="connsiteX1002" fmla="*/ 5302757 w 6392180"/>
              <a:gd name="connsiteY1002" fmla="*/ 1724913 h 3500564"/>
              <a:gd name="connsiteX1003" fmla="*/ 5292410 w 6392180"/>
              <a:gd name="connsiteY1003" fmla="*/ 1743694 h 3500564"/>
              <a:gd name="connsiteX1004" fmla="*/ 5299383 w 6392180"/>
              <a:gd name="connsiteY1004" fmla="*/ 1745156 h 3500564"/>
              <a:gd name="connsiteX1005" fmla="*/ 5306384 w 6392180"/>
              <a:gd name="connsiteY1005" fmla="*/ 1736975 h 3500564"/>
              <a:gd name="connsiteX1006" fmla="*/ 5309983 w 6392180"/>
              <a:gd name="connsiteY1006" fmla="*/ 1744903 h 3500564"/>
              <a:gd name="connsiteX1007" fmla="*/ 5307649 w 6392180"/>
              <a:gd name="connsiteY1007" fmla="*/ 1775044 h 3500564"/>
              <a:gd name="connsiteX1008" fmla="*/ 5326543 w 6392180"/>
              <a:gd name="connsiteY1008" fmla="*/ 1762982 h 3500564"/>
              <a:gd name="connsiteX1009" fmla="*/ 5336384 w 6392180"/>
              <a:gd name="connsiteY1009" fmla="*/ 1738380 h 3500564"/>
              <a:gd name="connsiteX1010" fmla="*/ 5323675 w 6392180"/>
              <a:gd name="connsiteY1010" fmla="*/ 1713779 h 3500564"/>
              <a:gd name="connsiteX1011" fmla="*/ 5340770 w 6392180"/>
              <a:gd name="connsiteY1011" fmla="*/ 1709449 h 3500564"/>
              <a:gd name="connsiteX1012" fmla="*/ 5372092 w 6392180"/>
              <a:gd name="connsiteY1012" fmla="*/ 1702476 h 3500564"/>
              <a:gd name="connsiteX1013" fmla="*/ 5402345 w 6392180"/>
              <a:gd name="connsiteY1013" fmla="*/ 1720077 h 3500564"/>
              <a:gd name="connsiteX1014" fmla="*/ 5419693 w 6392180"/>
              <a:gd name="connsiteY1014" fmla="*/ 1712851 h 3500564"/>
              <a:gd name="connsiteX1015" fmla="*/ 5423320 w 6392180"/>
              <a:gd name="connsiteY1015" fmla="*/ 1694069 h 3500564"/>
              <a:gd name="connsiteX1016" fmla="*/ 5459815 w 6392180"/>
              <a:gd name="connsiteY1016" fmla="*/ 1688502 h 3500564"/>
              <a:gd name="connsiteX1017" fmla="*/ 5471455 w 6392180"/>
              <a:gd name="connsiteY1017" fmla="*/ 1689486 h 3500564"/>
              <a:gd name="connsiteX1018" fmla="*/ 5477163 w 6392180"/>
              <a:gd name="connsiteY1018" fmla="*/ 1692157 h 3500564"/>
              <a:gd name="connsiteX1019" fmla="*/ 5497603 w 6392180"/>
              <a:gd name="connsiteY1019" fmla="*/ 1683975 h 3500564"/>
              <a:gd name="connsiteX1020" fmla="*/ 5494257 w 6392180"/>
              <a:gd name="connsiteY1020" fmla="*/ 1649758 h 3500564"/>
              <a:gd name="connsiteX1021" fmla="*/ 5503030 w 6392180"/>
              <a:gd name="connsiteY1021" fmla="*/ 1617452 h 3500564"/>
              <a:gd name="connsiteX1022" fmla="*/ 5509496 w 6392180"/>
              <a:gd name="connsiteY1022" fmla="*/ 1600357 h 3500564"/>
              <a:gd name="connsiteX1023" fmla="*/ 5512870 w 6392180"/>
              <a:gd name="connsiteY1023" fmla="*/ 1578651 h 3500564"/>
              <a:gd name="connsiteX1024" fmla="*/ 5506910 w 6392180"/>
              <a:gd name="connsiteY1024" fmla="*/ 1539851 h 3500564"/>
              <a:gd name="connsiteX1025" fmla="*/ 5489056 w 6392180"/>
              <a:gd name="connsiteY1025" fmla="*/ 1552138 h 3500564"/>
              <a:gd name="connsiteX1026" fmla="*/ 5475110 w 6392180"/>
              <a:gd name="connsiteY1026" fmla="*/ 1571622 h 3500564"/>
              <a:gd name="connsiteX1027" fmla="*/ 5385222 w 6392180"/>
              <a:gd name="connsiteY1027" fmla="*/ 1696937 h 3500564"/>
              <a:gd name="connsiteX1028" fmla="*/ 5340489 w 6392180"/>
              <a:gd name="connsiteY1028" fmla="*/ 1719964 h 3500564"/>
              <a:gd name="connsiteX1029" fmla="*/ 5361436 w 6392180"/>
              <a:gd name="connsiteY1029" fmla="*/ 1738296 h 3500564"/>
              <a:gd name="connsiteX1030" fmla="*/ 5377603 w 6392180"/>
              <a:gd name="connsiteY1030" fmla="*/ 1720526 h 3500564"/>
              <a:gd name="connsiteX1031" fmla="*/ 5393741 w 6392180"/>
              <a:gd name="connsiteY1031" fmla="*/ 1716731 h 3500564"/>
              <a:gd name="connsiteX1032" fmla="*/ 5396750 w 6392180"/>
              <a:gd name="connsiteY1032" fmla="*/ 1695700 h 3500564"/>
              <a:gd name="connsiteX1033" fmla="*/ 5385222 w 6392180"/>
              <a:gd name="connsiteY1033" fmla="*/ 1696937 h 3500564"/>
              <a:gd name="connsiteX1034" fmla="*/ 6329734 w 6392180"/>
              <a:gd name="connsiteY1034" fmla="*/ 982332 h 3500564"/>
              <a:gd name="connsiteX1035" fmla="*/ 6362012 w 6392180"/>
              <a:gd name="connsiteY1035" fmla="*/ 998415 h 3500564"/>
              <a:gd name="connsiteX1036" fmla="*/ 6392180 w 6392180"/>
              <a:gd name="connsiteY1036" fmla="*/ 999680 h 3500564"/>
              <a:gd name="connsiteX1037" fmla="*/ 6329734 w 6392180"/>
              <a:gd name="connsiteY1037" fmla="*/ 982332 h 3500564"/>
              <a:gd name="connsiteX1038" fmla="*/ 6156060 w 6392180"/>
              <a:gd name="connsiteY1038" fmla="*/ 736258 h 3500564"/>
              <a:gd name="connsiteX1039" fmla="*/ 6179846 w 6392180"/>
              <a:gd name="connsiteY1039" fmla="*/ 749979 h 3500564"/>
              <a:gd name="connsiteX1040" fmla="*/ 6241702 w 6392180"/>
              <a:gd name="connsiteY1040" fmla="*/ 741797 h 3500564"/>
              <a:gd name="connsiteX1041" fmla="*/ 6188899 w 6392180"/>
              <a:gd name="connsiteY1041" fmla="*/ 729032 h 3500564"/>
              <a:gd name="connsiteX1042" fmla="*/ 6156060 w 6392180"/>
              <a:gd name="connsiteY1042" fmla="*/ 736258 h 3500564"/>
              <a:gd name="connsiteX1043" fmla="*/ 5617435 w 6392180"/>
              <a:gd name="connsiteY1043" fmla="*/ 534523 h 3500564"/>
              <a:gd name="connsiteX1044" fmla="*/ 5653677 w 6392180"/>
              <a:gd name="connsiteY1044" fmla="*/ 535001 h 3500564"/>
              <a:gd name="connsiteX1045" fmla="*/ 5677210 w 6392180"/>
              <a:gd name="connsiteY1045" fmla="*/ 519594 h 3500564"/>
              <a:gd name="connsiteX1046" fmla="*/ 5625982 w 6392180"/>
              <a:gd name="connsiteY1046" fmla="*/ 513802 h 3500564"/>
              <a:gd name="connsiteX1047" fmla="*/ 5621315 w 6392180"/>
              <a:gd name="connsiteY1047" fmla="*/ 504636 h 3500564"/>
              <a:gd name="connsiteX1048" fmla="*/ 5604220 w 6392180"/>
              <a:gd name="connsiteY1048" fmla="*/ 504158 h 3500564"/>
              <a:gd name="connsiteX1049" fmla="*/ 5595448 w 6392180"/>
              <a:gd name="connsiteY1049" fmla="*/ 497663 h 3500564"/>
              <a:gd name="connsiteX1050" fmla="*/ 5617435 w 6392180"/>
              <a:gd name="connsiteY1050" fmla="*/ 534523 h 3500564"/>
              <a:gd name="connsiteX1051" fmla="*/ 5480789 w 6392180"/>
              <a:gd name="connsiteY1051" fmla="*/ 541496 h 3500564"/>
              <a:gd name="connsiteX1052" fmla="*/ 5482589 w 6392180"/>
              <a:gd name="connsiteY1052" fmla="*/ 556679 h 3500564"/>
              <a:gd name="connsiteX1053" fmla="*/ 5484923 w 6392180"/>
              <a:gd name="connsiteY1053" fmla="*/ 569219 h 3500564"/>
              <a:gd name="connsiteX1054" fmla="*/ 5499431 w 6392180"/>
              <a:gd name="connsiteY1054" fmla="*/ 575461 h 3500564"/>
              <a:gd name="connsiteX1055" fmla="*/ 5528953 w 6392180"/>
              <a:gd name="connsiteY1055" fmla="*/ 596436 h 3500564"/>
              <a:gd name="connsiteX1056" fmla="*/ 5544220 w 6392180"/>
              <a:gd name="connsiteY1056" fmla="*/ 595705 h 3500564"/>
              <a:gd name="connsiteX1057" fmla="*/ 5502270 w 6392180"/>
              <a:gd name="connsiteY1057" fmla="*/ 549425 h 3500564"/>
              <a:gd name="connsiteX1058" fmla="*/ 5480789 w 6392180"/>
              <a:gd name="connsiteY1058" fmla="*/ 541496 h 3500564"/>
              <a:gd name="connsiteX1059" fmla="*/ 5573180 w 6392180"/>
              <a:gd name="connsiteY1059" fmla="*/ 494289 h 3500564"/>
              <a:gd name="connsiteX1060" fmla="*/ 5505898 w 6392180"/>
              <a:gd name="connsiteY1060" fmla="*/ 456922 h 3500564"/>
              <a:gd name="connsiteX1061" fmla="*/ 5482842 w 6392180"/>
              <a:gd name="connsiteY1061" fmla="*/ 470165 h 3500564"/>
              <a:gd name="connsiteX1062" fmla="*/ 5422308 w 6392180"/>
              <a:gd name="connsiteY1062" fmla="*/ 473314 h 3500564"/>
              <a:gd name="connsiteX1063" fmla="*/ 5431895 w 6392180"/>
              <a:gd name="connsiteY1063" fmla="*/ 506576 h 3500564"/>
              <a:gd name="connsiteX1064" fmla="*/ 5482083 w 6392180"/>
              <a:gd name="connsiteY1064" fmla="*/ 510203 h 3500564"/>
              <a:gd name="connsiteX1065" fmla="*/ 5521164 w 6392180"/>
              <a:gd name="connsiteY1065" fmla="*/ 506829 h 3500564"/>
              <a:gd name="connsiteX1066" fmla="*/ 5532299 w 6392180"/>
              <a:gd name="connsiteY1066" fmla="*/ 518891 h 3500564"/>
              <a:gd name="connsiteX1067" fmla="*/ 5563086 w 6392180"/>
              <a:gd name="connsiteY1067" fmla="*/ 505873 h 3500564"/>
              <a:gd name="connsiteX1068" fmla="*/ 5573180 w 6392180"/>
              <a:gd name="connsiteY1068" fmla="*/ 494289 h 3500564"/>
              <a:gd name="connsiteX1069" fmla="*/ 4676888 w 6392180"/>
              <a:gd name="connsiteY1069" fmla="*/ 150004 h 3500564"/>
              <a:gd name="connsiteX1070" fmla="*/ 4639605 w 6392180"/>
              <a:gd name="connsiteY1070" fmla="*/ 169264 h 3500564"/>
              <a:gd name="connsiteX1071" fmla="*/ 4614413 w 6392180"/>
              <a:gd name="connsiteY1071" fmla="*/ 185684 h 3500564"/>
              <a:gd name="connsiteX1072" fmla="*/ 4666175 w 6392180"/>
              <a:gd name="connsiteY1072" fmla="*/ 239696 h 3500564"/>
              <a:gd name="connsiteX1073" fmla="*/ 4710683 w 6392180"/>
              <a:gd name="connsiteY1073" fmla="*/ 258618 h 3500564"/>
              <a:gd name="connsiteX1074" fmla="*/ 4738322 w 6392180"/>
              <a:gd name="connsiteY1074" fmla="*/ 265085 h 3500564"/>
              <a:gd name="connsiteX1075" fmla="*/ 4766269 w 6392180"/>
              <a:gd name="connsiteY1075" fmla="*/ 259911 h 3500564"/>
              <a:gd name="connsiteX1076" fmla="*/ 4760393 w 6392180"/>
              <a:gd name="connsiteY1076" fmla="*/ 214616 h 3500564"/>
              <a:gd name="connsiteX1077" fmla="*/ 4736916 w 6392180"/>
              <a:gd name="connsiteY1077" fmla="*/ 211410 h 3500564"/>
              <a:gd name="connsiteX1078" fmla="*/ 4744873 w 6392180"/>
              <a:gd name="connsiteY1078" fmla="*/ 204663 h 3500564"/>
              <a:gd name="connsiteX1079" fmla="*/ 4724826 w 6392180"/>
              <a:gd name="connsiteY1079" fmla="*/ 174128 h 3500564"/>
              <a:gd name="connsiteX1080" fmla="*/ 4682061 w 6392180"/>
              <a:gd name="connsiteY1080" fmla="*/ 141373 h 3500564"/>
              <a:gd name="connsiteX1081" fmla="*/ 4676888 w 6392180"/>
              <a:gd name="connsiteY1081" fmla="*/ 150004 h 3500564"/>
              <a:gd name="connsiteX1082" fmla="*/ 4757638 w 6392180"/>
              <a:gd name="connsiteY1082" fmla="*/ 295563 h 3500564"/>
              <a:gd name="connsiteX1083" fmla="*/ 4764189 w 6392180"/>
              <a:gd name="connsiteY1083" fmla="*/ 307175 h 3500564"/>
              <a:gd name="connsiteX1084" fmla="*/ 4802483 w 6392180"/>
              <a:gd name="connsiteY1084" fmla="*/ 299443 h 3500564"/>
              <a:gd name="connsiteX1085" fmla="*/ 4831471 w 6392180"/>
              <a:gd name="connsiteY1085" fmla="*/ 305853 h 3500564"/>
              <a:gd name="connsiteX1086" fmla="*/ 4864592 w 6392180"/>
              <a:gd name="connsiteY1086" fmla="*/ 290108 h 3500564"/>
              <a:gd name="connsiteX1087" fmla="*/ 4805913 w 6392180"/>
              <a:gd name="connsiteY1087" fmla="*/ 259602 h 3500564"/>
              <a:gd name="connsiteX1088" fmla="*/ 4829728 w 6392180"/>
              <a:gd name="connsiteY1088" fmla="*/ 248355 h 3500564"/>
              <a:gd name="connsiteX1089" fmla="*/ 4757638 w 6392180"/>
              <a:gd name="connsiteY1089" fmla="*/ 295563 h 3500564"/>
              <a:gd name="connsiteX1090" fmla="*/ 4008815 w 6392180"/>
              <a:gd name="connsiteY1090" fmla="*/ 88936 h 3500564"/>
              <a:gd name="connsiteX1091" fmla="*/ 3985338 w 6392180"/>
              <a:gd name="connsiteY1091" fmla="*/ 107914 h 3500564"/>
              <a:gd name="connsiteX1092" fmla="*/ 4006763 w 6392180"/>
              <a:gd name="connsiteY1092" fmla="*/ 113706 h 3500564"/>
              <a:gd name="connsiteX1093" fmla="*/ 4008815 w 6392180"/>
              <a:gd name="connsiteY1093" fmla="*/ 88936 h 3500564"/>
              <a:gd name="connsiteX1094" fmla="*/ 4048825 w 6392180"/>
              <a:gd name="connsiteY1094" fmla="*/ 134259 h 3500564"/>
              <a:gd name="connsiteX1095" fmla="*/ 4040896 w 6392180"/>
              <a:gd name="connsiteY1095" fmla="*/ 156106 h 3500564"/>
              <a:gd name="connsiteX1096" fmla="*/ 4061224 w 6392180"/>
              <a:gd name="connsiteY1096" fmla="*/ 159339 h 3500564"/>
              <a:gd name="connsiteX1097" fmla="*/ 4081608 w 6392180"/>
              <a:gd name="connsiteY1097" fmla="*/ 152872 h 3500564"/>
              <a:gd name="connsiteX1098" fmla="*/ 4085432 w 6392180"/>
              <a:gd name="connsiteY1098" fmla="*/ 134259 h 3500564"/>
              <a:gd name="connsiteX1099" fmla="*/ 4048825 w 6392180"/>
              <a:gd name="connsiteY1099" fmla="*/ 134259 h 3500564"/>
              <a:gd name="connsiteX1100" fmla="*/ 3954551 w 6392180"/>
              <a:gd name="connsiteY1100" fmla="*/ 129592 h 3500564"/>
              <a:gd name="connsiteX1101" fmla="*/ 3954017 w 6392180"/>
              <a:gd name="connsiteY1101" fmla="*/ 138983 h 3500564"/>
              <a:gd name="connsiteX1102" fmla="*/ 4002433 w 6392180"/>
              <a:gd name="connsiteY1102" fmla="*/ 139208 h 3500564"/>
              <a:gd name="connsiteX1103" fmla="*/ 3998047 w 6392180"/>
              <a:gd name="connsiteY1103" fmla="*/ 130070 h 3500564"/>
              <a:gd name="connsiteX1104" fmla="*/ 3954551 w 6392180"/>
              <a:gd name="connsiteY1104" fmla="*/ 129592 h 3500564"/>
              <a:gd name="connsiteX1105" fmla="*/ 3794597 w 6392180"/>
              <a:gd name="connsiteY1105" fmla="*/ 149105 h 3500564"/>
              <a:gd name="connsiteX1106" fmla="*/ 3824091 w 6392180"/>
              <a:gd name="connsiteY1106" fmla="*/ 164091 h 3500564"/>
              <a:gd name="connsiteX1107" fmla="*/ 3844025 w 6392180"/>
              <a:gd name="connsiteY1107" fmla="*/ 169883 h 3500564"/>
              <a:gd name="connsiteX1108" fmla="*/ 3865000 w 6392180"/>
              <a:gd name="connsiteY1108" fmla="*/ 149639 h 3500564"/>
              <a:gd name="connsiteX1109" fmla="*/ 3906640 w 6392180"/>
              <a:gd name="connsiteY1109" fmla="*/ 141457 h 3500564"/>
              <a:gd name="connsiteX1110" fmla="*/ 3876106 w 6392180"/>
              <a:gd name="connsiteY1110" fmla="*/ 129648 h 3500564"/>
              <a:gd name="connsiteX1111" fmla="*/ 3831598 w 6392180"/>
              <a:gd name="connsiteY1111" fmla="*/ 130126 h 3500564"/>
              <a:gd name="connsiteX1112" fmla="*/ 3782423 w 6392180"/>
              <a:gd name="connsiteY1112" fmla="*/ 139770 h 3500564"/>
              <a:gd name="connsiteX1113" fmla="*/ 3794597 w 6392180"/>
              <a:gd name="connsiteY1113" fmla="*/ 149105 h 3500564"/>
              <a:gd name="connsiteX1114" fmla="*/ 3926547 w 6392180"/>
              <a:gd name="connsiteY1114" fmla="*/ 153716 h 3500564"/>
              <a:gd name="connsiteX1115" fmla="*/ 3906106 w 6392180"/>
              <a:gd name="connsiteY1115" fmla="*/ 164794 h 3500564"/>
              <a:gd name="connsiteX1116" fmla="*/ 3926547 w 6392180"/>
              <a:gd name="connsiteY1116" fmla="*/ 153716 h 3500564"/>
              <a:gd name="connsiteX1117" fmla="*/ 4031168 w 6392180"/>
              <a:gd name="connsiteY1117" fmla="*/ 159986 h 3500564"/>
              <a:gd name="connsiteX1118" fmla="*/ 3981205 w 6392180"/>
              <a:gd name="connsiteY1118" fmla="*/ 171766 h 3500564"/>
              <a:gd name="connsiteX1119" fmla="*/ 4010418 w 6392180"/>
              <a:gd name="connsiteY1119" fmla="*/ 166706 h 3500564"/>
              <a:gd name="connsiteX1120" fmla="*/ 4031168 w 6392180"/>
              <a:gd name="connsiteY1120" fmla="*/ 159986 h 3500564"/>
              <a:gd name="connsiteX1121" fmla="*/ 4119678 w 6392180"/>
              <a:gd name="connsiteY1121" fmla="*/ 133950 h 3500564"/>
              <a:gd name="connsiteX1122" fmla="*/ 4101037 w 6392180"/>
              <a:gd name="connsiteY1122" fmla="*/ 144044 h 3500564"/>
              <a:gd name="connsiteX1123" fmla="*/ 4120437 w 6392180"/>
              <a:gd name="connsiteY1123" fmla="*/ 145984 h 3500564"/>
              <a:gd name="connsiteX1124" fmla="*/ 4154346 w 6392180"/>
              <a:gd name="connsiteY1124" fmla="*/ 111991 h 3500564"/>
              <a:gd name="connsiteX1125" fmla="*/ 4134158 w 6392180"/>
              <a:gd name="connsiteY1125" fmla="*/ 123800 h 3500564"/>
              <a:gd name="connsiteX1126" fmla="*/ 4119678 w 6392180"/>
              <a:gd name="connsiteY1126" fmla="*/ 133950 h 3500564"/>
              <a:gd name="connsiteX1127" fmla="*/ 2852166 w 6392180"/>
              <a:gd name="connsiteY1127" fmla="*/ 1058471 h 3500564"/>
              <a:gd name="connsiteX1128" fmla="*/ 2846486 w 6392180"/>
              <a:gd name="connsiteY1128" fmla="*/ 1085097 h 3500564"/>
              <a:gd name="connsiteX1129" fmla="*/ 2877442 w 6392180"/>
              <a:gd name="connsiteY1129" fmla="*/ 1076100 h 3500564"/>
              <a:gd name="connsiteX1130" fmla="*/ 2866027 w 6392180"/>
              <a:gd name="connsiteY1130" fmla="*/ 1106522 h 3500564"/>
              <a:gd name="connsiteX1131" fmla="*/ 2893721 w 6392180"/>
              <a:gd name="connsiteY1131" fmla="*/ 1127272 h 3500564"/>
              <a:gd name="connsiteX1132" fmla="*/ 2905137 w 6392180"/>
              <a:gd name="connsiteY1132" fmla="*/ 1146672 h 3500564"/>
              <a:gd name="connsiteX1133" fmla="*/ 2888436 w 6392180"/>
              <a:gd name="connsiteY1133" fmla="*/ 1190224 h 3500564"/>
              <a:gd name="connsiteX1134" fmla="*/ 2869738 w 6392180"/>
              <a:gd name="connsiteY1134" fmla="*/ 1214770 h 3500564"/>
              <a:gd name="connsiteX1135" fmla="*/ 2879495 w 6392180"/>
              <a:gd name="connsiteY1135" fmla="*/ 1225848 h 3500564"/>
              <a:gd name="connsiteX1136" fmla="*/ 2916102 w 6392180"/>
              <a:gd name="connsiteY1136" fmla="*/ 1229981 h 3500564"/>
              <a:gd name="connsiteX1137" fmla="*/ 2886833 w 6392180"/>
              <a:gd name="connsiteY1137" fmla="*/ 1245557 h 3500564"/>
              <a:gd name="connsiteX1138" fmla="*/ 2858717 w 6392180"/>
              <a:gd name="connsiteY1138" fmla="*/ 1276682 h 3500564"/>
              <a:gd name="connsiteX1139" fmla="*/ 2933647 w 6392180"/>
              <a:gd name="connsiteY1139" fmla="*/ 1262174 h 3500564"/>
              <a:gd name="connsiteX1140" fmla="*/ 2994687 w 6392180"/>
              <a:gd name="connsiteY1140" fmla="*/ 1238303 h 3500564"/>
              <a:gd name="connsiteX1141" fmla="*/ 3003657 w 6392180"/>
              <a:gd name="connsiteY1141" fmla="*/ 1195088 h 3500564"/>
              <a:gd name="connsiteX1142" fmla="*/ 2975962 w 6392180"/>
              <a:gd name="connsiteY1142" fmla="*/ 1179849 h 3500564"/>
              <a:gd name="connsiteX1143" fmla="*/ 2985353 w 6392180"/>
              <a:gd name="connsiteY1143" fmla="*/ 1166691 h 3500564"/>
              <a:gd name="connsiteX1144" fmla="*/ 2967836 w 6392180"/>
              <a:gd name="connsiteY1144" fmla="*/ 1142174 h 3500564"/>
              <a:gd name="connsiteX1145" fmla="*/ 2940170 w 6392180"/>
              <a:gd name="connsiteY1145" fmla="*/ 1107590 h 3500564"/>
              <a:gd name="connsiteX1146" fmla="*/ 2899485 w 6392180"/>
              <a:gd name="connsiteY1146" fmla="*/ 1092014 h 3500564"/>
              <a:gd name="connsiteX1147" fmla="*/ 2931623 w 6392180"/>
              <a:gd name="connsiteY1147" fmla="*/ 1045341 h 3500564"/>
              <a:gd name="connsiteX1148" fmla="*/ 2887677 w 6392180"/>
              <a:gd name="connsiteY1148" fmla="*/ 1033588 h 3500564"/>
              <a:gd name="connsiteX1149" fmla="*/ 2896617 w 6392180"/>
              <a:gd name="connsiteY1149" fmla="*/ 1005584 h 3500564"/>
              <a:gd name="connsiteX1150" fmla="*/ 2852166 w 6392180"/>
              <a:gd name="connsiteY1150" fmla="*/ 1058471 h 3500564"/>
              <a:gd name="connsiteX1151" fmla="*/ 2811031 w 6392180"/>
              <a:gd name="connsiteY1151" fmla="*/ 1111386 h 3500564"/>
              <a:gd name="connsiteX1152" fmla="*/ 2796411 w 6392180"/>
              <a:gd name="connsiteY1152" fmla="*/ 1132473 h 3500564"/>
              <a:gd name="connsiteX1153" fmla="*/ 2784180 w 6392180"/>
              <a:gd name="connsiteY1153" fmla="*/ 1143214 h 3500564"/>
              <a:gd name="connsiteX1154" fmla="*/ 2771950 w 6392180"/>
              <a:gd name="connsiteY1154" fmla="*/ 1176054 h 3500564"/>
              <a:gd name="connsiteX1155" fmla="*/ 2769532 w 6392180"/>
              <a:gd name="connsiteY1155" fmla="*/ 1194386 h 3500564"/>
              <a:gd name="connsiteX1156" fmla="*/ 2823656 w 6392180"/>
              <a:gd name="connsiteY1156" fmla="*/ 1208556 h 3500564"/>
              <a:gd name="connsiteX1157" fmla="*/ 2839541 w 6392180"/>
              <a:gd name="connsiteY1157" fmla="*/ 1179849 h 3500564"/>
              <a:gd name="connsiteX1158" fmla="*/ 2841172 w 6392180"/>
              <a:gd name="connsiteY1158" fmla="*/ 1149765 h 3500564"/>
              <a:gd name="connsiteX1159" fmla="*/ 2831781 w 6392180"/>
              <a:gd name="connsiteY1159" fmla="*/ 1115547 h 3500564"/>
              <a:gd name="connsiteX1160" fmla="*/ 2811031 w 6392180"/>
              <a:gd name="connsiteY1160" fmla="*/ 1111386 h 3500564"/>
              <a:gd name="connsiteX1161" fmla="*/ 3145391 w 6392180"/>
              <a:gd name="connsiteY1161" fmla="*/ 1474340 h 3500564"/>
              <a:gd name="connsiteX1162" fmla="*/ 3136394 w 6392180"/>
              <a:gd name="connsiteY1162" fmla="*/ 1494555 h 3500564"/>
              <a:gd name="connsiteX1163" fmla="*/ 3145025 w 6392180"/>
              <a:gd name="connsiteY1163" fmla="*/ 1513843 h 3500564"/>
              <a:gd name="connsiteX1164" fmla="*/ 3145391 w 6392180"/>
              <a:gd name="connsiteY1164" fmla="*/ 1474340 h 3500564"/>
              <a:gd name="connsiteX1165" fmla="*/ 3140217 w 6392180"/>
              <a:gd name="connsiteY1165" fmla="*/ 1527677 h 3500564"/>
              <a:gd name="connsiteX1166" fmla="*/ 3119496 w 6392180"/>
              <a:gd name="connsiteY1166" fmla="*/ 1555315 h 3500564"/>
              <a:gd name="connsiteX1167" fmla="*/ 3129505 w 6392180"/>
              <a:gd name="connsiteY1167" fmla="*/ 1569429 h 3500564"/>
              <a:gd name="connsiteX1168" fmla="*/ 3147471 w 6392180"/>
              <a:gd name="connsiteY1168" fmla="*/ 1576205 h 3500564"/>
              <a:gd name="connsiteX1169" fmla="*/ 3158156 w 6392180"/>
              <a:gd name="connsiteY1169" fmla="*/ 1541482 h 3500564"/>
              <a:gd name="connsiteX1170" fmla="*/ 3140217 w 6392180"/>
              <a:gd name="connsiteY1170" fmla="*/ 1527677 h 3500564"/>
              <a:gd name="connsiteX1171" fmla="*/ 3410753 w 6392180"/>
              <a:gd name="connsiteY1171" fmla="*/ 1669720 h 3500564"/>
              <a:gd name="connsiteX1172" fmla="*/ 3414886 w 6392180"/>
              <a:gd name="connsiteY1172" fmla="*/ 1680826 h 3500564"/>
              <a:gd name="connsiteX1173" fmla="*/ 3463049 w 6392180"/>
              <a:gd name="connsiteY1173" fmla="*/ 1681782 h 3500564"/>
              <a:gd name="connsiteX1174" fmla="*/ 3451634 w 6392180"/>
              <a:gd name="connsiteY1174" fmla="*/ 1672644 h 3500564"/>
              <a:gd name="connsiteX1175" fmla="*/ 3410753 w 6392180"/>
              <a:gd name="connsiteY1175" fmla="*/ 1669720 h 3500564"/>
              <a:gd name="connsiteX1176" fmla="*/ 3557745 w 6392180"/>
              <a:gd name="connsiteY1176" fmla="*/ 1677902 h 3500564"/>
              <a:gd name="connsiteX1177" fmla="*/ 3563987 w 6392180"/>
              <a:gd name="connsiteY1177" fmla="*/ 1695278 h 3500564"/>
              <a:gd name="connsiteX1178" fmla="*/ 3587295 w 6392180"/>
              <a:gd name="connsiteY1178" fmla="*/ 1680798 h 3500564"/>
              <a:gd name="connsiteX1179" fmla="*/ 3557745 w 6392180"/>
              <a:gd name="connsiteY1179" fmla="*/ 1677902 h 3500564"/>
              <a:gd name="connsiteX1180" fmla="*/ 3029073 w 6392180"/>
              <a:gd name="connsiteY1180" fmla="*/ 1558211 h 3500564"/>
              <a:gd name="connsiteX1181" fmla="*/ 3023900 w 6392180"/>
              <a:gd name="connsiteY1181" fmla="*/ 1569795 h 3500564"/>
              <a:gd name="connsiteX1182" fmla="*/ 3043216 w 6392180"/>
              <a:gd name="connsiteY1182" fmla="*/ 1563665 h 3500564"/>
              <a:gd name="connsiteX1183" fmla="*/ 3029073 w 6392180"/>
              <a:gd name="connsiteY1183" fmla="*/ 1558211 h 3500564"/>
              <a:gd name="connsiteX1184" fmla="*/ 1983596 w 6392180"/>
              <a:gd name="connsiteY1184" fmla="*/ 1243589 h 3500564"/>
              <a:gd name="connsiteX1185" fmla="*/ 1917860 w 6392180"/>
              <a:gd name="connsiteY1185" fmla="*/ 1330356 h 3500564"/>
              <a:gd name="connsiteX1186" fmla="*/ 1955648 w 6392180"/>
              <a:gd name="connsiteY1186" fmla="*/ 1350600 h 3500564"/>
              <a:gd name="connsiteX1187" fmla="*/ 2007410 w 6392180"/>
              <a:gd name="connsiteY1187" fmla="*/ 1363140 h 3500564"/>
              <a:gd name="connsiteX1188" fmla="*/ 2019838 w 6392180"/>
              <a:gd name="connsiteY1188" fmla="*/ 1378098 h 3500564"/>
              <a:gd name="connsiteX1189" fmla="*/ 2020372 w 6392180"/>
              <a:gd name="connsiteY1189" fmla="*/ 1312052 h 3500564"/>
              <a:gd name="connsiteX1190" fmla="*/ 1994477 w 6392180"/>
              <a:gd name="connsiteY1190" fmla="*/ 1300946 h 3500564"/>
              <a:gd name="connsiteX1191" fmla="*/ 1979491 w 6392180"/>
              <a:gd name="connsiteY1191" fmla="*/ 1286017 h 3500564"/>
              <a:gd name="connsiteX1192" fmla="*/ 1978451 w 6392180"/>
              <a:gd name="connsiteY1192" fmla="*/ 1266251 h 3500564"/>
              <a:gd name="connsiteX1193" fmla="*/ 1983596 w 6392180"/>
              <a:gd name="connsiteY1193" fmla="*/ 1243589 h 3500564"/>
              <a:gd name="connsiteX1194" fmla="*/ 605839 w 6392180"/>
              <a:gd name="connsiteY1194" fmla="*/ 1212746 h 3500564"/>
              <a:gd name="connsiteX1195" fmla="*/ 632409 w 6392180"/>
              <a:gd name="connsiteY1195" fmla="*/ 1259672 h 3500564"/>
              <a:gd name="connsiteX1196" fmla="*/ 636205 w 6392180"/>
              <a:gd name="connsiteY1196" fmla="*/ 1246148 h 3500564"/>
              <a:gd name="connsiteX1197" fmla="*/ 632747 w 6392180"/>
              <a:gd name="connsiteY1197" fmla="*/ 1218200 h 3500564"/>
              <a:gd name="connsiteX1198" fmla="*/ 605839 w 6392180"/>
              <a:gd name="connsiteY1198" fmla="*/ 1212746 h 3500564"/>
              <a:gd name="connsiteX1199" fmla="*/ 745943 w 6392180"/>
              <a:gd name="connsiteY1199" fmla="*/ 1334545 h 3500564"/>
              <a:gd name="connsiteX1200" fmla="*/ 738014 w 6392180"/>
              <a:gd name="connsiteY1200" fmla="*/ 1310112 h 3500564"/>
              <a:gd name="connsiteX1201" fmla="*/ 704893 w 6392180"/>
              <a:gd name="connsiteY1201" fmla="*/ 1301115 h 3500564"/>
              <a:gd name="connsiteX1202" fmla="*/ 745943 w 6392180"/>
              <a:gd name="connsiteY1202" fmla="*/ 1334545 h 3500564"/>
              <a:gd name="connsiteX1203" fmla="*/ 260655 w 6392180"/>
              <a:gd name="connsiteY1203" fmla="*/ 1131293 h 3500564"/>
              <a:gd name="connsiteX1204" fmla="*/ 228574 w 6392180"/>
              <a:gd name="connsiteY1204" fmla="*/ 1154685 h 3500564"/>
              <a:gd name="connsiteX1205" fmla="*/ 241227 w 6392180"/>
              <a:gd name="connsiteY1205" fmla="*/ 1150580 h 3500564"/>
              <a:gd name="connsiteX1206" fmla="*/ 260655 w 6392180"/>
              <a:gd name="connsiteY1206" fmla="*/ 1138743 h 3500564"/>
              <a:gd name="connsiteX1207" fmla="*/ 271536 w 6392180"/>
              <a:gd name="connsiteY1207" fmla="*/ 1130786 h 3500564"/>
              <a:gd name="connsiteX1208" fmla="*/ 260655 w 6392180"/>
              <a:gd name="connsiteY1208" fmla="*/ 1131293 h 3500564"/>
              <a:gd name="connsiteX1209" fmla="*/ 256269 w 6392180"/>
              <a:gd name="connsiteY1209" fmla="*/ 1114676 h 3500564"/>
              <a:gd name="connsiteX1210" fmla="*/ 254441 w 6392180"/>
              <a:gd name="connsiteY1210" fmla="*/ 1121902 h 3500564"/>
              <a:gd name="connsiteX1211" fmla="*/ 268415 w 6392180"/>
              <a:gd name="connsiteY1211" fmla="*/ 1115885 h 3500564"/>
              <a:gd name="connsiteX1212" fmla="*/ 256269 w 6392180"/>
              <a:gd name="connsiteY1212" fmla="*/ 1114676 h 3500564"/>
              <a:gd name="connsiteX1213" fmla="*/ 17365 w 6392180"/>
              <a:gd name="connsiteY1213" fmla="*/ 1076325 h 3500564"/>
              <a:gd name="connsiteX1214" fmla="*/ 2238 w 6392180"/>
              <a:gd name="connsiteY1214" fmla="*/ 1079587 h 3500564"/>
              <a:gd name="connsiteX1215" fmla="*/ 26277 w 6392180"/>
              <a:gd name="connsiteY1215" fmla="*/ 1086925 h 3500564"/>
              <a:gd name="connsiteX1216" fmla="*/ 32379 w 6392180"/>
              <a:gd name="connsiteY1216" fmla="*/ 1074048 h 3500564"/>
              <a:gd name="connsiteX1217" fmla="*/ 17365 w 6392180"/>
              <a:gd name="connsiteY1217" fmla="*/ 1076325 h 3500564"/>
              <a:gd name="connsiteX1218" fmla="*/ 3837643 w 6392180"/>
              <a:gd name="connsiteY1218" fmla="*/ 2646959 h 3500564"/>
              <a:gd name="connsiteX1219" fmla="*/ 3774803 w 6392180"/>
              <a:gd name="connsiteY1219" fmla="*/ 2682976 h 3500564"/>
              <a:gd name="connsiteX1220" fmla="*/ 3772722 w 6392180"/>
              <a:gd name="connsiteY1220" fmla="*/ 2727316 h 3500564"/>
              <a:gd name="connsiteX1221" fmla="*/ 3751298 w 6392180"/>
              <a:gd name="connsiteY1221" fmla="*/ 2788385 h 3500564"/>
              <a:gd name="connsiteX1222" fmla="*/ 3769264 w 6392180"/>
              <a:gd name="connsiteY1222" fmla="*/ 2846220 h 3500564"/>
              <a:gd name="connsiteX1223" fmla="*/ 3798955 w 6392180"/>
              <a:gd name="connsiteY1223" fmla="*/ 2862921 h 3500564"/>
              <a:gd name="connsiteX1224" fmla="*/ 3827240 w 6392180"/>
              <a:gd name="connsiteY1224" fmla="*/ 2851365 h 3500564"/>
              <a:gd name="connsiteX1225" fmla="*/ 3861739 w 6392180"/>
              <a:gd name="connsiteY1225" fmla="*/ 2697119 h 3500564"/>
              <a:gd name="connsiteX1226" fmla="*/ 3871439 w 6392180"/>
              <a:gd name="connsiteY1226" fmla="*/ 2661749 h 3500564"/>
              <a:gd name="connsiteX1227" fmla="*/ 3860389 w 6392180"/>
              <a:gd name="connsiteY1227" fmla="*/ 2602620 h 3500564"/>
              <a:gd name="connsiteX1228" fmla="*/ 3837643 w 6392180"/>
              <a:gd name="connsiteY1228" fmla="*/ 2646959 h 3500564"/>
              <a:gd name="connsiteX1229" fmla="*/ 3856987 w 6392180"/>
              <a:gd name="connsiteY1229" fmla="*/ 669960 h 3500564"/>
              <a:gd name="connsiteX1230" fmla="*/ 3843491 w 6392180"/>
              <a:gd name="connsiteY1230" fmla="*/ 689472 h 3500564"/>
              <a:gd name="connsiteX1231" fmla="*/ 3877146 w 6392180"/>
              <a:gd name="connsiteY1231" fmla="*/ 683680 h 3500564"/>
              <a:gd name="connsiteX1232" fmla="*/ 3856987 w 6392180"/>
              <a:gd name="connsiteY1232" fmla="*/ 669960 h 3500564"/>
              <a:gd name="connsiteX1233" fmla="*/ 4195114 w 6392180"/>
              <a:gd name="connsiteY1233" fmla="*/ 341533 h 3500564"/>
              <a:gd name="connsiteX1234" fmla="*/ 4119931 w 6392180"/>
              <a:gd name="connsiteY1234" fmla="*/ 372376 h 3500564"/>
              <a:gd name="connsiteX1235" fmla="*/ 3997737 w 6392180"/>
              <a:gd name="connsiteY1235" fmla="*/ 423155 h 3500564"/>
              <a:gd name="connsiteX1236" fmla="*/ 3948028 w 6392180"/>
              <a:gd name="connsiteY1236" fmla="*/ 492574 h 3500564"/>
              <a:gd name="connsiteX1237" fmla="*/ 3925253 w 6392180"/>
              <a:gd name="connsiteY1237" fmla="*/ 534327 h 3500564"/>
              <a:gd name="connsiteX1238" fmla="*/ 3904532 w 6392180"/>
              <a:gd name="connsiteY1238" fmla="*/ 582546 h 3500564"/>
              <a:gd name="connsiteX1239" fmla="*/ 4005329 w 6392180"/>
              <a:gd name="connsiteY1239" fmla="*/ 621094 h 3500564"/>
              <a:gd name="connsiteX1240" fmla="*/ 3979096 w 6392180"/>
              <a:gd name="connsiteY1240" fmla="*/ 536885 h 3500564"/>
              <a:gd name="connsiteX1241" fmla="*/ 4013623 w 6392180"/>
              <a:gd name="connsiteY1241" fmla="*/ 484195 h 3500564"/>
              <a:gd name="connsiteX1242" fmla="*/ 4086782 w 6392180"/>
              <a:gd name="connsiteY1242" fmla="*/ 412189 h 3500564"/>
              <a:gd name="connsiteX1243" fmla="*/ 4203408 w 6392180"/>
              <a:gd name="connsiteY1243" fmla="*/ 367850 h 3500564"/>
              <a:gd name="connsiteX1244" fmla="*/ 4195114 w 6392180"/>
              <a:gd name="connsiteY1244" fmla="*/ 341533 h 3500564"/>
              <a:gd name="connsiteX1245" fmla="*/ 4023998 w 6392180"/>
              <a:gd name="connsiteY1245" fmla="*/ 630428 h 3500564"/>
              <a:gd name="connsiteX1246" fmla="*/ 4026781 w 6392180"/>
              <a:gd name="connsiteY1246" fmla="*/ 645217 h 3500564"/>
              <a:gd name="connsiteX1247" fmla="*/ 4048150 w 6392180"/>
              <a:gd name="connsiteY1247" fmla="*/ 651009 h 3500564"/>
              <a:gd name="connsiteX1248" fmla="*/ 4023998 w 6392180"/>
              <a:gd name="connsiteY1248" fmla="*/ 630428 h 3500564"/>
              <a:gd name="connsiteX1249" fmla="*/ 4250700 w 6392180"/>
              <a:gd name="connsiteY1249" fmla="*/ 499659 h 3500564"/>
              <a:gd name="connsiteX1250" fmla="*/ 4257617 w 6392180"/>
              <a:gd name="connsiteY1250" fmla="*/ 518300 h 3500564"/>
              <a:gd name="connsiteX1251" fmla="*/ 4250700 w 6392180"/>
              <a:gd name="connsiteY1251" fmla="*/ 499659 h 3500564"/>
              <a:gd name="connsiteX1252" fmla="*/ 1874729 w 6392180"/>
              <a:gd name="connsiteY1252" fmla="*/ 1308510 h 3500564"/>
              <a:gd name="connsiteX1253" fmla="*/ 1852321 w 6392180"/>
              <a:gd name="connsiteY1253" fmla="*/ 1313964 h 3500564"/>
              <a:gd name="connsiteX1254" fmla="*/ 1874729 w 6392180"/>
              <a:gd name="connsiteY1254" fmla="*/ 1308510 h 3500564"/>
              <a:gd name="connsiteX1255" fmla="*/ 1838178 w 6392180"/>
              <a:gd name="connsiteY1255" fmla="*/ 1373121 h 3500564"/>
              <a:gd name="connsiteX1256" fmla="*/ 1841102 w 6392180"/>
              <a:gd name="connsiteY1256" fmla="*/ 1393843 h 3500564"/>
              <a:gd name="connsiteX1257" fmla="*/ 1865648 w 6392180"/>
              <a:gd name="connsiteY1257" fmla="*/ 1394152 h 3500564"/>
              <a:gd name="connsiteX1258" fmla="*/ 1856988 w 6392180"/>
              <a:gd name="connsiteY1258" fmla="*/ 1389682 h 3500564"/>
              <a:gd name="connsiteX1259" fmla="*/ 1838178 w 6392180"/>
              <a:gd name="connsiteY1259" fmla="*/ 1373121 h 3500564"/>
              <a:gd name="connsiteX1260" fmla="*/ 6327120 w 6392180"/>
              <a:gd name="connsiteY1260" fmla="*/ 926887 h 3500564"/>
              <a:gd name="connsiteX1261" fmla="*/ 6320399 w 6392180"/>
              <a:gd name="connsiteY1261" fmla="*/ 949071 h 3500564"/>
              <a:gd name="connsiteX1262" fmla="*/ 6289331 w 6392180"/>
              <a:gd name="connsiteY1262" fmla="*/ 951967 h 3500564"/>
              <a:gd name="connsiteX1263" fmla="*/ 6262396 w 6392180"/>
              <a:gd name="connsiteY1263" fmla="*/ 935069 h 3500564"/>
              <a:gd name="connsiteX1264" fmla="*/ 6212742 w 6392180"/>
              <a:gd name="connsiteY1264" fmla="*/ 902791 h 3500564"/>
              <a:gd name="connsiteX1265" fmla="*/ 6138177 w 6392180"/>
              <a:gd name="connsiteY1265" fmla="*/ 942801 h 3500564"/>
              <a:gd name="connsiteX1266" fmla="*/ 6179087 w 6392180"/>
              <a:gd name="connsiteY1266" fmla="*/ 999202 h 3500564"/>
              <a:gd name="connsiteX1267" fmla="*/ 6149536 w 6392180"/>
              <a:gd name="connsiteY1267" fmla="*/ 1000158 h 3500564"/>
              <a:gd name="connsiteX1268" fmla="*/ 6094175 w 6392180"/>
              <a:gd name="connsiteY1268" fmla="*/ 1017506 h 3500564"/>
              <a:gd name="connsiteX1269" fmla="*/ 5988064 w 6392180"/>
              <a:gd name="connsiteY1269" fmla="*/ 1051273 h 3500564"/>
              <a:gd name="connsiteX1270" fmla="*/ 5950276 w 6392180"/>
              <a:gd name="connsiteY1270" fmla="*/ 1061873 h 3500564"/>
              <a:gd name="connsiteX1271" fmla="*/ 5946143 w 6392180"/>
              <a:gd name="connsiteY1271" fmla="*/ 1046437 h 3500564"/>
              <a:gd name="connsiteX1272" fmla="*/ 5925421 w 6392180"/>
              <a:gd name="connsiteY1272" fmla="*/ 1052229 h 3500564"/>
              <a:gd name="connsiteX1273" fmla="*/ 5885075 w 6392180"/>
              <a:gd name="connsiteY1273" fmla="*/ 1121142 h 3500564"/>
              <a:gd name="connsiteX1274" fmla="*/ 5872619 w 6392180"/>
              <a:gd name="connsiteY1274" fmla="*/ 1167928 h 3500564"/>
              <a:gd name="connsiteX1275" fmla="*/ 5828617 w 6392180"/>
              <a:gd name="connsiteY1275" fmla="*/ 1233467 h 3500564"/>
              <a:gd name="connsiteX1276" fmla="*/ 5763921 w 6392180"/>
              <a:gd name="connsiteY1276" fmla="*/ 1124067 h 3500564"/>
              <a:gd name="connsiteX1277" fmla="*/ 5883500 w 6392180"/>
              <a:gd name="connsiteY1277" fmla="*/ 1042107 h 3500564"/>
              <a:gd name="connsiteX1278" fmla="*/ 5907286 w 6392180"/>
              <a:gd name="connsiteY1278" fmla="*/ 996812 h 3500564"/>
              <a:gd name="connsiteX1279" fmla="*/ 5908326 w 6392180"/>
              <a:gd name="connsiteY1279" fmla="*/ 986212 h 3500564"/>
              <a:gd name="connsiteX1280" fmla="*/ 5873631 w 6392180"/>
              <a:gd name="connsiteY1280" fmla="*/ 1005022 h 3500564"/>
              <a:gd name="connsiteX1281" fmla="*/ 5849817 w 6392180"/>
              <a:gd name="connsiteY1281" fmla="*/ 1011742 h 3500564"/>
              <a:gd name="connsiteX1282" fmla="*/ 5842085 w 6392180"/>
              <a:gd name="connsiteY1282" fmla="*/ 992960 h 3500564"/>
              <a:gd name="connsiteX1283" fmla="*/ 5741653 w 6392180"/>
              <a:gd name="connsiteY1283" fmla="*/ 1041629 h 3500564"/>
              <a:gd name="connsiteX1284" fmla="*/ 5739572 w 6392180"/>
              <a:gd name="connsiteY1284" fmla="*/ 1068621 h 3500564"/>
              <a:gd name="connsiteX1285" fmla="*/ 5691437 w 6392180"/>
              <a:gd name="connsiteY1285" fmla="*/ 1071545 h 3500564"/>
              <a:gd name="connsiteX1286" fmla="*/ 5693490 w 6392180"/>
              <a:gd name="connsiteY1286" fmla="*/ 1063335 h 3500564"/>
              <a:gd name="connsiteX1287" fmla="*/ 5655167 w 6392180"/>
              <a:gd name="connsiteY1287" fmla="*/ 1052257 h 3500564"/>
              <a:gd name="connsiteX1288" fmla="*/ 5627782 w 6392180"/>
              <a:gd name="connsiteY1288" fmla="*/ 1061395 h 3500564"/>
              <a:gd name="connsiteX1289" fmla="*/ 5608100 w 6392180"/>
              <a:gd name="connsiteY1289" fmla="*/ 1055125 h 3500564"/>
              <a:gd name="connsiteX1290" fmla="*/ 5550153 w 6392180"/>
              <a:gd name="connsiteY1290" fmla="*/ 1049333 h 3500564"/>
              <a:gd name="connsiteX1291" fmla="*/ 5524763 w 6392180"/>
              <a:gd name="connsiteY1291" fmla="*/ 1058021 h 3500564"/>
              <a:gd name="connsiteX1292" fmla="*/ 5462626 w 6392180"/>
              <a:gd name="connsiteY1292" fmla="*/ 1119737 h 3500564"/>
              <a:gd name="connsiteX1293" fmla="*/ 5405157 w 6392180"/>
              <a:gd name="connsiteY1293" fmla="*/ 1162164 h 3500564"/>
              <a:gd name="connsiteX1294" fmla="*/ 5398409 w 6392180"/>
              <a:gd name="connsiteY1294" fmla="*/ 1182408 h 3500564"/>
              <a:gd name="connsiteX1295" fmla="*/ 5418596 w 6392180"/>
              <a:gd name="connsiteY1295" fmla="*/ 1198294 h 3500564"/>
              <a:gd name="connsiteX1296" fmla="*/ 5445026 w 6392180"/>
              <a:gd name="connsiteY1296" fmla="*/ 1217582 h 3500564"/>
              <a:gd name="connsiteX1297" fmla="*/ 5460011 w 6392180"/>
              <a:gd name="connsiteY1297" fmla="*/ 1209400 h 3500564"/>
              <a:gd name="connsiteX1298" fmla="*/ 5469852 w 6392180"/>
              <a:gd name="connsiteY1298" fmla="*/ 1193486 h 3500564"/>
              <a:gd name="connsiteX1299" fmla="*/ 5491052 w 6392180"/>
              <a:gd name="connsiteY1299" fmla="*/ 1282699 h 3500564"/>
              <a:gd name="connsiteX1300" fmla="*/ 5442889 w 6392180"/>
              <a:gd name="connsiteY1300" fmla="*/ 1421509 h 3500564"/>
              <a:gd name="connsiteX1301" fmla="*/ 5341951 w 6392180"/>
              <a:gd name="connsiteY1301" fmla="*/ 1495736 h 3500564"/>
              <a:gd name="connsiteX1302" fmla="*/ 5318643 w 6392180"/>
              <a:gd name="connsiteY1302" fmla="*/ 1499110 h 3500564"/>
              <a:gd name="connsiteX1303" fmla="*/ 5293816 w 6392180"/>
              <a:gd name="connsiteY1303" fmla="*/ 1537658 h 3500564"/>
              <a:gd name="connsiteX1304" fmla="*/ 5259120 w 6392180"/>
              <a:gd name="connsiteY1304" fmla="*/ 1598895 h 3500564"/>
              <a:gd name="connsiteX1305" fmla="*/ 5271042 w 6392180"/>
              <a:gd name="connsiteY1305" fmla="*/ 1697724 h 3500564"/>
              <a:gd name="connsiteX1306" fmla="*/ 5238933 w 6392180"/>
              <a:gd name="connsiteY1306" fmla="*/ 1707818 h 3500564"/>
              <a:gd name="connsiteX1307" fmla="*/ 5238933 w 6392180"/>
              <a:gd name="connsiteY1307" fmla="*/ 1664912 h 3500564"/>
              <a:gd name="connsiteX1308" fmla="*/ 5231145 w 6392180"/>
              <a:gd name="connsiteY1308" fmla="*/ 1646580 h 3500564"/>
              <a:gd name="connsiteX1309" fmla="*/ 5238933 w 6392180"/>
              <a:gd name="connsiteY1309" fmla="*/ 1624875 h 3500564"/>
              <a:gd name="connsiteX1310" fmla="*/ 5215653 w 6392180"/>
              <a:gd name="connsiteY1310" fmla="*/ 1611407 h 3500564"/>
              <a:gd name="connsiteX1311" fmla="*/ 5188745 w 6392180"/>
              <a:gd name="connsiteY1311" fmla="*/ 1574771 h 3500564"/>
              <a:gd name="connsiteX1312" fmla="*/ 5165409 w 6392180"/>
              <a:gd name="connsiteY1312" fmla="*/ 1575221 h 3500564"/>
              <a:gd name="connsiteX1313" fmla="*/ 5159757 w 6392180"/>
              <a:gd name="connsiteY1313" fmla="*/ 1554022 h 3500564"/>
              <a:gd name="connsiteX1314" fmla="*/ 5127705 w 6392180"/>
              <a:gd name="connsiteY1314" fmla="*/ 1567995 h 3500564"/>
              <a:gd name="connsiteX1315" fmla="*/ 5077995 w 6392180"/>
              <a:gd name="connsiteY1315" fmla="*/ 1603197 h 3500564"/>
              <a:gd name="connsiteX1316" fmla="*/ 5140610 w 6392180"/>
              <a:gd name="connsiteY1316" fmla="*/ 1629205 h 3500564"/>
              <a:gd name="connsiteX1317" fmla="*/ 5120451 w 6392180"/>
              <a:gd name="connsiteY1317" fmla="*/ 1670676 h 3500564"/>
              <a:gd name="connsiteX1318" fmla="*/ 5136983 w 6392180"/>
              <a:gd name="connsiteY1318" fmla="*/ 1729495 h 3500564"/>
              <a:gd name="connsiteX1319" fmla="*/ 5146852 w 6392180"/>
              <a:gd name="connsiteY1319" fmla="*/ 1797959 h 3500564"/>
              <a:gd name="connsiteX1320" fmla="*/ 5114743 w 6392180"/>
              <a:gd name="connsiteY1320" fmla="*/ 1880396 h 3500564"/>
              <a:gd name="connsiteX1321" fmla="*/ 5003965 w 6392180"/>
              <a:gd name="connsiteY1321" fmla="*/ 1956029 h 3500564"/>
              <a:gd name="connsiteX1322" fmla="*/ 4954311 w 6392180"/>
              <a:gd name="connsiteY1322" fmla="*/ 1984960 h 3500564"/>
              <a:gd name="connsiteX1323" fmla="*/ 4945989 w 6392180"/>
              <a:gd name="connsiteY1323" fmla="*/ 1978213 h 3500564"/>
              <a:gd name="connsiteX1324" fmla="*/ 4907723 w 6392180"/>
              <a:gd name="connsiteY1324" fmla="*/ 1970509 h 3500564"/>
              <a:gd name="connsiteX1325" fmla="*/ 4868360 w 6392180"/>
              <a:gd name="connsiteY1325" fmla="*/ 2004276 h 3500564"/>
              <a:gd name="connsiteX1326" fmla="*/ 4869962 w 6392180"/>
              <a:gd name="connsiteY1326" fmla="*/ 2024014 h 3500564"/>
              <a:gd name="connsiteX1327" fmla="*/ 4917057 w 6392180"/>
              <a:gd name="connsiteY1327" fmla="*/ 2079909 h 3500564"/>
              <a:gd name="connsiteX1328" fmla="*/ 4873055 w 6392180"/>
              <a:gd name="connsiteY1328" fmla="*/ 2190800 h 3500564"/>
              <a:gd name="connsiteX1329" fmla="*/ 4836307 w 6392180"/>
              <a:gd name="connsiteY1329" fmla="*/ 2154643 h 3500564"/>
              <a:gd name="connsiteX1330" fmla="*/ 4781424 w 6392180"/>
              <a:gd name="connsiteY1330" fmla="*/ 2129563 h 3500564"/>
              <a:gd name="connsiteX1331" fmla="*/ 4779343 w 6392180"/>
              <a:gd name="connsiteY1331" fmla="*/ 2118007 h 3500564"/>
              <a:gd name="connsiteX1332" fmla="*/ 4765398 w 6392180"/>
              <a:gd name="connsiteY1332" fmla="*/ 2132487 h 3500564"/>
              <a:gd name="connsiteX1333" fmla="*/ 4751958 w 6392180"/>
              <a:gd name="connsiteY1333" fmla="*/ 2160941 h 3500564"/>
              <a:gd name="connsiteX1334" fmla="*/ 4757131 w 6392180"/>
              <a:gd name="connsiteY1334" fmla="*/ 2193724 h 3500564"/>
              <a:gd name="connsiteX1335" fmla="*/ 4774226 w 6392180"/>
              <a:gd name="connsiteY1335" fmla="*/ 2226986 h 3500564"/>
              <a:gd name="connsiteX1336" fmla="*/ 4800093 w 6392180"/>
              <a:gd name="connsiteY1336" fmla="*/ 2252038 h 3500564"/>
              <a:gd name="connsiteX1337" fmla="*/ 4833776 w 6392180"/>
              <a:gd name="connsiteY1337" fmla="*/ 2324831 h 3500564"/>
              <a:gd name="connsiteX1338" fmla="*/ 4827535 w 6392180"/>
              <a:gd name="connsiteY1338" fmla="*/ 2334925 h 3500564"/>
              <a:gd name="connsiteX1339" fmla="*/ 4774732 w 6392180"/>
              <a:gd name="connsiteY1339" fmla="*/ 2253950 h 3500564"/>
              <a:gd name="connsiteX1340" fmla="*/ 4733345 w 6392180"/>
              <a:gd name="connsiteY1340" fmla="*/ 2214896 h 3500564"/>
              <a:gd name="connsiteX1341" fmla="*/ 4713130 w 6392180"/>
              <a:gd name="connsiteY1341" fmla="*/ 2054380 h 3500564"/>
              <a:gd name="connsiteX1342" fmla="*/ 4701995 w 6392180"/>
              <a:gd name="connsiteY1342" fmla="*/ 2054380 h 3500564"/>
              <a:gd name="connsiteX1343" fmla="*/ 4680008 w 6392180"/>
              <a:gd name="connsiteY1343" fmla="*/ 2072234 h 3500564"/>
              <a:gd name="connsiteX1344" fmla="*/ 4668368 w 6392180"/>
              <a:gd name="connsiteY1344" fmla="*/ 2034389 h 3500564"/>
              <a:gd name="connsiteX1345" fmla="*/ 4617618 w 6392180"/>
              <a:gd name="connsiteY1345" fmla="*/ 1957266 h 3500564"/>
              <a:gd name="connsiteX1346" fmla="*/ 4595350 w 6392180"/>
              <a:gd name="connsiteY1346" fmla="*/ 1953639 h 3500564"/>
              <a:gd name="connsiteX1347" fmla="*/ 4536334 w 6392180"/>
              <a:gd name="connsiteY1347" fmla="*/ 1965926 h 3500564"/>
              <a:gd name="connsiteX1348" fmla="*/ 4530148 w 6392180"/>
              <a:gd name="connsiteY1348" fmla="*/ 1981615 h 3500564"/>
              <a:gd name="connsiteX1349" fmla="*/ 4474253 w 6392180"/>
              <a:gd name="connsiteY1349" fmla="*/ 2034642 h 3500564"/>
              <a:gd name="connsiteX1350" fmla="*/ 4410569 w 6392180"/>
              <a:gd name="connsiteY1350" fmla="*/ 2093686 h 3500564"/>
              <a:gd name="connsiteX1351" fmla="*/ 4400954 w 6392180"/>
              <a:gd name="connsiteY1351" fmla="*/ 2157398 h 3500564"/>
              <a:gd name="connsiteX1352" fmla="*/ 4371488 w 6392180"/>
              <a:gd name="connsiteY1352" fmla="*/ 2214924 h 3500564"/>
              <a:gd name="connsiteX1353" fmla="*/ 4354927 w 6392180"/>
              <a:gd name="connsiteY1353" fmla="*/ 2209610 h 3500564"/>
              <a:gd name="connsiteX1354" fmla="*/ 4280897 w 6392180"/>
              <a:gd name="connsiteY1354" fmla="*/ 1950743 h 3500564"/>
              <a:gd name="connsiteX1355" fmla="*/ 4267261 w 6392180"/>
              <a:gd name="connsiteY1355" fmla="*/ 1965673 h 3500564"/>
              <a:gd name="connsiteX1356" fmla="*/ 4251909 w 6392180"/>
              <a:gd name="connsiteY1356" fmla="*/ 1980293 h 3500564"/>
              <a:gd name="connsiteX1357" fmla="*/ 4225171 w 6392180"/>
              <a:gd name="connsiteY1357" fmla="*/ 1969862 h 3500564"/>
              <a:gd name="connsiteX1358" fmla="*/ 4210100 w 6392180"/>
              <a:gd name="connsiteY1358" fmla="*/ 1951896 h 3500564"/>
              <a:gd name="connsiteX1359" fmla="*/ 4238582 w 6392180"/>
              <a:gd name="connsiteY1359" fmla="*/ 1938709 h 3500564"/>
              <a:gd name="connsiteX1360" fmla="*/ 4201328 w 6392180"/>
              <a:gd name="connsiteY1360" fmla="*/ 1932608 h 3500564"/>
              <a:gd name="connsiteX1361" fmla="*/ 4175433 w 6392180"/>
              <a:gd name="connsiteY1361" fmla="*/ 1902074 h 3500564"/>
              <a:gd name="connsiteX1362" fmla="*/ 4146810 w 6392180"/>
              <a:gd name="connsiteY1362" fmla="*/ 1892936 h 3500564"/>
              <a:gd name="connsiteX1363" fmla="*/ 4079162 w 6392180"/>
              <a:gd name="connsiteY1363" fmla="*/ 1904351 h 3500564"/>
              <a:gd name="connsiteX1364" fmla="*/ 4010333 w 6392180"/>
              <a:gd name="connsiteY1364" fmla="*/ 1887931 h 3500564"/>
              <a:gd name="connsiteX1365" fmla="*/ 3966669 w 6392180"/>
              <a:gd name="connsiteY1365" fmla="*/ 1866253 h 3500564"/>
              <a:gd name="connsiteX1366" fmla="*/ 3915778 w 6392180"/>
              <a:gd name="connsiteY1366" fmla="*/ 1848090 h 3500564"/>
              <a:gd name="connsiteX1367" fmla="*/ 3887493 w 6392180"/>
              <a:gd name="connsiteY1367" fmla="*/ 1817893 h 3500564"/>
              <a:gd name="connsiteX1368" fmla="*/ 3856762 w 6392180"/>
              <a:gd name="connsiteY1368" fmla="*/ 1792504 h 3500564"/>
              <a:gd name="connsiteX1369" fmla="*/ 3833650 w 6392180"/>
              <a:gd name="connsiteY1369" fmla="*/ 1809037 h 3500564"/>
              <a:gd name="connsiteX1370" fmla="*/ 3844166 w 6392180"/>
              <a:gd name="connsiteY1370" fmla="*/ 1830742 h 3500564"/>
              <a:gd name="connsiteX1371" fmla="*/ 3855750 w 6392180"/>
              <a:gd name="connsiteY1371" fmla="*/ 1849693 h 3500564"/>
              <a:gd name="connsiteX1372" fmla="*/ 3870398 w 6392180"/>
              <a:gd name="connsiteY1372" fmla="*/ 1876994 h 3500564"/>
              <a:gd name="connsiteX1373" fmla="*/ 3884541 w 6392180"/>
              <a:gd name="connsiteY1373" fmla="*/ 1902720 h 3500564"/>
              <a:gd name="connsiteX1374" fmla="*/ 3888899 w 6392180"/>
              <a:gd name="connsiteY1374" fmla="*/ 1875700 h 3500564"/>
              <a:gd name="connsiteX1375" fmla="*/ 3910970 w 6392180"/>
              <a:gd name="connsiteY1375" fmla="*/ 1920518 h 3500564"/>
              <a:gd name="connsiteX1376" fmla="*/ 3973417 w 6392180"/>
              <a:gd name="connsiteY1376" fmla="*/ 1897406 h 3500564"/>
              <a:gd name="connsiteX1377" fmla="*/ 3984635 w 6392180"/>
              <a:gd name="connsiteY1377" fmla="*/ 1881492 h 3500564"/>
              <a:gd name="connsiteX1378" fmla="*/ 3988965 w 6392180"/>
              <a:gd name="connsiteY1378" fmla="*/ 1906881 h 3500564"/>
              <a:gd name="connsiteX1379" fmla="*/ 4004176 w 6392180"/>
              <a:gd name="connsiteY1379" fmla="*/ 1917172 h 3500564"/>
              <a:gd name="connsiteX1380" fmla="*/ 4035891 w 6392180"/>
              <a:gd name="connsiteY1380" fmla="*/ 1942083 h 3500564"/>
              <a:gd name="connsiteX1381" fmla="*/ 4045901 w 6392180"/>
              <a:gd name="connsiteY1381" fmla="*/ 1963142 h 3500564"/>
              <a:gd name="connsiteX1382" fmla="*/ 4017953 w 6392180"/>
              <a:gd name="connsiteY1382" fmla="*/ 1984342 h 3500564"/>
              <a:gd name="connsiteX1383" fmla="*/ 3999481 w 6392180"/>
              <a:gd name="connsiteY1383" fmla="*/ 2024998 h 3500564"/>
              <a:gd name="connsiteX1384" fmla="*/ 3956884 w 6392180"/>
              <a:gd name="connsiteY1384" fmla="*/ 2056010 h 3500564"/>
              <a:gd name="connsiteX1385" fmla="*/ 3937231 w 6392180"/>
              <a:gd name="connsiteY1385" fmla="*/ 2060172 h 3500564"/>
              <a:gd name="connsiteX1386" fmla="*/ 3907034 w 6392180"/>
              <a:gd name="connsiteY1386" fmla="*/ 2081231 h 3500564"/>
              <a:gd name="connsiteX1387" fmla="*/ 3862695 w 6392180"/>
              <a:gd name="connsiteY1387" fmla="*/ 2097313 h 3500564"/>
              <a:gd name="connsiteX1388" fmla="*/ 3851308 w 6392180"/>
              <a:gd name="connsiteY1388" fmla="*/ 2105327 h 3500564"/>
              <a:gd name="connsiteX1389" fmla="*/ 3795019 w 6392180"/>
              <a:gd name="connsiteY1389" fmla="*/ 2121746 h 3500564"/>
              <a:gd name="connsiteX1390" fmla="*/ 3755684 w 6392180"/>
              <a:gd name="connsiteY1390" fmla="*/ 2123349 h 3500564"/>
              <a:gd name="connsiteX1391" fmla="*/ 3685084 w 6392180"/>
              <a:gd name="connsiteY1391" fmla="*/ 1984539 h 3500564"/>
              <a:gd name="connsiteX1392" fmla="*/ 3680107 w 6392180"/>
              <a:gd name="connsiteY1392" fmla="*/ 1956254 h 3500564"/>
              <a:gd name="connsiteX1393" fmla="*/ 3647661 w 6392180"/>
              <a:gd name="connsiteY1393" fmla="*/ 1901005 h 3500564"/>
              <a:gd name="connsiteX1394" fmla="*/ 3602478 w 6392180"/>
              <a:gd name="connsiteY1394" fmla="*/ 1809374 h 3500564"/>
              <a:gd name="connsiteX1395" fmla="*/ 3587829 w 6392180"/>
              <a:gd name="connsiteY1395" fmla="*/ 1826890 h 3500564"/>
              <a:gd name="connsiteX1396" fmla="*/ 3564184 w 6392180"/>
              <a:gd name="connsiteY1396" fmla="*/ 1798634 h 3500564"/>
              <a:gd name="connsiteX1397" fmla="*/ 3613696 w 6392180"/>
              <a:gd name="connsiteY1397" fmla="*/ 1926197 h 3500564"/>
              <a:gd name="connsiteX1398" fmla="*/ 3641644 w 6392180"/>
              <a:gd name="connsiteY1398" fmla="*/ 1973095 h 3500564"/>
              <a:gd name="connsiteX1399" fmla="*/ 3659076 w 6392180"/>
              <a:gd name="connsiteY1399" fmla="*/ 2029975 h 3500564"/>
              <a:gd name="connsiteX1400" fmla="*/ 3679967 w 6392180"/>
              <a:gd name="connsiteY1400" fmla="*/ 2072543 h 3500564"/>
              <a:gd name="connsiteX1401" fmla="*/ 3710501 w 6392180"/>
              <a:gd name="connsiteY1401" fmla="*/ 2097313 h 3500564"/>
              <a:gd name="connsiteX1402" fmla="*/ 3720651 w 6392180"/>
              <a:gd name="connsiteY1402" fmla="*/ 2108560 h 3500564"/>
              <a:gd name="connsiteX1403" fmla="*/ 3742076 w 6392180"/>
              <a:gd name="connsiteY1403" fmla="*/ 2130575 h 3500564"/>
              <a:gd name="connsiteX1404" fmla="*/ 3744634 w 6392180"/>
              <a:gd name="connsiteY1404" fmla="*/ 2158832 h 3500564"/>
              <a:gd name="connsiteX1405" fmla="*/ 3769967 w 6392180"/>
              <a:gd name="connsiteY1405" fmla="*/ 2177136 h 3500564"/>
              <a:gd name="connsiteX1406" fmla="*/ 3855384 w 6392180"/>
              <a:gd name="connsiteY1406" fmla="*/ 2162206 h 3500564"/>
              <a:gd name="connsiteX1407" fmla="*/ 3881954 w 6392180"/>
              <a:gd name="connsiteY1407" fmla="*/ 2208823 h 3500564"/>
              <a:gd name="connsiteX1408" fmla="*/ 3816921 w 6392180"/>
              <a:gd name="connsiteY1408" fmla="*/ 2316002 h 3500564"/>
              <a:gd name="connsiteX1409" fmla="*/ 3756527 w 6392180"/>
              <a:gd name="connsiteY1409" fmla="*/ 2371757 h 3500564"/>
              <a:gd name="connsiteX1410" fmla="*/ 3675777 w 6392180"/>
              <a:gd name="connsiteY1410" fmla="*/ 2495806 h 3500564"/>
              <a:gd name="connsiteX1411" fmla="*/ 3686490 w 6392180"/>
              <a:gd name="connsiteY1411" fmla="*/ 2544954 h 3500564"/>
              <a:gd name="connsiteX1412" fmla="*/ 3706312 w 6392180"/>
              <a:gd name="connsiteY1412" fmla="*/ 2599274 h 3500564"/>
              <a:gd name="connsiteX1413" fmla="*/ 3638158 w 6392180"/>
              <a:gd name="connsiteY1413" fmla="*/ 2709490 h 3500564"/>
              <a:gd name="connsiteX1414" fmla="*/ 3614877 w 6392180"/>
              <a:gd name="connsiteY1414" fmla="*/ 2787738 h 3500564"/>
              <a:gd name="connsiteX1415" fmla="*/ 3615215 w 6392180"/>
              <a:gd name="connsiteY1415" fmla="*/ 2810709 h 3500564"/>
              <a:gd name="connsiteX1416" fmla="*/ 3576920 w 6392180"/>
              <a:gd name="connsiteY1416" fmla="*/ 2854402 h 3500564"/>
              <a:gd name="connsiteX1417" fmla="*/ 3561709 w 6392180"/>
              <a:gd name="connsiteY1417" fmla="*/ 2908385 h 3500564"/>
              <a:gd name="connsiteX1418" fmla="*/ 3521334 w 6392180"/>
              <a:gd name="connsiteY1418" fmla="*/ 2967851 h 3500564"/>
              <a:gd name="connsiteX1419" fmla="*/ 3468729 w 6392180"/>
              <a:gd name="connsiteY1419" fmla="*/ 3019248 h 3500564"/>
              <a:gd name="connsiteX1420" fmla="*/ 3427651 w 6392180"/>
              <a:gd name="connsiteY1420" fmla="*/ 3032575 h 3500564"/>
              <a:gd name="connsiteX1421" fmla="*/ 3392814 w 6392180"/>
              <a:gd name="connsiteY1421" fmla="*/ 3040279 h 3500564"/>
              <a:gd name="connsiteX1422" fmla="*/ 3320499 w 6392180"/>
              <a:gd name="connsiteY1422" fmla="*/ 3037580 h 3500564"/>
              <a:gd name="connsiteX1423" fmla="*/ 3304108 w 6392180"/>
              <a:gd name="connsiteY1423" fmla="*/ 2996249 h 3500564"/>
              <a:gd name="connsiteX1424" fmla="*/ 3285495 w 6392180"/>
              <a:gd name="connsiteY1424" fmla="*/ 2947579 h 3500564"/>
              <a:gd name="connsiteX1425" fmla="*/ 3255972 w 6392180"/>
              <a:gd name="connsiteY1425" fmla="*/ 2906782 h 3500564"/>
              <a:gd name="connsiteX1426" fmla="*/ 3241998 w 6392180"/>
              <a:gd name="connsiteY1426" fmla="*/ 2834467 h 3500564"/>
              <a:gd name="connsiteX1427" fmla="*/ 3191277 w 6392180"/>
              <a:gd name="connsiteY1427" fmla="*/ 2718459 h 3500564"/>
              <a:gd name="connsiteX1428" fmla="*/ 3200049 w 6392180"/>
              <a:gd name="connsiteY1428" fmla="*/ 2661749 h 3500564"/>
              <a:gd name="connsiteX1429" fmla="*/ 3202833 w 6392180"/>
              <a:gd name="connsiteY1429" fmla="*/ 2638609 h 3500564"/>
              <a:gd name="connsiteX1430" fmla="*/ 3216300 w 6392180"/>
              <a:gd name="connsiteY1430" fmla="*/ 2560839 h 3500564"/>
              <a:gd name="connsiteX1431" fmla="*/ 3192486 w 6392180"/>
              <a:gd name="connsiteY1431" fmla="*/ 2460408 h 3500564"/>
              <a:gd name="connsiteX1432" fmla="*/ 3179749 w 6392180"/>
              <a:gd name="connsiteY1432" fmla="*/ 2448374 h 3500564"/>
              <a:gd name="connsiteX1433" fmla="*/ 3101923 w 6392180"/>
              <a:gd name="connsiteY1433" fmla="*/ 2291850 h 3500564"/>
              <a:gd name="connsiteX1434" fmla="*/ 3079177 w 6392180"/>
              <a:gd name="connsiteY1434" fmla="*/ 2279620 h 3500564"/>
              <a:gd name="connsiteX1435" fmla="*/ 3022579 w 6392180"/>
              <a:gd name="connsiteY1435" fmla="*/ 2256142 h 3500564"/>
              <a:gd name="connsiteX1436" fmla="*/ 2952682 w 6392180"/>
              <a:gd name="connsiteY1436" fmla="*/ 2279310 h 3500564"/>
              <a:gd name="connsiteX1437" fmla="*/ 2858464 w 6392180"/>
              <a:gd name="connsiteY1437" fmla="*/ 2289292 h 3500564"/>
              <a:gd name="connsiteX1438" fmla="*/ 2800994 w 6392180"/>
              <a:gd name="connsiteY1438" fmla="*/ 2266939 h 3500564"/>
              <a:gd name="connsiteX1439" fmla="*/ 2681078 w 6392180"/>
              <a:gd name="connsiteY1439" fmla="*/ 2112693 h 3500564"/>
              <a:gd name="connsiteX1440" fmla="*/ 2671743 w 6392180"/>
              <a:gd name="connsiteY1440" fmla="*/ 2101109 h 3500564"/>
              <a:gd name="connsiteX1441" fmla="*/ 2694011 w 6392180"/>
              <a:gd name="connsiteY1441" fmla="*/ 2050022 h 3500564"/>
              <a:gd name="connsiteX1442" fmla="*/ 2675230 w 6392180"/>
              <a:gd name="connsiteY1442" fmla="*/ 1969834 h 3500564"/>
              <a:gd name="connsiteX1443" fmla="*/ 2749597 w 6392180"/>
              <a:gd name="connsiteY1443" fmla="*/ 1839037 h 3500564"/>
              <a:gd name="connsiteX1444" fmla="*/ 2802372 w 6392180"/>
              <a:gd name="connsiteY1444" fmla="*/ 1802879 h 3500564"/>
              <a:gd name="connsiteX1445" fmla="*/ 2818595 w 6392180"/>
              <a:gd name="connsiteY1445" fmla="*/ 1728005 h 3500564"/>
              <a:gd name="connsiteX1446" fmla="*/ 2865352 w 6392180"/>
              <a:gd name="connsiteY1446" fmla="*/ 1687687 h 3500564"/>
              <a:gd name="connsiteX1447" fmla="*/ 2877470 w 6392180"/>
              <a:gd name="connsiteY1447" fmla="*/ 1661482 h 3500564"/>
              <a:gd name="connsiteX1448" fmla="*/ 2890066 w 6392180"/>
              <a:gd name="connsiteY1448" fmla="*/ 1668708 h 3500564"/>
              <a:gd name="connsiteX1449" fmla="*/ 2920095 w 6392180"/>
              <a:gd name="connsiteY1449" fmla="*/ 1672251 h 3500564"/>
              <a:gd name="connsiteX1450" fmla="*/ 2955128 w 6392180"/>
              <a:gd name="connsiteY1450" fmla="*/ 1669523 h 3500564"/>
              <a:gd name="connsiteX1451" fmla="*/ 3051061 w 6392180"/>
              <a:gd name="connsiteY1451" fmla="*/ 1632241 h 3500564"/>
              <a:gd name="connsiteX1452" fmla="*/ 3080723 w 6392180"/>
              <a:gd name="connsiteY1452" fmla="*/ 1639776 h 3500564"/>
              <a:gd name="connsiteX1453" fmla="*/ 3116797 w 6392180"/>
              <a:gd name="connsiteY1453" fmla="*/ 1632241 h 3500564"/>
              <a:gd name="connsiteX1454" fmla="*/ 3150761 w 6392180"/>
              <a:gd name="connsiteY1454" fmla="*/ 1622907 h 3500564"/>
              <a:gd name="connsiteX1455" fmla="*/ 3177190 w 6392180"/>
              <a:gd name="connsiteY1455" fmla="*/ 1635109 h 3500564"/>
              <a:gd name="connsiteX1456" fmla="*/ 3160433 w 6392180"/>
              <a:gd name="connsiteY1456" fmla="*/ 1698090 h 3500564"/>
              <a:gd name="connsiteX1457" fmla="*/ 3170105 w 6392180"/>
              <a:gd name="connsiteY1457" fmla="*/ 1713863 h 3500564"/>
              <a:gd name="connsiteX1458" fmla="*/ 3253610 w 6392180"/>
              <a:gd name="connsiteY1458" fmla="*/ 1750976 h 3500564"/>
              <a:gd name="connsiteX1459" fmla="*/ 3271380 w 6392180"/>
              <a:gd name="connsiteY1459" fmla="*/ 1769280 h 3500564"/>
              <a:gd name="connsiteX1460" fmla="*/ 3300565 w 6392180"/>
              <a:gd name="connsiteY1460" fmla="*/ 1777153 h 3500564"/>
              <a:gd name="connsiteX1461" fmla="*/ 3333517 w 6392180"/>
              <a:gd name="connsiteY1461" fmla="*/ 1785025 h 3500564"/>
              <a:gd name="connsiteX1462" fmla="*/ 3334361 w 6392180"/>
              <a:gd name="connsiteY1462" fmla="*/ 1758680 h 3500564"/>
              <a:gd name="connsiteX1463" fmla="*/ 3366498 w 6392180"/>
              <a:gd name="connsiteY1463" fmla="*/ 1734416 h 3500564"/>
              <a:gd name="connsiteX1464" fmla="*/ 3424445 w 6392180"/>
              <a:gd name="connsiteY1464" fmla="*/ 1756290 h 3500564"/>
              <a:gd name="connsiteX1465" fmla="*/ 3433246 w 6392180"/>
              <a:gd name="connsiteY1465" fmla="*/ 1764135 h 3500564"/>
              <a:gd name="connsiteX1466" fmla="*/ 3492740 w 6392180"/>
              <a:gd name="connsiteY1466" fmla="*/ 1775887 h 3500564"/>
              <a:gd name="connsiteX1467" fmla="*/ 3537979 w 6392180"/>
              <a:gd name="connsiteY1467" fmla="*/ 1765119 h 3500564"/>
              <a:gd name="connsiteX1468" fmla="*/ 3591288 w 6392180"/>
              <a:gd name="connsiteY1468" fmla="*/ 1766075 h 3500564"/>
              <a:gd name="connsiteX1469" fmla="*/ 3623200 w 6392180"/>
              <a:gd name="connsiteY1469" fmla="*/ 1687180 h 3500564"/>
              <a:gd name="connsiteX1470" fmla="*/ 3625477 w 6392180"/>
              <a:gd name="connsiteY1470" fmla="*/ 1642363 h 3500564"/>
              <a:gd name="connsiteX1471" fmla="*/ 3613022 w 6392180"/>
              <a:gd name="connsiteY1471" fmla="*/ 1640929 h 3500564"/>
              <a:gd name="connsiteX1472" fmla="*/ 3603547 w 6392180"/>
              <a:gd name="connsiteY1472" fmla="*/ 1637527 h 3500564"/>
              <a:gd name="connsiteX1473" fmla="*/ 3575065 w 6392180"/>
              <a:gd name="connsiteY1473" fmla="*/ 1653132 h 3500564"/>
              <a:gd name="connsiteX1474" fmla="*/ 3535870 w 6392180"/>
              <a:gd name="connsiteY1474" fmla="*/ 1636571 h 3500564"/>
              <a:gd name="connsiteX1475" fmla="*/ 3521756 w 6392180"/>
              <a:gd name="connsiteY1475" fmla="*/ 1648633 h 3500564"/>
              <a:gd name="connsiteX1476" fmla="*/ 3472552 w 6392180"/>
              <a:gd name="connsiteY1476" fmla="*/ 1627236 h 3500564"/>
              <a:gd name="connsiteX1477" fmla="*/ 3458073 w 6392180"/>
              <a:gd name="connsiteY1477" fmla="*/ 1571679 h 3500564"/>
              <a:gd name="connsiteX1478" fmla="*/ 3447698 w 6392180"/>
              <a:gd name="connsiteY1478" fmla="*/ 1560741 h 3500564"/>
              <a:gd name="connsiteX1479" fmla="*/ 3485486 w 6392180"/>
              <a:gd name="connsiteY1479" fmla="*/ 1545474 h 3500564"/>
              <a:gd name="connsiteX1480" fmla="*/ 3513265 w 6392180"/>
              <a:gd name="connsiteY1480" fmla="*/ 1533581 h 3500564"/>
              <a:gd name="connsiteX1481" fmla="*/ 3547454 w 6392180"/>
              <a:gd name="connsiteY1481" fmla="*/ 1519776 h 3500564"/>
              <a:gd name="connsiteX1482" fmla="*/ 3587829 w 6392180"/>
              <a:gd name="connsiteY1482" fmla="*/ 1502091 h 3500564"/>
              <a:gd name="connsiteX1483" fmla="*/ 3606442 w 6392180"/>
              <a:gd name="connsiteY1483" fmla="*/ 1509007 h 3500564"/>
              <a:gd name="connsiteX1484" fmla="*/ 3621822 w 6392180"/>
              <a:gd name="connsiteY1484" fmla="*/ 1512213 h 3500564"/>
              <a:gd name="connsiteX1485" fmla="*/ 3629554 w 6392180"/>
              <a:gd name="connsiteY1485" fmla="*/ 1519607 h 3500564"/>
              <a:gd name="connsiteX1486" fmla="*/ 3722563 w 6392180"/>
              <a:gd name="connsiteY1486" fmla="*/ 1516064 h 3500564"/>
              <a:gd name="connsiteX1487" fmla="*/ 3722057 w 6392180"/>
              <a:gd name="connsiteY1487" fmla="*/ 1488763 h 3500564"/>
              <a:gd name="connsiteX1488" fmla="*/ 3700997 w 6392180"/>
              <a:gd name="connsiteY1488" fmla="*/ 1468857 h 3500564"/>
              <a:gd name="connsiteX1489" fmla="*/ 3676508 w 6392180"/>
              <a:gd name="connsiteY1489" fmla="*/ 1445071 h 3500564"/>
              <a:gd name="connsiteX1490" fmla="*/ 3647183 w 6392180"/>
              <a:gd name="connsiteY1490" fmla="*/ 1409897 h 3500564"/>
              <a:gd name="connsiteX1491" fmla="*/ 3668214 w 6392180"/>
              <a:gd name="connsiteY1491" fmla="*/ 1390750 h 3500564"/>
              <a:gd name="connsiteX1492" fmla="*/ 3655449 w 6392180"/>
              <a:gd name="connsiteY1492" fmla="*/ 1377114 h 3500564"/>
              <a:gd name="connsiteX1493" fmla="*/ 3680810 w 6392180"/>
              <a:gd name="connsiteY1493" fmla="*/ 1362465 h 3500564"/>
              <a:gd name="connsiteX1494" fmla="*/ 3630426 w 6392180"/>
              <a:gd name="connsiteY1494" fmla="*/ 1366345 h 3500564"/>
              <a:gd name="connsiteX1495" fmla="*/ 3610435 w 6392180"/>
              <a:gd name="connsiteY1495" fmla="*/ 1379363 h 3500564"/>
              <a:gd name="connsiteX1496" fmla="*/ 3600594 w 6392180"/>
              <a:gd name="connsiteY1496" fmla="*/ 1388501 h 3500564"/>
              <a:gd name="connsiteX1497" fmla="*/ 3613331 w 6392180"/>
              <a:gd name="connsiteY1497" fmla="*/ 1402981 h 3500564"/>
              <a:gd name="connsiteX1498" fmla="*/ 3622497 w 6392180"/>
              <a:gd name="connsiteY1498" fmla="*/ 1409588 h 3500564"/>
              <a:gd name="connsiteX1499" fmla="*/ 3629385 w 6392180"/>
              <a:gd name="connsiteY1499" fmla="*/ 1412484 h 3500564"/>
              <a:gd name="connsiteX1500" fmla="*/ 3575711 w 6392180"/>
              <a:gd name="connsiteY1500" fmla="*/ 1423224 h 3500564"/>
              <a:gd name="connsiteX1501" fmla="*/ 3566208 w 6392180"/>
              <a:gd name="connsiteY1501" fmla="*/ 1417461 h 3500564"/>
              <a:gd name="connsiteX1502" fmla="*/ 3582628 w 6392180"/>
              <a:gd name="connsiteY1502" fmla="*/ 1391734 h 3500564"/>
              <a:gd name="connsiteX1503" fmla="*/ 3546386 w 6392180"/>
              <a:gd name="connsiteY1503" fmla="*/ 1378070 h 3500564"/>
              <a:gd name="connsiteX1504" fmla="*/ 3555692 w 6392180"/>
              <a:gd name="connsiteY1504" fmla="*/ 1378716 h 3500564"/>
              <a:gd name="connsiteX1505" fmla="*/ 3562581 w 6392180"/>
              <a:gd name="connsiteY1505" fmla="*/ 1374836 h 3500564"/>
              <a:gd name="connsiteX1506" fmla="*/ 3550716 w 6392180"/>
              <a:gd name="connsiteY1506" fmla="*/ 1372278 h 3500564"/>
              <a:gd name="connsiteX1507" fmla="*/ 3512393 w 6392180"/>
              <a:gd name="connsiteY1507" fmla="*/ 1396373 h 3500564"/>
              <a:gd name="connsiteX1508" fmla="*/ 3497182 w 6392180"/>
              <a:gd name="connsiteY1508" fmla="*/ 1430085 h 3500564"/>
              <a:gd name="connsiteX1509" fmla="*/ 3494624 w 6392180"/>
              <a:gd name="connsiteY1509" fmla="*/ 1440235 h 3500564"/>
              <a:gd name="connsiteX1510" fmla="*/ 3483940 w 6392180"/>
              <a:gd name="connsiteY1510" fmla="*/ 1467226 h 3500564"/>
              <a:gd name="connsiteX1511" fmla="*/ 3497717 w 6392180"/>
              <a:gd name="connsiteY1511" fmla="*/ 1523628 h 3500564"/>
              <a:gd name="connsiteX1512" fmla="*/ 3468054 w 6392180"/>
              <a:gd name="connsiteY1512" fmla="*/ 1532625 h 3500564"/>
              <a:gd name="connsiteX1513" fmla="*/ 3456132 w 6392180"/>
              <a:gd name="connsiteY1513" fmla="*/ 1545334 h 3500564"/>
              <a:gd name="connsiteX1514" fmla="*/ 3452365 w 6392180"/>
              <a:gd name="connsiteY1514" fmla="*/ 1537124 h 3500564"/>
              <a:gd name="connsiteX1515" fmla="*/ 3424220 w 6392180"/>
              <a:gd name="connsiteY1515" fmla="*/ 1529420 h 3500564"/>
              <a:gd name="connsiteX1516" fmla="*/ 3389300 w 6392180"/>
              <a:gd name="connsiteY1516" fmla="*/ 1529926 h 3500564"/>
              <a:gd name="connsiteX1517" fmla="*/ 3388513 w 6392180"/>
              <a:gd name="connsiteY1517" fmla="*/ 1577133 h 3500564"/>
              <a:gd name="connsiteX1518" fmla="*/ 3403246 w 6392180"/>
              <a:gd name="connsiteY1518" fmla="*/ 1599317 h 3500564"/>
              <a:gd name="connsiteX1519" fmla="*/ 3392112 w 6392180"/>
              <a:gd name="connsiteY1519" fmla="*/ 1632803 h 3500564"/>
              <a:gd name="connsiteX1520" fmla="*/ 3389525 w 6392180"/>
              <a:gd name="connsiteY1520" fmla="*/ 1643178 h 3500564"/>
              <a:gd name="connsiteX1521" fmla="*/ 3377885 w 6392180"/>
              <a:gd name="connsiteY1521" fmla="*/ 1636908 h 3500564"/>
              <a:gd name="connsiteX1522" fmla="*/ 3367257 w 6392180"/>
              <a:gd name="connsiteY1522" fmla="*/ 1631848 h 3500564"/>
              <a:gd name="connsiteX1523" fmla="*/ 3362336 w 6392180"/>
              <a:gd name="connsiteY1523" fmla="*/ 1608961 h 3500564"/>
              <a:gd name="connsiteX1524" fmla="*/ 3359750 w 6392180"/>
              <a:gd name="connsiteY1524" fmla="*/ 1591838 h 3500564"/>
              <a:gd name="connsiteX1525" fmla="*/ 3348363 w 6392180"/>
              <a:gd name="connsiteY1525" fmla="*/ 1574209 h 3500564"/>
              <a:gd name="connsiteX1526" fmla="*/ 3328962 w 6392180"/>
              <a:gd name="connsiteY1526" fmla="*/ 1532512 h 3500564"/>
              <a:gd name="connsiteX1527" fmla="*/ 3254651 w 6392180"/>
              <a:gd name="connsiteY1527" fmla="*/ 1447686 h 3500564"/>
              <a:gd name="connsiteX1528" fmla="*/ 3211464 w 6392180"/>
              <a:gd name="connsiteY1528" fmla="*/ 1402615 h 3500564"/>
              <a:gd name="connsiteX1529" fmla="*/ 3199824 w 6392180"/>
              <a:gd name="connsiteY1529" fmla="*/ 1412709 h 3500564"/>
              <a:gd name="connsiteX1530" fmla="*/ 3210424 w 6392180"/>
              <a:gd name="connsiteY1530" fmla="*/ 1445464 h 3500564"/>
              <a:gd name="connsiteX1531" fmla="*/ 3237106 w 6392180"/>
              <a:gd name="connsiteY1531" fmla="*/ 1488398 h 3500564"/>
              <a:gd name="connsiteX1532" fmla="*/ 3271239 w 6392180"/>
              <a:gd name="connsiteY1532" fmla="*/ 1504565 h 3500564"/>
              <a:gd name="connsiteX1533" fmla="*/ 3280574 w 6392180"/>
              <a:gd name="connsiteY1533" fmla="*/ 1522644 h 3500564"/>
              <a:gd name="connsiteX1534" fmla="*/ 3305457 w 6392180"/>
              <a:gd name="connsiteY1534" fmla="*/ 1541678 h 3500564"/>
              <a:gd name="connsiteX1535" fmla="*/ 3303882 w 6392180"/>
              <a:gd name="connsiteY1535" fmla="*/ 1552250 h 3500564"/>
              <a:gd name="connsiteX1536" fmla="*/ 3285776 w 6392180"/>
              <a:gd name="connsiteY1536" fmla="*/ 1554443 h 3500564"/>
              <a:gd name="connsiteX1537" fmla="*/ 3288897 w 6392180"/>
              <a:gd name="connsiteY1537" fmla="*/ 1579748 h 3500564"/>
              <a:gd name="connsiteX1538" fmla="*/ 3277481 w 6392180"/>
              <a:gd name="connsiteY1538" fmla="*/ 1590348 h 3500564"/>
              <a:gd name="connsiteX1539" fmla="*/ 3265588 w 6392180"/>
              <a:gd name="connsiteY1539" fmla="*/ 1607471 h 3500564"/>
              <a:gd name="connsiteX1540" fmla="*/ 3251642 w 6392180"/>
              <a:gd name="connsiteY1540" fmla="*/ 1613741 h 3500564"/>
              <a:gd name="connsiteX1541" fmla="*/ 3247228 w 6392180"/>
              <a:gd name="connsiteY1541" fmla="*/ 1642700 h 3500564"/>
              <a:gd name="connsiteX1542" fmla="*/ 3230162 w 6392180"/>
              <a:gd name="connsiteY1542" fmla="*/ 1626533 h 3500564"/>
              <a:gd name="connsiteX1543" fmla="*/ 3207640 w 6392180"/>
              <a:gd name="connsiteY1543" fmla="*/ 1617593 h 3500564"/>
              <a:gd name="connsiteX1544" fmla="*/ 3258109 w 6392180"/>
              <a:gd name="connsiteY1544" fmla="*/ 1600273 h 3500564"/>
              <a:gd name="connsiteX1545" fmla="*/ 3212027 w 6392180"/>
              <a:gd name="connsiteY1545" fmla="*/ 1518567 h 3500564"/>
              <a:gd name="connsiteX1546" fmla="*/ 3198587 w 6392180"/>
              <a:gd name="connsiteY1546" fmla="*/ 1504593 h 3500564"/>
              <a:gd name="connsiteX1547" fmla="*/ 3103863 w 6392180"/>
              <a:gd name="connsiteY1547" fmla="*/ 1455164 h 3500564"/>
              <a:gd name="connsiteX1548" fmla="*/ 3079542 w 6392180"/>
              <a:gd name="connsiteY1548" fmla="*/ 1463852 h 3500564"/>
              <a:gd name="connsiteX1549" fmla="*/ 3037115 w 6392180"/>
              <a:gd name="connsiteY1549" fmla="*/ 1499026 h 3500564"/>
              <a:gd name="connsiteX1550" fmla="*/ 2981219 w 6392180"/>
              <a:gd name="connsiteY1550" fmla="*/ 1559279 h 3500564"/>
              <a:gd name="connsiteX1551" fmla="*/ 2979139 w 6392180"/>
              <a:gd name="connsiteY1551" fmla="*/ 1583853 h 3500564"/>
              <a:gd name="connsiteX1552" fmla="*/ 2966205 w 6392180"/>
              <a:gd name="connsiteY1552" fmla="*/ 1613741 h 3500564"/>
              <a:gd name="connsiteX1553" fmla="*/ 2950151 w 6392180"/>
              <a:gd name="connsiteY1553" fmla="*/ 1622429 h 3500564"/>
              <a:gd name="connsiteX1554" fmla="*/ 2910816 w 6392180"/>
              <a:gd name="connsiteY1554" fmla="*/ 1638342 h 3500564"/>
              <a:gd name="connsiteX1555" fmla="*/ 2884387 w 6392180"/>
              <a:gd name="connsiteY1555" fmla="*/ 1646524 h 3500564"/>
              <a:gd name="connsiteX1556" fmla="*/ 2868332 w 6392180"/>
              <a:gd name="connsiteY1556" fmla="*/ 1639776 h 3500564"/>
              <a:gd name="connsiteX1557" fmla="*/ 2845052 w 6392180"/>
              <a:gd name="connsiteY1557" fmla="*/ 1628699 h 3500564"/>
              <a:gd name="connsiteX1558" fmla="*/ 2820760 w 6392180"/>
              <a:gd name="connsiteY1558" fmla="*/ 1609917 h 3500564"/>
              <a:gd name="connsiteX1559" fmla="*/ 2823346 w 6392180"/>
              <a:gd name="connsiteY1559" fmla="*/ 1592063 h 3500564"/>
              <a:gd name="connsiteX1560" fmla="*/ 2822812 w 6392180"/>
              <a:gd name="connsiteY1560" fmla="*/ 1527480 h 3500564"/>
              <a:gd name="connsiteX1561" fmla="*/ 2820760 w 6392180"/>
              <a:gd name="connsiteY1561" fmla="*/ 1486486 h 3500564"/>
              <a:gd name="connsiteX1562" fmla="*/ 2822812 w 6392180"/>
              <a:gd name="connsiteY1562" fmla="*/ 1465764 h 3500564"/>
              <a:gd name="connsiteX1563" fmla="*/ 2849748 w 6392180"/>
              <a:gd name="connsiteY1563" fmla="*/ 1459016 h 3500564"/>
              <a:gd name="connsiteX1564" fmla="*/ 2893244 w 6392180"/>
              <a:gd name="connsiteY1564" fmla="*/ 1457554 h 3500564"/>
              <a:gd name="connsiteX1565" fmla="*/ 2962606 w 6392180"/>
              <a:gd name="connsiteY1565" fmla="*/ 1432981 h 3500564"/>
              <a:gd name="connsiteX1566" fmla="*/ 2957911 w 6392180"/>
              <a:gd name="connsiteY1566" fmla="*/ 1382371 h 3500564"/>
              <a:gd name="connsiteX1567" fmla="*/ 2938258 w 6392180"/>
              <a:gd name="connsiteY1567" fmla="*/ 1368397 h 3500564"/>
              <a:gd name="connsiteX1568" fmla="*/ 2922203 w 6392180"/>
              <a:gd name="connsiteY1568" fmla="*/ 1343796 h 3500564"/>
              <a:gd name="connsiteX1569" fmla="*/ 2899429 w 6392180"/>
              <a:gd name="connsiteY1569" fmla="*/ 1339944 h 3500564"/>
              <a:gd name="connsiteX1570" fmla="*/ 2902016 w 6392180"/>
              <a:gd name="connsiteY1570" fmla="*/ 1329822 h 3500564"/>
              <a:gd name="connsiteX1571" fmla="*/ 2921669 w 6392180"/>
              <a:gd name="connsiteY1571" fmla="*/ 1314864 h 3500564"/>
              <a:gd name="connsiteX1572" fmla="*/ 2951220 w 6392180"/>
              <a:gd name="connsiteY1572" fmla="*/ 1305726 h 3500564"/>
              <a:gd name="connsiteX1573" fmla="*/ 2970338 w 6392180"/>
              <a:gd name="connsiteY1573" fmla="*/ 1300412 h 3500564"/>
              <a:gd name="connsiteX1574" fmla="*/ 2986927 w 6392180"/>
              <a:gd name="connsiteY1574" fmla="*/ 1289334 h 3500564"/>
              <a:gd name="connsiteX1575" fmla="*/ 3009701 w 6392180"/>
              <a:gd name="connsiteY1575" fmla="*/ 1274854 h 3500564"/>
              <a:gd name="connsiteX1576" fmla="*/ 3008155 w 6392180"/>
              <a:gd name="connsiteY1576" fmla="*/ 1254161 h 3500564"/>
              <a:gd name="connsiteX1577" fmla="*/ 3056290 w 6392180"/>
              <a:gd name="connsiteY1577" fmla="*/ 1235351 h 3500564"/>
              <a:gd name="connsiteX1578" fmla="*/ 3058343 w 6392180"/>
              <a:gd name="connsiteY1578" fmla="*/ 1209793 h 3500564"/>
              <a:gd name="connsiteX1579" fmla="*/ 3095653 w 6392180"/>
              <a:gd name="connsiteY1579" fmla="*/ 1180384 h 3500564"/>
              <a:gd name="connsiteX1580" fmla="*/ 3107518 w 6392180"/>
              <a:gd name="connsiteY1580" fmla="*/ 1172680 h 3500564"/>
              <a:gd name="connsiteX1581" fmla="*/ 3126694 w 6392180"/>
              <a:gd name="connsiteY1581" fmla="*/ 1096035 h 3500564"/>
              <a:gd name="connsiteX1582" fmla="*/ 3148933 w 6392180"/>
              <a:gd name="connsiteY1582" fmla="*/ 1045903 h 3500564"/>
              <a:gd name="connsiteX1583" fmla="*/ 3167040 w 6392180"/>
              <a:gd name="connsiteY1583" fmla="*/ 1064235 h 3500564"/>
              <a:gd name="connsiteX1584" fmla="*/ 3161361 w 6392180"/>
              <a:gd name="connsiteY1584" fmla="*/ 1151480 h 3500564"/>
              <a:gd name="connsiteX1585" fmla="*/ 3194482 w 6392180"/>
              <a:gd name="connsiteY1585" fmla="*/ 1160618 h 3500564"/>
              <a:gd name="connsiteX1586" fmla="*/ 3228109 w 6392180"/>
              <a:gd name="connsiteY1586" fmla="*/ 1171696 h 3500564"/>
              <a:gd name="connsiteX1587" fmla="*/ 3253498 w 6392180"/>
              <a:gd name="connsiteY1587" fmla="*/ 1156738 h 3500564"/>
              <a:gd name="connsiteX1588" fmla="*/ 3319628 w 6392180"/>
              <a:gd name="connsiteY1588" fmla="*/ 1152239 h 3500564"/>
              <a:gd name="connsiteX1589" fmla="*/ 3318700 w 6392180"/>
              <a:gd name="connsiteY1589" fmla="*/ 1150018 h 3500564"/>
              <a:gd name="connsiteX1590" fmla="*/ 3340968 w 6392180"/>
              <a:gd name="connsiteY1590" fmla="*/ 1135060 h 3500564"/>
              <a:gd name="connsiteX1591" fmla="*/ 3360593 w 6392180"/>
              <a:gd name="connsiteY1591" fmla="*/ 1120102 h 3500564"/>
              <a:gd name="connsiteX1592" fmla="*/ 3355420 w 6392180"/>
              <a:gd name="connsiteY1592" fmla="*/ 1090693 h 3500564"/>
              <a:gd name="connsiteX1593" fmla="*/ 3372515 w 6392180"/>
              <a:gd name="connsiteY1593" fmla="*/ 1055041 h 3500564"/>
              <a:gd name="connsiteX1594" fmla="*/ 3395261 w 6392180"/>
              <a:gd name="connsiteY1594" fmla="*/ 1072389 h 3500564"/>
              <a:gd name="connsiteX1595" fmla="*/ 3413930 w 6392180"/>
              <a:gd name="connsiteY1595" fmla="*/ 1065163 h 3500564"/>
              <a:gd name="connsiteX1596" fmla="*/ 3418063 w 6392180"/>
              <a:gd name="connsiteY1596" fmla="*/ 1033841 h 3500564"/>
              <a:gd name="connsiteX1597" fmla="*/ 3398410 w 6392180"/>
              <a:gd name="connsiteY1597" fmla="*/ 1020345 h 3500564"/>
              <a:gd name="connsiteX1598" fmla="*/ 3390144 w 6392180"/>
              <a:gd name="connsiteY1598" fmla="*/ 1004432 h 3500564"/>
              <a:gd name="connsiteX1599" fmla="*/ 3442384 w 6392180"/>
              <a:gd name="connsiteY1599" fmla="*/ 1000074 h 3500564"/>
              <a:gd name="connsiteX1600" fmla="*/ 3483799 w 6392180"/>
              <a:gd name="connsiteY1600" fmla="*/ 988996 h 3500564"/>
              <a:gd name="connsiteX1601" fmla="*/ 3519001 w 6392180"/>
              <a:gd name="connsiteY1601" fmla="*/ 986578 h 3500564"/>
              <a:gd name="connsiteX1602" fmla="*/ 3365261 w 6392180"/>
              <a:gd name="connsiteY1602" fmla="*/ 954300 h 3500564"/>
              <a:gd name="connsiteX1603" fmla="*/ 3361634 w 6392180"/>
              <a:gd name="connsiteY1603" fmla="*/ 916709 h 3500564"/>
              <a:gd name="connsiteX1604" fmla="*/ 3396835 w 6392180"/>
              <a:gd name="connsiteY1604" fmla="*/ 871891 h 3500564"/>
              <a:gd name="connsiteX1605" fmla="*/ 3421128 w 6392180"/>
              <a:gd name="connsiteY1605" fmla="*/ 841019 h 3500564"/>
              <a:gd name="connsiteX1606" fmla="*/ 3397313 w 6392180"/>
              <a:gd name="connsiteY1606" fmla="*/ 803428 h 3500564"/>
              <a:gd name="connsiteX1607" fmla="*/ 3359525 w 6392180"/>
              <a:gd name="connsiteY1607" fmla="*/ 815968 h 3500564"/>
              <a:gd name="connsiteX1608" fmla="*/ 3363152 w 6392180"/>
              <a:gd name="connsiteY1608" fmla="*/ 856455 h 3500564"/>
              <a:gd name="connsiteX1609" fmla="*/ 3325841 w 6392180"/>
              <a:gd name="connsiteY1609" fmla="*/ 891151 h 3500564"/>
              <a:gd name="connsiteX1610" fmla="*/ 3297360 w 6392180"/>
              <a:gd name="connsiteY1610" fmla="*/ 931160 h 3500564"/>
              <a:gd name="connsiteX1611" fmla="*/ 3306160 w 6392180"/>
              <a:gd name="connsiteY1611" fmla="*/ 973588 h 3500564"/>
              <a:gd name="connsiteX1612" fmla="*/ 3281305 w 6392180"/>
              <a:gd name="connsiteY1612" fmla="*/ 1029033 h 3500564"/>
              <a:gd name="connsiteX1613" fmla="*/ 3269918 w 6392180"/>
              <a:gd name="connsiteY1613" fmla="*/ 1070955 h 3500564"/>
              <a:gd name="connsiteX1614" fmla="*/ 3246609 w 6392180"/>
              <a:gd name="connsiteY1614" fmla="*/ 1094573 h 3500564"/>
              <a:gd name="connsiteX1615" fmla="*/ 3224876 w 6392180"/>
              <a:gd name="connsiteY1615" fmla="*/ 1119652 h 3500564"/>
              <a:gd name="connsiteX1616" fmla="*/ 3209327 w 6392180"/>
              <a:gd name="connsiteY1616" fmla="*/ 1081049 h 3500564"/>
              <a:gd name="connsiteX1617" fmla="*/ 3186047 w 6392180"/>
              <a:gd name="connsiteY1617" fmla="*/ 1043963 h 3500564"/>
              <a:gd name="connsiteX1618" fmla="*/ 3175166 w 6392180"/>
              <a:gd name="connsiteY1618" fmla="*/ 1006821 h 3500564"/>
              <a:gd name="connsiteX1619" fmla="*/ 3164285 w 6392180"/>
              <a:gd name="connsiteY1619" fmla="*/ 983710 h 3500564"/>
              <a:gd name="connsiteX1620" fmla="*/ 3142045 w 6392180"/>
              <a:gd name="connsiteY1620" fmla="*/ 1024225 h 3500564"/>
              <a:gd name="connsiteX1621" fmla="*/ 3085081 w 6392180"/>
              <a:gd name="connsiteY1621" fmla="*/ 1042051 h 3500564"/>
              <a:gd name="connsiteX1622" fmla="*/ 3074228 w 6392180"/>
              <a:gd name="connsiteY1622" fmla="*/ 1008312 h 3500564"/>
              <a:gd name="connsiteX1623" fmla="*/ 3111004 w 6392180"/>
              <a:gd name="connsiteY1623" fmla="*/ 906615 h 3500564"/>
              <a:gd name="connsiteX1624" fmla="*/ 3145672 w 6392180"/>
              <a:gd name="connsiteY1624" fmla="*/ 880579 h 3500564"/>
              <a:gd name="connsiteX1625" fmla="*/ 3224876 w 6392180"/>
              <a:gd name="connsiteY1625" fmla="*/ 773090 h 3500564"/>
              <a:gd name="connsiteX1626" fmla="*/ 3273011 w 6392180"/>
              <a:gd name="connsiteY1626" fmla="*/ 703193 h 3500564"/>
              <a:gd name="connsiteX1627" fmla="*/ 3412243 w 6392180"/>
              <a:gd name="connsiteY1627" fmla="*/ 599050 h 3500564"/>
              <a:gd name="connsiteX1628" fmla="*/ 3442805 w 6392180"/>
              <a:gd name="connsiteY1628" fmla="*/ 589913 h 3500564"/>
              <a:gd name="connsiteX1629" fmla="*/ 3440219 w 6392180"/>
              <a:gd name="connsiteY1629" fmla="*/ 606304 h 3500564"/>
              <a:gd name="connsiteX1630" fmla="*/ 3430378 w 6392180"/>
              <a:gd name="connsiteY1630" fmla="*/ 627026 h 3500564"/>
              <a:gd name="connsiteX1631" fmla="*/ 3511128 w 6392180"/>
              <a:gd name="connsiteY1631" fmla="*/ 609200 h 3500564"/>
              <a:gd name="connsiteX1632" fmla="*/ 3524090 w 6392180"/>
              <a:gd name="connsiteY1632" fmla="*/ 627504 h 3500564"/>
              <a:gd name="connsiteX1633" fmla="*/ 3491953 w 6392180"/>
              <a:gd name="connsiteY1633" fmla="*/ 633296 h 3500564"/>
              <a:gd name="connsiteX1634" fmla="*/ 3518354 w 6392180"/>
              <a:gd name="connsiteY1634" fmla="*/ 651628 h 3500564"/>
              <a:gd name="connsiteX1635" fmla="*/ 3561850 w 6392180"/>
              <a:gd name="connsiteY1635" fmla="*/ 642940 h 3500564"/>
              <a:gd name="connsiteX1636" fmla="*/ 3560809 w 6392180"/>
              <a:gd name="connsiteY1636" fmla="*/ 653062 h 3500564"/>
              <a:gd name="connsiteX1637" fmla="*/ 3612066 w 6392180"/>
              <a:gd name="connsiteY1637" fmla="*/ 682949 h 3500564"/>
              <a:gd name="connsiteX1638" fmla="*/ 3674681 w 6392180"/>
              <a:gd name="connsiteY1638" fmla="*/ 716689 h 3500564"/>
              <a:gd name="connsiteX1639" fmla="*/ 3714578 w 6392180"/>
              <a:gd name="connsiteY1639" fmla="*/ 737917 h 3500564"/>
              <a:gd name="connsiteX1640" fmla="*/ 3682469 w 6392180"/>
              <a:gd name="connsiteY1640" fmla="*/ 786108 h 3500564"/>
              <a:gd name="connsiteX1641" fmla="*/ 3614146 w 6392180"/>
              <a:gd name="connsiteY1641" fmla="*/ 773540 h 3500564"/>
              <a:gd name="connsiteX1642" fmla="*/ 3583078 w 6392180"/>
              <a:gd name="connsiteY1642" fmla="*/ 778854 h 3500564"/>
              <a:gd name="connsiteX1643" fmla="*/ 3614146 w 6392180"/>
              <a:gd name="connsiteY1643" fmla="*/ 872847 h 3500564"/>
              <a:gd name="connsiteX1644" fmla="*/ 3643106 w 6392180"/>
              <a:gd name="connsiteY1644" fmla="*/ 879595 h 3500564"/>
              <a:gd name="connsiteX1645" fmla="*/ 3660707 w 6392180"/>
              <a:gd name="connsiteY1645" fmla="*/ 871385 h 3500564"/>
              <a:gd name="connsiteX1646" fmla="*/ 3646733 w 6392180"/>
              <a:gd name="connsiteY1646" fmla="*/ 856455 h 3500564"/>
              <a:gd name="connsiteX1647" fmla="*/ 3646227 w 6392180"/>
              <a:gd name="connsiteY1647" fmla="*/ 839079 h 3500564"/>
              <a:gd name="connsiteX1648" fmla="*/ 3680388 w 6392180"/>
              <a:gd name="connsiteY1648" fmla="*/ 841975 h 3500564"/>
              <a:gd name="connsiteX1649" fmla="*/ 3689161 w 6392180"/>
              <a:gd name="connsiteY1649" fmla="*/ 826090 h 3500564"/>
              <a:gd name="connsiteX1650" fmla="*/ 3719723 w 6392180"/>
              <a:gd name="connsiteY1650" fmla="*/ 793278 h 3500564"/>
              <a:gd name="connsiteX1651" fmla="*/ 3769433 w 6392180"/>
              <a:gd name="connsiteY1651" fmla="*/ 787992 h 3500564"/>
              <a:gd name="connsiteX1652" fmla="*/ 3755431 w 6392180"/>
              <a:gd name="connsiteY1652" fmla="*/ 728695 h 3500564"/>
              <a:gd name="connsiteX1653" fmla="*/ 3783913 w 6392180"/>
              <a:gd name="connsiteY1653" fmla="*/ 714243 h 3500564"/>
              <a:gd name="connsiteX1654" fmla="*/ 3785993 w 6392180"/>
              <a:gd name="connsiteY1654" fmla="*/ 733531 h 3500564"/>
              <a:gd name="connsiteX1655" fmla="*/ 3798927 w 6392180"/>
              <a:gd name="connsiteY1655" fmla="*/ 763896 h 3500564"/>
              <a:gd name="connsiteX1656" fmla="*/ 3938665 w 6392180"/>
              <a:gd name="connsiteY1656" fmla="*/ 705105 h 3500564"/>
              <a:gd name="connsiteX1657" fmla="*/ 4026163 w 6392180"/>
              <a:gd name="connsiteY1657" fmla="*/ 696895 h 3500564"/>
              <a:gd name="connsiteX1658" fmla="*/ 4034935 w 6392180"/>
              <a:gd name="connsiteY1658" fmla="*/ 708451 h 3500564"/>
              <a:gd name="connsiteX1659" fmla="*/ 4054111 w 6392180"/>
              <a:gd name="connsiteY1659" fmla="*/ 709463 h 3500564"/>
              <a:gd name="connsiteX1660" fmla="*/ 4055629 w 6392180"/>
              <a:gd name="connsiteY1660" fmla="*/ 672322 h 3500564"/>
              <a:gd name="connsiteX1661" fmla="*/ 4208863 w 6392180"/>
              <a:gd name="connsiteY1661" fmla="*/ 736905 h 3500564"/>
              <a:gd name="connsiteX1662" fmla="*/ 4210381 w 6392180"/>
              <a:gd name="connsiteY1662" fmla="*/ 694477 h 3500564"/>
              <a:gd name="connsiteX1663" fmla="*/ 4182968 w 6392180"/>
              <a:gd name="connsiteY1663" fmla="*/ 649182 h 3500564"/>
              <a:gd name="connsiteX1664" fmla="*/ 4171075 w 6392180"/>
              <a:gd name="connsiteY1664" fmla="*/ 613024 h 3500564"/>
              <a:gd name="connsiteX1665" fmla="*/ 4199557 w 6392180"/>
              <a:gd name="connsiteY1665" fmla="*/ 565761 h 3500564"/>
              <a:gd name="connsiteX1666" fmla="*/ 4275105 w 6392180"/>
              <a:gd name="connsiteY1666" fmla="*/ 529153 h 3500564"/>
              <a:gd name="connsiteX1667" fmla="*/ 4262144 w 6392180"/>
              <a:gd name="connsiteY1667" fmla="*/ 580747 h 3500564"/>
              <a:gd name="connsiteX1668" fmla="*/ 4265798 w 6392180"/>
              <a:gd name="connsiteY1668" fmla="*/ 652556 h 3500564"/>
              <a:gd name="connsiteX1669" fmla="*/ 4270972 w 6392180"/>
              <a:gd name="connsiteY1669" fmla="*/ 703643 h 3500564"/>
              <a:gd name="connsiteX1670" fmla="*/ 4290119 w 6392180"/>
              <a:gd name="connsiteY1670" fmla="*/ 739295 h 3500564"/>
              <a:gd name="connsiteX1671" fmla="*/ 4215555 w 6392180"/>
              <a:gd name="connsiteY1671" fmla="*/ 786080 h 3500564"/>
              <a:gd name="connsiteX1672" fmla="*/ 4255958 w 6392180"/>
              <a:gd name="connsiteY1672" fmla="*/ 801966 h 3500564"/>
              <a:gd name="connsiteX1673" fmla="*/ 4276145 w 6392180"/>
              <a:gd name="connsiteY1673" fmla="*/ 790888 h 3500564"/>
              <a:gd name="connsiteX1674" fmla="*/ 4315480 w 6392180"/>
              <a:gd name="connsiteY1674" fmla="*/ 750850 h 3500564"/>
              <a:gd name="connsiteX1675" fmla="*/ 4309801 w 6392180"/>
              <a:gd name="connsiteY1675" fmla="*/ 719023 h 3500564"/>
              <a:gd name="connsiteX1676" fmla="*/ 4340335 w 6392180"/>
              <a:gd name="connsiteY1676" fmla="*/ 709885 h 3500564"/>
              <a:gd name="connsiteX1677" fmla="*/ 4371909 w 6392180"/>
              <a:gd name="connsiteY1677" fmla="*/ 751835 h 3500564"/>
              <a:gd name="connsiteX1678" fmla="*/ 4349642 w 6392180"/>
              <a:gd name="connsiteY1678" fmla="*/ 698835 h 3500564"/>
              <a:gd name="connsiteX1679" fmla="*/ 4298920 w 6392180"/>
              <a:gd name="connsiteY1679" fmla="*/ 680981 h 3500564"/>
              <a:gd name="connsiteX1680" fmla="*/ 4305639 w 6392180"/>
              <a:gd name="connsiteY1680" fmla="*/ 622640 h 3500564"/>
              <a:gd name="connsiteX1681" fmla="*/ 4308226 w 6392180"/>
              <a:gd name="connsiteY1681" fmla="*/ 570119 h 3500564"/>
              <a:gd name="connsiteX1682" fmla="*/ 4320653 w 6392180"/>
              <a:gd name="connsiteY1682" fmla="*/ 541665 h 3500564"/>
              <a:gd name="connsiteX1683" fmla="*/ 4332547 w 6392180"/>
              <a:gd name="connsiteY1683" fmla="*/ 605292 h 3500564"/>
              <a:gd name="connsiteX1684" fmla="*/ 4359482 w 6392180"/>
              <a:gd name="connsiteY1684" fmla="*/ 599500 h 3500564"/>
              <a:gd name="connsiteX1685" fmla="*/ 4353269 w 6392180"/>
              <a:gd name="connsiteY1685" fmla="*/ 575882 h 3500564"/>
              <a:gd name="connsiteX1686" fmla="*/ 4458339 w 6392180"/>
              <a:gd name="connsiteY1686" fmla="*/ 580719 h 3500564"/>
              <a:gd name="connsiteX1687" fmla="*/ 4440232 w 6392180"/>
              <a:gd name="connsiteY1687" fmla="*/ 559013 h 3500564"/>
              <a:gd name="connsiteX1688" fmla="*/ 4409164 w 6392180"/>
              <a:gd name="connsiteY1688" fmla="*/ 507925 h 3500564"/>
              <a:gd name="connsiteX1689" fmla="*/ 4433484 w 6392180"/>
              <a:gd name="connsiteY1689" fmla="*/ 505985 h 3500564"/>
              <a:gd name="connsiteX1690" fmla="*/ 4527702 w 6392180"/>
              <a:gd name="connsiteY1690" fmla="*/ 439940 h 3500564"/>
              <a:gd name="connsiteX1691" fmla="*/ 4755979 w 6392180"/>
              <a:gd name="connsiteY1691" fmla="*/ 390793 h 3500564"/>
              <a:gd name="connsiteX1692" fmla="*/ 4786513 w 6392180"/>
              <a:gd name="connsiteY1692" fmla="*/ 361383 h 3500564"/>
              <a:gd name="connsiteX1693" fmla="*/ 4856410 w 6392180"/>
              <a:gd name="connsiteY1693" fmla="*/ 346903 h 3500564"/>
              <a:gd name="connsiteX1694" fmla="*/ 4861050 w 6392180"/>
              <a:gd name="connsiteY1694" fmla="*/ 366191 h 3500564"/>
              <a:gd name="connsiteX1695" fmla="*/ 4867798 w 6392180"/>
              <a:gd name="connsiteY1695" fmla="*/ 378225 h 3500564"/>
              <a:gd name="connsiteX1696" fmla="*/ 4897292 w 6392180"/>
              <a:gd name="connsiteY1696" fmla="*/ 394616 h 3500564"/>
              <a:gd name="connsiteX1697" fmla="*/ 4905052 w 6392180"/>
              <a:gd name="connsiteY1697" fmla="*/ 381121 h 3500564"/>
              <a:gd name="connsiteX1698" fmla="*/ 4936148 w 6392180"/>
              <a:gd name="connsiteY1698" fmla="*/ 378703 h 3500564"/>
              <a:gd name="connsiteX1699" fmla="*/ 4987404 w 6392180"/>
              <a:gd name="connsiteY1699" fmla="*/ 400858 h 3500564"/>
              <a:gd name="connsiteX1700" fmla="*/ 4919054 w 6392180"/>
              <a:gd name="connsiteY1700" fmla="*/ 500671 h 3500564"/>
              <a:gd name="connsiteX1701" fmla="*/ 4877132 w 6392180"/>
              <a:gd name="connsiteY1701" fmla="*/ 545011 h 3500564"/>
              <a:gd name="connsiteX1702" fmla="*/ 4978070 w 6392180"/>
              <a:gd name="connsiteY1702" fmla="*/ 531037 h 3500564"/>
              <a:gd name="connsiteX1703" fmla="*/ 5065540 w 6392180"/>
              <a:gd name="connsiteY1703" fmla="*/ 542593 h 3500564"/>
              <a:gd name="connsiteX1704" fmla="*/ 5087780 w 6392180"/>
              <a:gd name="connsiteY1704" fmla="*/ 555611 h 3500564"/>
              <a:gd name="connsiteX1705" fmla="*/ 5174743 w 6392180"/>
              <a:gd name="connsiteY1705" fmla="*/ 570569 h 3500564"/>
              <a:gd name="connsiteX1706" fmla="*/ 5199626 w 6392180"/>
              <a:gd name="connsiteY1706" fmla="*/ 552715 h 3500564"/>
              <a:gd name="connsiteX1707" fmla="*/ 5277762 w 6392180"/>
              <a:gd name="connsiteY1707" fmla="*/ 568150 h 3500564"/>
              <a:gd name="connsiteX1708" fmla="*/ 5282401 w 6392180"/>
              <a:gd name="connsiteY1708" fmla="*/ 641394 h 3500564"/>
              <a:gd name="connsiteX1709" fmla="*/ 5313497 w 6392180"/>
              <a:gd name="connsiteY1709" fmla="*/ 672715 h 3500564"/>
              <a:gd name="connsiteX1710" fmla="*/ 5341979 w 6392180"/>
              <a:gd name="connsiteY1710" fmla="*/ 642827 h 3500564"/>
              <a:gd name="connsiteX1711" fmla="*/ 5375100 w 6392180"/>
              <a:gd name="connsiteY1711" fmla="*/ 656323 h 3500564"/>
              <a:gd name="connsiteX1712" fmla="*/ 5468784 w 6392180"/>
              <a:gd name="connsiteY1712" fmla="*/ 661159 h 3500564"/>
              <a:gd name="connsiteX1713" fmla="*/ 5475532 w 6392180"/>
              <a:gd name="connsiteY1713" fmla="*/ 637064 h 3500564"/>
              <a:gd name="connsiteX1714" fmla="*/ 5480705 w 6392180"/>
              <a:gd name="connsiteY1714" fmla="*/ 613446 h 3500564"/>
              <a:gd name="connsiteX1715" fmla="*/ 5541774 w 6392180"/>
              <a:gd name="connsiteY1715" fmla="*/ 617776 h 3500564"/>
              <a:gd name="connsiteX1716" fmla="*/ 5686179 w 6392180"/>
              <a:gd name="connsiteY1716" fmla="*/ 700213 h 3500564"/>
              <a:gd name="connsiteX1717" fmla="*/ 5735383 w 6392180"/>
              <a:gd name="connsiteY1717" fmla="*/ 697345 h 3500564"/>
              <a:gd name="connsiteX1718" fmla="*/ 5802159 w 6392180"/>
              <a:gd name="connsiteY1718" fmla="*/ 710363 h 3500564"/>
              <a:gd name="connsiteX1719" fmla="*/ 5839948 w 6392180"/>
              <a:gd name="connsiteY1719" fmla="*/ 763868 h 3500564"/>
              <a:gd name="connsiteX1720" fmla="*/ 5889123 w 6392180"/>
              <a:gd name="connsiteY1720" fmla="*/ 768226 h 3500564"/>
              <a:gd name="connsiteX1721" fmla="*/ 5932619 w 6392180"/>
              <a:gd name="connsiteY1721" fmla="*/ 773512 h 3500564"/>
              <a:gd name="connsiteX1722" fmla="*/ 5972488 w 6392180"/>
              <a:gd name="connsiteY1722" fmla="*/ 777392 h 3500564"/>
              <a:gd name="connsiteX1723" fmla="*/ 6008195 w 6392180"/>
              <a:gd name="connsiteY1723" fmla="*/ 801516 h 3500564"/>
              <a:gd name="connsiteX1724" fmla="*/ 6018543 w 6392180"/>
              <a:gd name="connsiteY1724" fmla="*/ 782228 h 3500564"/>
              <a:gd name="connsiteX1725" fmla="*/ 6098224 w 6392180"/>
              <a:gd name="connsiteY1725" fmla="*/ 775002 h 3500564"/>
              <a:gd name="connsiteX1726" fmla="*/ 6181618 w 6392180"/>
              <a:gd name="connsiteY1726" fmla="*/ 813578 h 3500564"/>
              <a:gd name="connsiteX1727" fmla="*/ 6376716 w 6392180"/>
              <a:gd name="connsiteY1727" fmla="*/ 925875 h 3500564"/>
              <a:gd name="connsiteX1728" fmla="*/ 6327120 w 6392180"/>
              <a:gd name="connsiteY1728" fmla="*/ 926887 h 3500564"/>
              <a:gd name="connsiteX1729" fmla="*/ 3944626 w 6392180"/>
              <a:gd name="connsiteY1729" fmla="*/ 1420216 h 3500564"/>
              <a:gd name="connsiteX1730" fmla="*/ 3956378 w 6392180"/>
              <a:gd name="connsiteY1730" fmla="*/ 1412315 h 3500564"/>
              <a:gd name="connsiteX1731" fmla="*/ 3933070 w 6392180"/>
              <a:gd name="connsiteY1731" fmla="*/ 1392549 h 3500564"/>
              <a:gd name="connsiteX1732" fmla="*/ 3923201 w 6392180"/>
              <a:gd name="connsiteY1732" fmla="*/ 1367948 h 3500564"/>
              <a:gd name="connsiteX1733" fmla="*/ 3908721 w 6392180"/>
              <a:gd name="connsiteY1733" fmla="*/ 1370844 h 3500564"/>
              <a:gd name="connsiteX1734" fmla="*/ 3881279 w 6392180"/>
              <a:gd name="connsiteY1734" fmla="*/ 1369410 h 3500564"/>
              <a:gd name="connsiteX1735" fmla="*/ 3849171 w 6392180"/>
              <a:gd name="connsiteY1735" fmla="*/ 1389653 h 3500564"/>
              <a:gd name="connsiteX1736" fmla="*/ 3831092 w 6392180"/>
              <a:gd name="connsiteY1736" fmla="*/ 1410347 h 3500564"/>
              <a:gd name="connsiteX1737" fmla="*/ 3806209 w 6392180"/>
              <a:gd name="connsiteY1737" fmla="*/ 1432503 h 3500564"/>
              <a:gd name="connsiteX1738" fmla="*/ 3851279 w 6392180"/>
              <a:gd name="connsiteY1738" fmla="*/ 1507714 h 3500564"/>
              <a:gd name="connsiteX1739" fmla="*/ 3875094 w 6392180"/>
              <a:gd name="connsiteY1739" fmla="*/ 1520760 h 3500564"/>
              <a:gd name="connsiteX1740" fmla="*/ 3866322 w 6392180"/>
              <a:gd name="connsiteY1740" fmla="*/ 1529898 h 3500564"/>
              <a:gd name="connsiteX1741" fmla="*/ 3853866 w 6392180"/>
              <a:gd name="connsiteY1741" fmla="*/ 1575671 h 3500564"/>
              <a:gd name="connsiteX1742" fmla="*/ 3851308 w 6392180"/>
              <a:gd name="connsiteY1742" fmla="*/ 1618605 h 3500564"/>
              <a:gd name="connsiteX1743" fmla="*/ 3935685 w 6392180"/>
              <a:gd name="connsiteY1743" fmla="*/ 1640760 h 3500564"/>
              <a:gd name="connsiteX1744" fmla="*/ 3937231 w 6392180"/>
              <a:gd name="connsiteY1744" fmla="*/ 1574715 h 3500564"/>
              <a:gd name="connsiteX1745" fmla="*/ 3925816 w 6392180"/>
              <a:gd name="connsiteY1745" fmla="*/ 1552559 h 3500564"/>
              <a:gd name="connsiteX1746" fmla="*/ 3940296 w 6392180"/>
              <a:gd name="connsiteY1746" fmla="*/ 1536618 h 3500564"/>
              <a:gd name="connsiteX1747" fmla="*/ 3947550 w 6392180"/>
              <a:gd name="connsiteY1747" fmla="*/ 1525062 h 3500564"/>
              <a:gd name="connsiteX1748" fmla="*/ 3936641 w 6392180"/>
              <a:gd name="connsiteY1748" fmla="*/ 1504818 h 3500564"/>
              <a:gd name="connsiteX1749" fmla="*/ 3924747 w 6392180"/>
              <a:gd name="connsiteY1749" fmla="*/ 1520760 h 3500564"/>
              <a:gd name="connsiteX1750" fmla="*/ 3921655 w 6392180"/>
              <a:gd name="connsiteY1750" fmla="*/ 1495680 h 3500564"/>
              <a:gd name="connsiteX1751" fmla="*/ 3919096 w 6392180"/>
              <a:gd name="connsiteY1751" fmla="*/ 1481200 h 3500564"/>
              <a:gd name="connsiteX1752" fmla="*/ 3900961 w 6392180"/>
              <a:gd name="connsiteY1752" fmla="*/ 1468688 h 3500564"/>
              <a:gd name="connsiteX1753" fmla="*/ 3890108 w 6392180"/>
              <a:gd name="connsiteY1753" fmla="*/ 1441697 h 3500564"/>
              <a:gd name="connsiteX1754" fmla="*/ 3896294 w 6392180"/>
              <a:gd name="connsiteY1754" fmla="*/ 1433965 h 3500564"/>
              <a:gd name="connsiteX1755" fmla="*/ 3896294 w 6392180"/>
              <a:gd name="connsiteY1755" fmla="*/ 1426261 h 3500564"/>
              <a:gd name="connsiteX1756" fmla="*/ 3944626 w 6392180"/>
              <a:gd name="connsiteY1756" fmla="*/ 1420216 h 3500564"/>
              <a:gd name="connsiteX1757" fmla="*/ 2013427 w 6392180"/>
              <a:gd name="connsiteY1757" fmla="*/ 677467 h 3500564"/>
              <a:gd name="connsiteX1758" fmla="*/ 2030859 w 6392180"/>
              <a:gd name="connsiteY1758" fmla="*/ 692987 h 3500564"/>
              <a:gd name="connsiteX1759" fmla="*/ 2048544 w 6392180"/>
              <a:gd name="connsiteY1759" fmla="*/ 689107 h 3500564"/>
              <a:gd name="connsiteX1760" fmla="*/ 2048038 w 6392180"/>
              <a:gd name="connsiteY1760" fmla="*/ 672546 h 3500564"/>
              <a:gd name="connsiteX1761" fmla="*/ 2043231 w 6392180"/>
              <a:gd name="connsiteY1761" fmla="*/ 662200 h 3500564"/>
              <a:gd name="connsiteX1762" fmla="*/ 2013427 w 6392180"/>
              <a:gd name="connsiteY1762" fmla="*/ 677467 h 3500564"/>
              <a:gd name="connsiteX1763" fmla="*/ 4572351 w 6392180"/>
              <a:gd name="connsiteY1763" fmla="*/ 145984 h 3500564"/>
              <a:gd name="connsiteX1764" fmla="*/ 4555790 w 6392180"/>
              <a:gd name="connsiteY1764" fmla="*/ 151298 h 3500564"/>
              <a:gd name="connsiteX1765" fmla="*/ 4588377 w 6392180"/>
              <a:gd name="connsiteY1765" fmla="*/ 165272 h 3500564"/>
              <a:gd name="connsiteX1766" fmla="*/ 4625153 w 6392180"/>
              <a:gd name="connsiteY1766" fmla="*/ 145028 h 3500564"/>
              <a:gd name="connsiteX1767" fmla="*/ 4611714 w 6392180"/>
              <a:gd name="connsiteY1767" fmla="*/ 135890 h 3500564"/>
              <a:gd name="connsiteX1768" fmla="*/ 4572351 w 6392180"/>
              <a:gd name="connsiteY1768" fmla="*/ 145984 h 3500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</a:cxnLst>
            <a:rect l="l" t="t" r="r" b="b"/>
            <a:pathLst>
              <a:path w="6392180" h="3500564">
                <a:moveTo>
                  <a:pt x="580029" y="760579"/>
                </a:moveTo>
                <a:cubicBezTo>
                  <a:pt x="592709" y="760579"/>
                  <a:pt x="594284" y="765162"/>
                  <a:pt x="605165" y="760579"/>
                </a:cubicBezTo>
                <a:cubicBezTo>
                  <a:pt x="616046" y="756024"/>
                  <a:pt x="648126" y="734824"/>
                  <a:pt x="659007" y="731900"/>
                </a:cubicBezTo>
                <a:cubicBezTo>
                  <a:pt x="705427" y="719557"/>
                  <a:pt x="606880" y="771460"/>
                  <a:pt x="618379" y="768536"/>
                </a:cubicBezTo>
                <a:cubicBezTo>
                  <a:pt x="624396" y="766989"/>
                  <a:pt x="684565" y="742781"/>
                  <a:pt x="690301" y="731675"/>
                </a:cubicBezTo>
                <a:cubicBezTo>
                  <a:pt x="696261" y="720119"/>
                  <a:pt x="699382" y="714074"/>
                  <a:pt x="699382" y="714074"/>
                </a:cubicBezTo>
                <a:cubicBezTo>
                  <a:pt x="699382" y="714074"/>
                  <a:pt x="735849" y="751441"/>
                  <a:pt x="739223" y="752903"/>
                </a:cubicBezTo>
                <a:cubicBezTo>
                  <a:pt x="746843" y="756136"/>
                  <a:pt x="746533" y="734937"/>
                  <a:pt x="756599" y="739154"/>
                </a:cubicBezTo>
                <a:cubicBezTo>
                  <a:pt x="766468" y="743315"/>
                  <a:pt x="745915" y="758695"/>
                  <a:pt x="778305" y="748067"/>
                </a:cubicBezTo>
                <a:cubicBezTo>
                  <a:pt x="787893" y="744918"/>
                  <a:pt x="782972" y="737973"/>
                  <a:pt x="782972" y="737973"/>
                </a:cubicBezTo>
                <a:cubicBezTo>
                  <a:pt x="781398" y="737551"/>
                  <a:pt x="794331" y="730832"/>
                  <a:pt x="849496" y="752650"/>
                </a:cubicBezTo>
                <a:cubicBezTo>
                  <a:pt x="859842" y="756755"/>
                  <a:pt x="891192" y="760129"/>
                  <a:pt x="899992" y="762997"/>
                </a:cubicBezTo>
                <a:cubicBezTo>
                  <a:pt x="908765" y="765921"/>
                  <a:pt x="912111" y="757936"/>
                  <a:pt x="924313" y="764459"/>
                </a:cubicBezTo>
                <a:cubicBezTo>
                  <a:pt x="971548" y="789763"/>
                  <a:pt x="894763" y="789735"/>
                  <a:pt x="916272" y="795077"/>
                </a:cubicBezTo>
                <a:cubicBezTo>
                  <a:pt x="1000115" y="815940"/>
                  <a:pt x="1016703" y="771685"/>
                  <a:pt x="1042570" y="814843"/>
                </a:cubicBezTo>
                <a:cubicBezTo>
                  <a:pt x="1051371" y="829548"/>
                  <a:pt x="1058344" y="835312"/>
                  <a:pt x="1061718" y="836521"/>
                </a:cubicBezTo>
                <a:cubicBezTo>
                  <a:pt x="1065092" y="837730"/>
                  <a:pt x="1058344" y="829548"/>
                  <a:pt x="1060143" y="822294"/>
                </a:cubicBezTo>
                <a:cubicBezTo>
                  <a:pt x="1062533" y="812734"/>
                  <a:pt x="1053592" y="784253"/>
                  <a:pt x="1052130" y="781778"/>
                </a:cubicBezTo>
                <a:cubicBezTo>
                  <a:pt x="1048025" y="774806"/>
                  <a:pt x="1041277" y="775986"/>
                  <a:pt x="1053704" y="769998"/>
                </a:cubicBezTo>
                <a:cubicBezTo>
                  <a:pt x="1124192" y="735780"/>
                  <a:pt x="1076479" y="781216"/>
                  <a:pt x="1159281" y="787598"/>
                </a:cubicBezTo>
                <a:cubicBezTo>
                  <a:pt x="1229628" y="792912"/>
                  <a:pt x="1211409" y="790466"/>
                  <a:pt x="1218044" y="774103"/>
                </a:cubicBezTo>
                <a:cubicBezTo>
                  <a:pt x="1223246" y="761310"/>
                  <a:pt x="1228925" y="758892"/>
                  <a:pt x="1234858" y="759398"/>
                </a:cubicBezTo>
                <a:cubicBezTo>
                  <a:pt x="1298120" y="764459"/>
                  <a:pt x="1222346" y="770925"/>
                  <a:pt x="1279675" y="806380"/>
                </a:cubicBezTo>
                <a:cubicBezTo>
                  <a:pt x="1265308" y="749473"/>
                  <a:pt x="1287126" y="788723"/>
                  <a:pt x="1303715" y="756474"/>
                </a:cubicBezTo>
                <a:cubicBezTo>
                  <a:pt x="1312993" y="738395"/>
                  <a:pt x="1297473" y="739351"/>
                  <a:pt x="1297473" y="739351"/>
                </a:cubicBezTo>
                <a:cubicBezTo>
                  <a:pt x="1290444" y="739688"/>
                  <a:pt x="1291344" y="726333"/>
                  <a:pt x="1314034" y="720091"/>
                </a:cubicBezTo>
                <a:cubicBezTo>
                  <a:pt x="1314034" y="720091"/>
                  <a:pt x="1315074" y="723465"/>
                  <a:pt x="1312993" y="717420"/>
                </a:cubicBezTo>
                <a:cubicBezTo>
                  <a:pt x="1310941" y="711403"/>
                  <a:pt x="1300088" y="712612"/>
                  <a:pt x="1288420" y="711881"/>
                </a:cubicBezTo>
                <a:cubicBezTo>
                  <a:pt x="1265645" y="710503"/>
                  <a:pt x="1263846" y="706623"/>
                  <a:pt x="1263846" y="654749"/>
                </a:cubicBezTo>
                <a:cubicBezTo>
                  <a:pt x="1263846" y="640522"/>
                  <a:pt x="1275261" y="645583"/>
                  <a:pt x="1277286" y="637626"/>
                </a:cubicBezTo>
                <a:cubicBezTo>
                  <a:pt x="1279366" y="629669"/>
                  <a:pt x="1276751" y="590897"/>
                  <a:pt x="1273940" y="582912"/>
                </a:cubicBezTo>
                <a:cubicBezTo>
                  <a:pt x="1271072" y="574983"/>
                  <a:pt x="1278073" y="557832"/>
                  <a:pt x="1279647" y="546529"/>
                </a:cubicBezTo>
                <a:cubicBezTo>
                  <a:pt x="1281137" y="535198"/>
                  <a:pt x="1292834" y="540259"/>
                  <a:pt x="1292834" y="540259"/>
                </a:cubicBezTo>
                <a:cubicBezTo>
                  <a:pt x="1289629" y="534242"/>
                  <a:pt x="1300313" y="512030"/>
                  <a:pt x="1356770" y="521224"/>
                </a:cubicBezTo>
                <a:cubicBezTo>
                  <a:pt x="1329216" y="523839"/>
                  <a:pt x="1362365" y="586061"/>
                  <a:pt x="1294886" y="576670"/>
                </a:cubicBezTo>
                <a:cubicBezTo>
                  <a:pt x="1306470" y="603183"/>
                  <a:pt x="1297810" y="599585"/>
                  <a:pt x="1293874" y="621487"/>
                </a:cubicBezTo>
                <a:cubicBezTo>
                  <a:pt x="1293874" y="621487"/>
                  <a:pt x="1318195" y="628235"/>
                  <a:pt x="1319488" y="643643"/>
                </a:cubicBezTo>
                <a:cubicBezTo>
                  <a:pt x="1320781" y="659079"/>
                  <a:pt x="1332928" y="661722"/>
                  <a:pt x="1335796" y="675948"/>
                </a:cubicBezTo>
                <a:cubicBezTo>
                  <a:pt x="1338607" y="690175"/>
                  <a:pt x="1323902" y="701984"/>
                  <a:pt x="1326995" y="704149"/>
                </a:cubicBezTo>
                <a:cubicBezTo>
                  <a:pt x="1334165" y="709182"/>
                  <a:pt x="1334362" y="706202"/>
                  <a:pt x="1360650" y="709941"/>
                </a:cubicBezTo>
                <a:cubicBezTo>
                  <a:pt x="1360650" y="709941"/>
                  <a:pt x="1355730" y="717167"/>
                  <a:pt x="1360116" y="724899"/>
                </a:cubicBezTo>
                <a:cubicBezTo>
                  <a:pt x="1364530" y="732603"/>
                  <a:pt x="1361156" y="737439"/>
                  <a:pt x="1361663" y="745621"/>
                </a:cubicBezTo>
                <a:cubicBezTo>
                  <a:pt x="1362197" y="753803"/>
                  <a:pt x="1367089" y="760804"/>
                  <a:pt x="1369142" y="759370"/>
                </a:cubicBezTo>
                <a:cubicBezTo>
                  <a:pt x="1375889" y="754674"/>
                  <a:pt x="1384971" y="713090"/>
                  <a:pt x="1390622" y="713090"/>
                </a:cubicBezTo>
                <a:cubicBezTo>
                  <a:pt x="1394756" y="713090"/>
                  <a:pt x="1408757" y="725883"/>
                  <a:pt x="1410304" y="730466"/>
                </a:cubicBezTo>
                <a:cubicBezTo>
                  <a:pt x="1417024" y="750007"/>
                  <a:pt x="1387867" y="764796"/>
                  <a:pt x="1404877" y="776970"/>
                </a:cubicBezTo>
                <a:cubicBezTo>
                  <a:pt x="1411569" y="781778"/>
                  <a:pt x="1411878" y="780373"/>
                  <a:pt x="1424025" y="786136"/>
                </a:cubicBezTo>
                <a:cubicBezTo>
                  <a:pt x="1458327" y="802444"/>
                  <a:pt x="1437464" y="768536"/>
                  <a:pt x="1439011" y="767580"/>
                </a:cubicBezTo>
                <a:cubicBezTo>
                  <a:pt x="1439798" y="767074"/>
                  <a:pt x="1456893" y="765162"/>
                  <a:pt x="1453041" y="755518"/>
                </a:cubicBezTo>
                <a:cubicBezTo>
                  <a:pt x="1449161" y="745874"/>
                  <a:pt x="1445224" y="741066"/>
                  <a:pt x="1453266" y="736230"/>
                </a:cubicBezTo>
                <a:cubicBezTo>
                  <a:pt x="1461335" y="731394"/>
                  <a:pt x="1466986" y="727570"/>
                  <a:pt x="1466986" y="727570"/>
                </a:cubicBezTo>
                <a:cubicBezTo>
                  <a:pt x="1443200" y="684946"/>
                  <a:pt x="1458467" y="692875"/>
                  <a:pt x="1484109" y="694786"/>
                </a:cubicBezTo>
                <a:cubicBezTo>
                  <a:pt x="1506349" y="696502"/>
                  <a:pt x="1507361" y="704177"/>
                  <a:pt x="1519283" y="710222"/>
                </a:cubicBezTo>
                <a:cubicBezTo>
                  <a:pt x="1531176" y="716239"/>
                  <a:pt x="1523669" y="718404"/>
                  <a:pt x="1527549" y="728076"/>
                </a:cubicBezTo>
                <a:cubicBezTo>
                  <a:pt x="1533060" y="741713"/>
                  <a:pt x="1507136" y="735358"/>
                  <a:pt x="1510735" y="748292"/>
                </a:cubicBezTo>
                <a:cubicBezTo>
                  <a:pt x="1519957" y="781272"/>
                  <a:pt x="1538964" y="779698"/>
                  <a:pt x="1511523" y="805171"/>
                </a:cubicBezTo>
                <a:cubicBezTo>
                  <a:pt x="1501429" y="814562"/>
                  <a:pt x="1489508" y="817233"/>
                  <a:pt x="1477642" y="817458"/>
                </a:cubicBezTo>
                <a:cubicBezTo>
                  <a:pt x="1465721" y="817683"/>
                  <a:pt x="1460548" y="822519"/>
                  <a:pt x="1459789" y="819145"/>
                </a:cubicBezTo>
                <a:cubicBezTo>
                  <a:pt x="1456668" y="806324"/>
                  <a:pt x="1424109" y="820776"/>
                  <a:pt x="1430773" y="823250"/>
                </a:cubicBezTo>
                <a:cubicBezTo>
                  <a:pt x="1435946" y="825190"/>
                  <a:pt x="1449667" y="824712"/>
                  <a:pt x="1443959" y="835312"/>
                </a:cubicBezTo>
                <a:cubicBezTo>
                  <a:pt x="1436986" y="848245"/>
                  <a:pt x="1440866" y="845940"/>
                  <a:pt x="1349713" y="840373"/>
                </a:cubicBezTo>
                <a:cubicBezTo>
                  <a:pt x="1376845" y="856905"/>
                  <a:pt x="1402994" y="868770"/>
                  <a:pt x="1432319" y="863513"/>
                </a:cubicBezTo>
                <a:cubicBezTo>
                  <a:pt x="1403612" y="916821"/>
                  <a:pt x="1407127" y="900851"/>
                  <a:pt x="1389357" y="903044"/>
                </a:cubicBezTo>
                <a:cubicBezTo>
                  <a:pt x="1381541" y="904000"/>
                  <a:pt x="1376902" y="910270"/>
                  <a:pt x="1362450" y="912182"/>
                </a:cubicBezTo>
                <a:cubicBezTo>
                  <a:pt x="1347942" y="914122"/>
                  <a:pt x="1317661" y="908077"/>
                  <a:pt x="1322300" y="910270"/>
                </a:cubicBezTo>
                <a:cubicBezTo>
                  <a:pt x="1351709" y="924047"/>
                  <a:pt x="1346620" y="916680"/>
                  <a:pt x="1358036" y="926184"/>
                </a:cubicBezTo>
                <a:cubicBezTo>
                  <a:pt x="1369732" y="935912"/>
                  <a:pt x="1337736" y="930373"/>
                  <a:pt x="1327248" y="944741"/>
                </a:cubicBezTo>
                <a:cubicBezTo>
                  <a:pt x="1302225" y="979071"/>
                  <a:pt x="1293199" y="989052"/>
                  <a:pt x="1289460" y="1014891"/>
                </a:cubicBezTo>
                <a:cubicBezTo>
                  <a:pt x="1287351" y="1029146"/>
                  <a:pt x="1275233" y="1046212"/>
                  <a:pt x="1280688" y="1049840"/>
                </a:cubicBezTo>
                <a:cubicBezTo>
                  <a:pt x="1286114" y="1053467"/>
                  <a:pt x="1306526" y="1053944"/>
                  <a:pt x="1315102" y="1059230"/>
                </a:cubicBezTo>
                <a:cubicBezTo>
                  <a:pt x="1329104" y="1067946"/>
                  <a:pt x="1342909" y="1126794"/>
                  <a:pt x="1358570" y="1110093"/>
                </a:cubicBezTo>
                <a:cubicBezTo>
                  <a:pt x="1375580" y="1092014"/>
                  <a:pt x="1425487" y="1124179"/>
                  <a:pt x="1442975" y="1141414"/>
                </a:cubicBezTo>
                <a:cubicBezTo>
                  <a:pt x="1455346" y="1153673"/>
                  <a:pt x="1497999" y="1146166"/>
                  <a:pt x="1502047" y="1159578"/>
                </a:cubicBezTo>
                <a:cubicBezTo>
                  <a:pt x="1502047" y="1159578"/>
                  <a:pt x="1519564" y="1160477"/>
                  <a:pt x="1512338" y="1167956"/>
                </a:cubicBezTo>
                <a:cubicBezTo>
                  <a:pt x="1505112" y="1175435"/>
                  <a:pt x="1503003" y="1168181"/>
                  <a:pt x="1510257" y="1180721"/>
                </a:cubicBezTo>
                <a:cubicBezTo>
                  <a:pt x="1517511" y="1193261"/>
                  <a:pt x="1517258" y="1210131"/>
                  <a:pt x="1515206" y="1218566"/>
                </a:cubicBezTo>
                <a:cubicBezTo>
                  <a:pt x="1513125" y="1227001"/>
                  <a:pt x="1538402" y="1222755"/>
                  <a:pt x="1549030" y="1229025"/>
                </a:cubicBezTo>
                <a:cubicBezTo>
                  <a:pt x="1559630" y="1235295"/>
                  <a:pt x="1560220" y="1260768"/>
                  <a:pt x="1565675" y="1257619"/>
                </a:cubicBezTo>
                <a:cubicBezTo>
                  <a:pt x="1571101" y="1254470"/>
                  <a:pt x="1580155" y="1248931"/>
                  <a:pt x="1581195" y="1242183"/>
                </a:cubicBezTo>
                <a:cubicBezTo>
                  <a:pt x="1582657" y="1232849"/>
                  <a:pt x="1578440" y="1185754"/>
                  <a:pt x="1570314" y="1173720"/>
                </a:cubicBezTo>
                <a:cubicBezTo>
                  <a:pt x="1564634" y="1165285"/>
                  <a:pt x="1580576" y="1161911"/>
                  <a:pt x="1577990" y="1158284"/>
                </a:cubicBezTo>
                <a:cubicBezTo>
                  <a:pt x="1575431" y="1154685"/>
                  <a:pt x="1576021" y="1147459"/>
                  <a:pt x="1586902" y="1144535"/>
                </a:cubicBezTo>
                <a:cubicBezTo>
                  <a:pt x="1606190" y="1139446"/>
                  <a:pt x="1606696" y="1149709"/>
                  <a:pt x="1612517" y="1105988"/>
                </a:cubicBezTo>
                <a:cubicBezTo>
                  <a:pt x="1615272" y="1086081"/>
                  <a:pt x="1600033" y="1054844"/>
                  <a:pt x="1591092" y="1044778"/>
                </a:cubicBezTo>
                <a:cubicBezTo>
                  <a:pt x="1587156" y="1040420"/>
                  <a:pt x="1582292" y="1039240"/>
                  <a:pt x="1592919" y="1025716"/>
                </a:cubicBezTo>
                <a:cubicBezTo>
                  <a:pt x="1603491" y="1012220"/>
                  <a:pt x="1597277" y="1015116"/>
                  <a:pt x="1595731" y="1011011"/>
                </a:cubicBezTo>
                <a:cubicBezTo>
                  <a:pt x="1582657" y="976259"/>
                  <a:pt x="1595506" y="972773"/>
                  <a:pt x="1590305" y="955340"/>
                </a:cubicBezTo>
                <a:cubicBezTo>
                  <a:pt x="1586734" y="943363"/>
                  <a:pt x="1564100" y="935434"/>
                  <a:pt x="1626547" y="942098"/>
                </a:cubicBezTo>
                <a:cubicBezTo>
                  <a:pt x="1660764" y="945725"/>
                  <a:pt x="1648983" y="930654"/>
                  <a:pt x="1681655" y="951742"/>
                </a:cubicBezTo>
                <a:cubicBezTo>
                  <a:pt x="1691748" y="958236"/>
                  <a:pt x="1695628" y="956578"/>
                  <a:pt x="1700830" y="964506"/>
                </a:cubicBezTo>
                <a:cubicBezTo>
                  <a:pt x="1714185" y="985059"/>
                  <a:pt x="1716913" y="969989"/>
                  <a:pt x="1741458" y="980898"/>
                </a:cubicBezTo>
                <a:cubicBezTo>
                  <a:pt x="1741458" y="980898"/>
                  <a:pt x="1733923" y="985256"/>
                  <a:pt x="1735244" y="999455"/>
                </a:cubicBezTo>
                <a:cubicBezTo>
                  <a:pt x="1737634" y="1026165"/>
                  <a:pt x="1727119" y="1034347"/>
                  <a:pt x="1741936" y="1036569"/>
                </a:cubicBezTo>
                <a:cubicBezTo>
                  <a:pt x="1750568" y="1037862"/>
                  <a:pt x="1785123" y="1072361"/>
                  <a:pt x="1795498" y="1046184"/>
                </a:cubicBezTo>
                <a:cubicBezTo>
                  <a:pt x="1802583" y="1028527"/>
                  <a:pt x="1811664" y="1038593"/>
                  <a:pt x="1815966" y="1034151"/>
                </a:cubicBezTo>
                <a:cubicBezTo>
                  <a:pt x="1819284" y="1030748"/>
                  <a:pt x="1801571" y="1020795"/>
                  <a:pt x="1828675" y="995575"/>
                </a:cubicBezTo>
                <a:cubicBezTo>
                  <a:pt x="1834860" y="989783"/>
                  <a:pt x="1839275" y="1001367"/>
                  <a:pt x="1844729" y="1011995"/>
                </a:cubicBezTo>
                <a:cubicBezTo>
                  <a:pt x="1884486" y="1089512"/>
                  <a:pt x="1886595" y="1080992"/>
                  <a:pt x="1880437" y="1091058"/>
                </a:cubicBezTo>
                <a:cubicBezTo>
                  <a:pt x="1873970" y="1101630"/>
                  <a:pt x="1870849" y="1106213"/>
                  <a:pt x="1880971" y="1111049"/>
                </a:cubicBezTo>
                <a:cubicBezTo>
                  <a:pt x="1909031" y="1124488"/>
                  <a:pt x="1894720" y="1139306"/>
                  <a:pt x="1899893" y="1142623"/>
                </a:cubicBezTo>
                <a:cubicBezTo>
                  <a:pt x="1903267" y="1144788"/>
                  <a:pt x="1915414" y="1138265"/>
                  <a:pt x="1924214" y="1142145"/>
                </a:cubicBezTo>
                <a:cubicBezTo>
                  <a:pt x="1980447" y="1166747"/>
                  <a:pt x="1943727" y="1164920"/>
                  <a:pt x="1924720" y="1176335"/>
                </a:cubicBezTo>
                <a:cubicBezTo>
                  <a:pt x="1908778" y="1185951"/>
                  <a:pt x="1911224" y="1199418"/>
                  <a:pt x="1918788" y="1193711"/>
                </a:cubicBezTo>
                <a:cubicBezTo>
                  <a:pt x="1950559" y="1169587"/>
                  <a:pt x="1970269" y="1183251"/>
                  <a:pt x="1980138" y="1186007"/>
                </a:cubicBezTo>
                <a:cubicBezTo>
                  <a:pt x="1990456" y="1188931"/>
                  <a:pt x="1987616" y="1195398"/>
                  <a:pt x="1985030" y="1201443"/>
                </a:cubicBezTo>
                <a:cubicBezTo>
                  <a:pt x="1974205" y="1226776"/>
                  <a:pt x="1999706" y="1217216"/>
                  <a:pt x="1973390" y="1240974"/>
                </a:cubicBezTo>
                <a:cubicBezTo>
                  <a:pt x="1952527" y="1259868"/>
                  <a:pt x="1946960" y="1239034"/>
                  <a:pt x="1910774" y="1272774"/>
                </a:cubicBezTo>
                <a:cubicBezTo>
                  <a:pt x="1900456" y="1282418"/>
                  <a:pt x="1895254" y="1280000"/>
                  <a:pt x="1880240" y="1280731"/>
                </a:cubicBezTo>
                <a:cubicBezTo>
                  <a:pt x="1865226" y="1281462"/>
                  <a:pt x="1871187" y="1273280"/>
                  <a:pt x="1866548" y="1274939"/>
                </a:cubicBezTo>
                <a:cubicBezTo>
                  <a:pt x="1861852" y="1276654"/>
                  <a:pt x="1855948" y="1281687"/>
                  <a:pt x="1846360" y="1282671"/>
                </a:cubicBezTo>
                <a:cubicBezTo>
                  <a:pt x="1769827" y="1290290"/>
                  <a:pt x="1791027" y="1282783"/>
                  <a:pt x="1780343" y="1306738"/>
                </a:cubicBezTo>
                <a:cubicBezTo>
                  <a:pt x="1774129" y="1320684"/>
                  <a:pt x="1762967" y="1295492"/>
                  <a:pt x="1731702" y="1349644"/>
                </a:cubicBezTo>
                <a:cubicBezTo>
                  <a:pt x="1720793" y="1368454"/>
                  <a:pt x="1706088" y="1380010"/>
                  <a:pt x="1706088" y="1380010"/>
                </a:cubicBezTo>
                <a:cubicBezTo>
                  <a:pt x="1717419" y="1377338"/>
                  <a:pt x="1794289" y="1301734"/>
                  <a:pt x="1815544" y="1307947"/>
                </a:cubicBezTo>
                <a:cubicBezTo>
                  <a:pt x="1820493" y="1309409"/>
                  <a:pt x="1832667" y="1318800"/>
                  <a:pt x="1832667" y="1323636"/>
                </a:cubicBezTo>
                <a:cubicBezTo>
                  <a:pt x="1832667" y="1328472"/>
                  <a:pt x="1829012" y="1332296"/>
                  <a:pt x="1820240" y="1340506"/>
                </a:cubicBezTo>
                <a:cubicBezTo>
                  <a:pt x="1811468" y="1348688"/>
                  <a:pt x="1799771" y="1340506"/>
                  <a:pt x="1800559" y="1343880"/>
                </a:cubicBezTo>
                <a:cubicBezTo>
                  <a:pt x="1803989" y="1358894"/>
                  <a:pt x="1820718" y="1350516"/>
                  <a:pt x="1820718" y="1370647"/>
                </a:cubicBezTo>
                <a:cubicBezTo>
                  <a:pt x="1820718" y="1392465"/>
                  <a:pt x="1848131" y="1407704"/>
                  <a:pt x="1870203" y="1406298"/>
                </a:cubicBezTo>
                <a:cubicBezTo>
                  <a:pt x="1880803" y="1405652"/>
                  <a:pt x="1881702" y="1420272"/>
                  <a:pt x="1887522" y="1393056"/>
                </a:cubicBezTo>
                <a:cubicBezTo>
                  <a:pt x="1890390" y="1379785"/>
                  <a:pt x="1902565" y="1363112"/>
                  <a:pt x="1904364" y="1378126"/>
                </a:cubicBezTo>
                <a:cubicBezTo>
                  <a:pt x="1905629" y="1389175"/>
                  <a:pt x="1899697" y="1404386"/>
                  <a:pt x="1893708" y="1407760"/>
                </a:cubicBezTo>
                <a:cubicBezTo>
                  <a:pt x="1887803" y="1411134"/>
                  <a:pt x="1889097" y="1415464"/>
                  <a:pt x="1889097" y="1418838"/>
                </a:cubicBezTo>
                <a:cubicBezTo>
                  <a:pt x="1889097" y="1420413"/>
                  <a:pt x="1846585" y="1443103"/>
                  <a:pt x="1842227" y="1441247"/>
                </a:cubicBezTo>
                <a:cubicBezTo>
                  <a:pt x="1832780" y="1437226"/>
                  <a:pt x="1813323" y="1466270"/>
                  <a:pt x="1803961" y="1465821"/>
                </a:cubicBezTo>
                <a:cubicBezTo>
                  <a:pt x="1798225" y="1465596"/>
                  <a:pt x="1793333" y="1463178"/>
                  <a:pt x="1801093" y="1455221"/>
                </a:cubicBezTo>
                <a:cubicBezTo>
                  <a:pt x="1813998" y="1441950"/>
                  <a:pt x="1809500" y="1428960"/>
                  <a:pt x="1837082" y="1428960"/>
                </a:cubicBezTo>
                <a:cubicBezTo>
                  <a:pt x="1843548" y="1428960"/>
                  <a:pt x="1840456" y="1425080"/>
                  <a:pt x="1845629" y="1421256"/>
                </a:cubicBezTo>
                <a:cubicBezTo>
                  <a:pt x="1855048" y="1414199"/>
                  <a:pt x="1817709" y="1423112"/>
                  <a:pt x="1830896" y="1407957"/>
                </a:cubicBezTo>
                <a:cubicBezTo>
                  <a:pt x="1820409" y="1413524"/>
                  <a:pt x="1795470" y="1426598"/>
                  <a:pt x="1786641" y="1427245"/>
                </a:cubicBezTo>
                <a:cubicBezTo>
                  <a:pt x="1780230" y="1440291"/>
                  <a:pt x="1773623" y="1441163"/>
                  <a:pt x="1759453" y="1447236"/>
                </a:cubicBezTo>
                <a:cubicBezTo>
                  <a:pt x="1752227" y="1450385"/>
                  <a:pt x="1753548" y="1443637"/>
                  <a:pt x="1751973" y="1445549"/>
                </a:cubicBezTo>
                <a:cubicBezTo>
                  <a:pt x="1750427" y="1447517"/>
                  <a:pt x="1749134" y="1449204"/>
                  <a:pt x="1741121" y="1455193"/>
                </a:cubicBezTo>
                <a:cubicBezTo>
                  <a:pt x="1710839" y="1477995"/>
                  <a:pt x="1723632" y="1516796"/>
                  <a:pt x="1723520" y="1518370"/>
                </a:cubicBezTo>
                <a:cubicBezTo>
                  <a:pt x="1723267" y="1521744"/>
                  <a:pt x="1713426" y="1516177"/>
                  <a:pt x="1710586" y="1518820"/>
                </a:cubicBezTo>
                <a:cubicBezTo>
                  <a:pt x="1707690" y="1521491"/>
                  <a:pt x="1701224" y="1529673"/>
                  <a:pt x="1692704" y="1532091"/>
                </a:cubicBezTo>
                <a:cubicBezTo>
                  <a:pt x="1645047" y="1545558"/>
                  <a:pt x="1671476" y="1538867"/>
                  <a:pt x="1645609" y="1589448"/>
                </a:cubicBezTo>
                <a:cubicBezTo>
                  <a:pt x="1648983" y="1577836"/>
                  <a:pt x="1633379" y="1572775"/>
                  <a:pt x="1635038" y="1564621"/>
                </a:cubicBezTo>
                <a:cubicBezTo>
                  <a:pt x="1631945" y="1580085"/>
                  <a:pt x="1644682" y="1593750"/>
                  <a:pt x="1641504" y="1606065"/>
                </a:cubicBezTo>
                <a:cubicBezTo>
                  <a:pt x="1639143" y="1614978"/>
                  <a:pt x="1634757" y="1626084"/>
                  <a:pt x="1629358" y="1629205"/>
                </a:cubicBezTo>
                <a:cubicBezTo>
                  <a:pt x="1623904" y="1632354"/>
                  <a:pt x="1630623" y="1623188"/>
                  <a:pt x="1630623" y="1615962"/>
                </a:cubicBezTo>
                <a:cubicBezTo>
                  <a:pt x="1630623" y="1603563"/>
                  <a:pt x="1616284" y="1609776"/>
                  <a:pt x="1626462" y="1579551"/>
                </a:cubicBezTo>
                <a:cubicBezTo>
                  <a:pt x="1633744" y="1558070"/>
                  <a:pt x="1601551" y="1594790"/>
                  <a:pt x="1617156" y="1616215"/>
                </a:cubicBezTo>
                <a:cubicBezTo>
                  <a:pt x="1624410" y="1626084"/>
                  <a:pt x="1612517" y="1625128"/>
                  <a:pt x="1617437" y="1639326"/>
                </a:cubicBezTo>
                <a:cubicBezTo>
                  <a:pt x="1622329" y="1653553"/>
                  <a:pt x="1611504" y="1660526"/>
                  <a:pt x="1613529" y="1662719"/>
                </a:cubicBezTo>
                <a:cubicBezTo>
                  <a:pt x="1615609" y="1664884"/>
                  <a:pt x="1621317" y="1661763"/>
                  <a:pt x="1623904" y="1668736"/>
                </a:cubicBezTo>
                <a:cubicBezTo>
                  <a:pt x="1627868" y="1679561"/>
                  <a:pt x="1609761" y="1666627"/>
                  <a:pt x="1616397" y="1682991"/>
                </a:cubicBezTo>
                <a:cubicBezTo>
                  <a:pt x="1617943" y="1686815"/>
                  <a:pt x="1621064" y="1684397"/>
                  <a:pt x="1619770" y="1685634"/>
                </a:cubicBezTo>
                <a:cubicBezTo>
                  <a:pt x="1597277" y="1706159"/>
                  <a:pt x="1610970" y="1679730"/>
                  <a:pt x="1585103" y="1712120"/>
                </a:cubicBezTo>
                <a:cubicBezTo>
                  <a:pt x="1580717" y="1717659"/>
                  <a:pt x="1577624" y="1715747"/>
                  <a:pt x="1572957" y="1719599"/>
                </a:cubicBezTo>
                <a:cubicBezTo>
                  <a:pt x="1528646" y="1756150"/>
                  <a:pt x="1532919" y="1751595"/>
                  <a:pt x="1526593" y="1780105"/>
                </a:cubicBezTo>
                <a:cubicBezTo>
                  <a:pt x="1518327" y="1817584"/>
                  <a:pt x="1570370" y="1867575"/>
                  <a:pt x="1542366" y="1896029"/>
                </a:cubicBezTo>
                <a:cubicBezTo>
                  <a:pt x="1536968" y="1901596"/>
                  <a:pt x="1533875" y="1892149"/>
                  <a:pt x="1526368" y="1886610"/>
                </a:cubicBezTo>
                <a:cubicBezTo>
                  <a:pt x="1518861" y="1881071"/>
                  <a:pt x="1524794" y="1877247"/>
                  <a:pt x="1517568" y="1865663"/>
                </a:cubicBezTo>
                <a:cubicBezTo>
                  <a:pt x="1505084" y="1845728"/>
                  <a:pt x="1510426" y="1784294"/>
                  <a:pt x="1479526" y="1795766"/>
                </a:cubicBezTo>
                <a:cubicBezTo>
                  <a:pt x="1461785" y="1802317"/>
                  <a:pt x="1444437" y="1784154"/>
                  <a:pt x="1429817" y="1791886"/>
                </a:cubicBezTo>
                <a:cubicBezTo>
                  <a:pt x="1418092" y="1798128"/>
                  <a:pt x="1375693" y="1785110"/>
                  <a:pt x="1375693" y="1797931"/>
                </a:cubicBezTo>
                <a:cubicBezTo>
                  <a:pt x="1375693" y="1810920"/>
                  <a:pt x="1394699" y="1800208"/>
                  <a:pt x="1392056" y="1816234"/>
                </a:cubicBezTo>
                <a:cubicBezTo>
                  <a:pt x="1391269" y="1820817"/>
                  <a:pt x="1383481" y="1813816"/>
                  <a:pt x="1379348" y="1812129"/>
                </a:cubicBezTo>
                <a:cubicBezTo>
                  <a:pt x="1375187" y="1810442"/>
                  <a:pt x="1371335" y="1815503"/>
                  <a:pt x="1364109" y="1815503"/>
                </a:cubicBezTo>
                <a:cubicBezTo>
                  <a:pt x="1356855" y="1815503"/>
                  <a:pt x="1355561" y="1808502"/>
                  <a:pt x="1349067" y="1807546"/>
                </a:cubicBezTo>
                <a:cubicBezTo>
                  <a:pt x="1310716" y="1801726"/>
                  <a:pt x="1321175" y="1784997"/>
                  <a:pt x="1263649" y="1828015"/>
                </a:cubicBezTo>
                <a:cubicBezTo>
                  <a:pt x="1250463" y="1837912"/>
                  <a:pt x="1240341" y="1847528"/>
                  <a:pt x="1237276" y="1855485"/>
                </a:cubicBezTo>
                <a:cubicBezTo>
                  <a:pt x="1234155" y="1863442"/>
                  <a:pt x="1233874" y="1864173"/>
                  <a:pt x="1244502" y="1875982"/>
                </a:cubicBezTo>
                <a:cubicBezTo>
                  <a:pt x="1256789" y="1889646"/>
                  <a:pt x="1250800" y="1882111"/>
                  <a:pt x="1232356" y="1924904"/>
                </a:cubicBezTo>
                <a:cubicBezTo>
                  <a:pt x="1221193" y="1950602"/>
                  <a:pt x="1252740" y="1993452"/>
                  <a:pt x="1262609" y="2002983"/>
                </a:cubicBezTo>
                <a:cubicBezTo>
                  <a:pt x="1308242" y="2046873"/>
                  <a:pt x="1299750" y="2021568"/>
                  <a:pt x="1327586" y="2021568"/>
                </a:cubicBezTo>
                <a:cubicBezTo>
                  <a:pt x="1346761" y="2021568"/>
                  <a:pt x="1349320" y="2031802"/>
                  <a:pt x="1349320" y="2024942"/>
                </a:cubicBezTo>
                <a:cubicBezTo>
                  <a:pt x="1349320" y="2017407"/>
                  <a:pt x="1363293" y="2001071"/>
                  <a:pt x="1365374" y="1991455"/>
                </a:cubicBezTo>
                <a:cubicBezTo>
                  <a:pt x="1366920" y="1984230"/>
                  <a:pt x="1366920" y="1969750"/>
                  <a:pt x="1376002" y="1968794"/>
                </a:cubicBezTo>
                <a:cubicBezTo>
                  <a:pt x="1385027" y="1967838"/>
                  <a:pt x="1404456" y="1963255"/>
                  <a:pt x="1422056" y="1964464"/>
                </a:cubicBezTo>
                <a:cubicBezTo>
                  <a:pt x="1447446" y="1966179"/>
                  <a:pt x="1420735" y="1984033"/>
                  <a:pt x="1420735" y="2000593"/>
                </a:cubicBezTo>
                <a:cubicBezTo>
                  <a:pt x="1420735" y="2007594"/>
                  <a:pt x="1422816" y="2007594"/>
                  <a:pt x="1417164" y="2011699"/>
                </a:cubicBezTo>
                <a:cubicBezTo>
                  <a:pt x="1411485" y="2015804"/>
                  <a:pt x="1415056" y="2009281"/>
                  <a:pt x="1412750" y="2013386"/>
                </a:cubicBezTo>
                <a:cubicBezTo>
                  <a:pt x="1410416" y="2017491"/>
                  <a:pt x="1402150" y="2023255"/>
                  <a:pt x="1403162" y="2022299"/>
                </a:cubicBezTo>
                <a:cubicBezTo>
                  <a:pt x="1405074" y="2020499"/>
                  <a:pt x="1416236" y="2052327"/>
                  <a:pt x="1387614" y="2067370"/>
                </a:cubicBezTo>
                <a:cubicBezTo>
                  <a:pt x="1400463" y="2074736"/>
                  <a:pt x="1418148" y="2067622"/>
                  <a:pt x="1436255" y="2076057"/>
                </a:cubicBezTo>
                <a:cubicBezTo>
                  <a:pt x="1451466" y="2083115"/>
                  <a:pt x="1520773" y="2047829"/>
                  <a:pt x="1481298" y="2163780"/>
                </a:cubicBezTo>
                <a:cubicBezTo>
                  <a:pt x="1476012" y="2179216"/>
                  <a:pt x="1519901" y="2200753"/>
                  <a:pt x="1535675" y="2205224"/>
                </a:cubicBezTo>
                <a:cubicBezTo>
                  <a:pt x="1540595" y="2206658"/>
                  <a:pt x="1592301" y="2177979"/>
                  <a:pt x="1608102" y="2217286"/>
                </a:cubicBezTo>
                <a:cubicBezTo>
                  <a:pt x="1619967" y="2162065"/>
                  <a:pt x="1659921" y="2157539"/>
                  <a:pt x="1687306" y="2148823"/>
                </a:cubicBezTo>
                <a:cubicBezTo>
                  <a:pt x="1714579" y="2140163"/>
                  <a:pt x="1868459" y="2176124"/>
                  <a:pt x="1870006" y="2176770"/>
                </a:cubicBezTo>
                <a:cubicBezTo>
                  <a:pt x="1886060" y="2183518"/>
                  <a:pt x="1893314" y="2202356"/>
                  <a:pt x="1909875" y="2217764"/>
                </a:cubicBezTo>
                <a:cubicBezTo>
                  <a:pt x="1926435" y="2233172"/>
                  <a:pt x="1947129" y="2247173"/>
                  <a:pt x="1955929" y="2254399"/>
                </a:cubicBezTo>
                <a:cubicBezTo>
                  <a:pt x="1975020" y="2270088"/>
                  <a:pt x="2047279" y="2259826"/>
                  <a:pt x="2051694" y="2305487"/>
                </a:cubicBezTo>
                <a:cubicBezTo>
                  <a:pt x="2053830" y="2327727"/>
                  <a:pt x="2084815" y="2314821"/>
                  <a:pt x="2108123" y="2360454"/>
                </a:cubicBezTo>
                <a:cubicBezTo>
                  <a:pt x="2117964" y="2379714"/>
                  <a:pt x="2114843" y="2385028"/>
                  <a:pt x="2128283" y="2389864"/>
                </a:cubicBezTo>
                <a:cubicBezTo>
                  <a:pt x="2141778" y="2394700"/>
                  <a:pt x="2234956" y="2419751"/>
                  <a:pt x="2258208" y="2428917"/>
                </a:cubicBezTo>
                <a:cubicBezTo>
                  <a:pt x="2281517" y="2438083"/>
                  <a:pt x="2311039" y="2462657"/>
                  <a:pt x="2318799" y="2465553"/>
                </a:cubicBezTo>
                <a:cubicBezTo>
                  <a:pt x="2326587" y="2468449"/>
                  <a:pt x="2340561" y="2463107"/>
                  <a:pt x="2346775" y="2466509"/>
                </a:cubicBezTo>
                <a:cubicBezTo>
                  <a:pt x="2352988" y="2469911"/>
                  <a:pt x="2343148" y="2488187"/>
                  <a:pt x="2350908" y="2501205"/>
                </a:cubicBezTo>
                <a:cubicBezTo>
                  <a:pt x="2365135" y="2525047"/>
                  <a:pt x="2354872" y="2519733"/>
                  <a:pt x="2324000" y="2569190"/>
                </a:cubicBezTo>
                <a:cubicBezTo>
                  <a:pt x="2316718" y="2580774"/>
                  <a:pt x="2301198" y="2588000"/>
                  <a:pt x="2292426" y="2592836"/>
                </a:cubicBezTo>
                <a:cubicBezTo>
                  <a:pt x="2283625" y="2597615"/>
                  <a:pt x="2275837" y="2592836"/>
                  <a:pt x="2283625" y="2602451"/>
                </a:cubicBezTo>
                <a:cubicBezTo>
                  <a:pt x="2291385" y="2612067"/>
                  <a:pt x="2284160" y="2620277"/>
                  <a:pt x="2277412" y="2628965"/>
                </a:cubicBezTo>
                <a:cubicBezTo>
                  <a:pt x="2270664" y="2637625"/>
                  <a:pt x="2277946" y="2636641"/>
                  <a:pt x="2275837" y="2664645"/>
                </a:cubicBezTo>
                <a:cubicBezTo>
                  <a:pt x="2273756" y="2692592"/>
                  <a:pt x="2275837" y="2722958"/>
                  <a:pt x="2272716" y="2735020"/>
                </a:cubicBezTo>
                <a:cubicBezTo>
                  <a:pt x="2269623" y="2747082"/>
                  <a:pt x="2251516" y="2724420"/>
                  <a:pt x="2230795" y="2750456"/>
                </a:cubicBezTo>
                <a:cubicBezTo>
                  <a:pt x="2210101" y="2776491"/>
                  <a:pt x="2204422" y="2796229"/>
                  <a:pt x="2191994" y="2799125"/>
                </a:cubicBezTo>
                <a:cubicBezTo>
                  <a:pt x="2095949" y="2821421"/>
                  <a:pt x="2143128" y="2883868"/>
                  <a:pt x="2061028" y="2958685"/>
                </a:cubicBezTo>
                <a:cubicBezTo>
                  <a:pt x="2033334" y="2983934"/>
                  <a:pt x="2023240" y="3010026"/>
                  <a:pt x="1993999" y="3039688"/>
                </a:cubicBezTo>
                <a:cubicBezTo>
                  <a:pt x="1985423" y="3048292"/>
                  <a:pt x="1950109" y="3025799"/>
                  <a:pt x="1959219" y="3038254"/>
                </a:cubicBezTo>
                <a:cubicBezTo>
                  <a:pt x="1965967" y="3047392"/>
                  <a:pt x="1955423" y="3038254"/>
                  <a:pt x="1961103" y="3046914"/>
                </a:cubicBezTo>
                <a:cubicBezTo>
                  <a:pt x="1966782" y="3055602"/>
                  <a:pt x="1970972" y="3058976"/>
                  <a:pt x="1958544" y="3074412"/>
                </a:cubicBezTo>
                <a:cubicBezTo>
                  <a:pt x="1946145" y="3089848"/>
                  <a:pt x="1931777" y="3086783"/>
                  <a:pt x="1921937" y="3089201"/>
                </a:cubicBezTo>
                <a:cubicBezTo>
                  <a:pt x="1912096" y="3091619"/>
                  <a:pt x="1897419" y="3079079"/>
                  <a:pt x="1896407" y="3085349"/>
                </a:cubicBezTo>
                <a:cubicBezTo>
                  <a:pt x="1890559" y="3121057"/>
                  <a:pt x="1852658" y="3116952"/>
                  <a:pt x="1853980" y="3123110"/>
                </a:cubicBezTo>
                <a:cubicBezTo>
                  <a:pt x="1863764" y="3168771"/>
                  <a:pt x="1883867" y="3173550"/>
                  <a:pt x="1862583" y="3171441"/>
                </a:cubicBezTo>
                <a:cubicBezTo>
                  <a:pt x="1804214" y="3165762"/>
                  <a:pt x="1845854" y="3151901"/>
                  <a:pt x="1805282" y="3236840"/>
                </a:cubicBezTo>
                <a:cubicBezTo>
                  <a:pt x="1799096" y="3249886"/>
                  <a:pt x="1792883" y="3243110"/>
                  <a:pt x="1793895" y="3258546"/>
                </a:cubicBezTo>
                <a:cubicBezTo>
                  <a:pt x="1798056" y="3320092"/>
                  <a:pt x="1821533" y="3288715"/>
                  <a:pt x="1790802" y="3317337"/>
                </a:cubicBezTo>
                <a:cubicBezTo>
                  <a:pt x="1776828" y="3330355"/>
                  <a:pt x="1775788" y="3328443"/>
                  <a:pt x="1762855" y="3348181"/>
                </a:cubicBezTo>
                <a:cubicBezTo>
                  <a:pt x="1749893" y="3367946"/>
                  <a:pt x="1737466" y="3366991"/>
                  <a:pt x="1742133" y="3381920"/>
                </a:cubicBezTo>
                <a:cubicBezTo>
                  <a:pt x="1746800" y="3396878"/>
                  <a:pt x="1747840" y="3419034"/>
                  <a:pt x="1755600" y="3441190"/>
                </a:cubicBezTo>
                <a:cubicBezTo>
                  <a:pt x="1763332" y="3463345"/>
                  <a:pt x="1779415" y="3459493"/>
                  <a:pt x="1804776" y="3474929"/>
                </a:cubicBezTo>
                <a:cubicBezTo>
                  <a:pt x="1833736" y="3492530"/>
                  <a:pt x="1884936" y="3482549"/>
                  <a:pt x="1814589" y="3494695"/>
                </a:cubicBezTo>
                <a:cubicBezTo>
                  <a:pt x="1777981" y="3501077"/>
                  <a:pt x="1760240" y="3511930"/>
                  <a:pt x="1697625" y="3465763"/>
                </a:cubicBezTo>
                <a:cubicBezTo>
                  <a:pt x="1653763" y="3433458"/>
                  <a:pt x="1659161" y="3424714"/>
                  <a:pt x="1636050" y="3370814"/>
                </a:cubicBezTo>
                <a:cubicBezTo>
                  <a:pt x="1609508" y="3308902"/>
                  <a:pt x="1728187" y="2859519"/>
                  <a:pt x="1728187" y="2730156"/>
                </a:cubicBezTo>
                <a:cubicBezTo>
                  <a:pt x="1728187" y="2728244"/>
                  <a:pt x="1726613" y="2726782"/>
                  <a:pt x="1720905" y="2708956"/>
                </a:cubicBezTo>
                <a:cubicBezTo>
                  <a:pt x="1709349" y="2672545"/>
                  <a:pt x="1658796" y="2666107"/>
                  <a:pt x="1623088" y="2621233"/>
                </a:cubicBezTo>
                <a:cubicBezTo>
                  <a:pt x="1605740" y="2599471"/>
                  <a:pt x="1600230" y="2561655"/>
                  <a:pt x="1555806" y="2495919"/>
                </a:cubicBezTo>
                <a:cubicBezTo>
                  <a:pt x="1502919" y="2417671"/>
                  <a:pt x="1535478" y="2417108"/>
                  <a:pt x="1539245" y="2398524"/>
                </a:cubicBezTo>
                <a:cubicBezTo>
                  <a:pt x="1546921" y="2360061"/>
                  <a:pt x="1594775" y="2308636"/>
                  <a:pt x="1599302" y="2298767"/>
                </a:cubicBezTo>
                <a:cubicBezTo>
                  <a:pt x="1608074" y="2279479"/>
                  <a:pt x="1601382" y="2279479"/>
                  <a:pt x="1598262" y="2260669"/>
                </a:cubicBezTo>
                <a:cubicBezTo>
                  <a:pt x="1595141" y="2241860"/>
                  <a:pt x="1599302" y="2244784"/>
                  <a:pt x="1593566" y="2234634"/>
                </a:cubicBezTo>
                <a:cubicBezTo>
                  <a:pt x="1587887" y="2224540"/>
                  <a:pt x="1584794" y="2212000"/>
                  <a:pt x="1579620" y="2208626"/>
                </a:cubicBezTo>
                <a:cubicBezTo>
                  <a:pt x="1552263" y="2190660"/>
                  <a:pt x="1556424" y="2246499"/>
                  <a:pt x="1533566" y="2221616"/>
                </a:cubicBezTo>
                <a:cubicBezTo>
                  <a:pt x="1529967" y="2217708"/>
                  <a:pt x="1452310" y="2205702"/>
                  <a:pt x="1452310" y="2161869"/>
                </a:cubicBezTo>
                <a:cubicBezTo>
                  <a:pt x="1452310" y="2149357"/>
                  <a:pt x="1441457" y="2144493"/>
                  <a:pt x="1417136" y="2127173"/>
                </a:cubicBezTo>
                <a:cubicBezTo>
                  <a:pt x="1392787" y="2109797"/>
                  <a:pt x="1382441" y="2107407"/>
                  <a:pt x="1352918" y="2100153"/>
                </a:cubicBezTo>
                <a:cubicBezTo>
                  <a:pt x="1310154" y="2089694"/>
                  <a:pt x="1307173" y="2052777"/>
                  <a:pt x="1271128" y="2056770"/>
                </a:cubicBezTo>
                <a:cubicBezTo>
                  <a:pt x="1249394" y="2059188"/>
                  <a:pt x="1222993" y="2047126"/>
                  <a:pt x="1206404" y="2040378"/>
                </a:cubicBezTo>
                <a:cubicBezTo>
                  <a:pt x="1157875" y="2020528"/>
                  <a:pt x="1089215" y="2013274"/>
                  <a:pt x="1100321" y="1960359"/>
                </a:cubicBezTo>
                <a:cubicBezTo>
                  <a:pt x="1105017" y="1937866"/>
                  <a:pt x="1040096" y="1899712"/>
                  <a:pt x="1029918" y="1873114"/>
                </a:cubicBezTo>
                <a:cubicBezTo>
                  <a:pt x="1022130" y="1852870"/>
                  <a:pt x="1010771" y="1853826"/>
                  <a:pt x="995757" y="1839374"/>
                </a:cubicBezTo>
                <a:cubicBezTo>
                  <a:pt x="962664" y="1807490"/>
                  <a:pt x="1003404" y="1794135"/>
                  <a:pt x="926422" y="1750189"/>
                </a:cubicBezTo>
                <a:cubicBezTo>
                  <a:pt x="980433" y="1887284"/>
                  <a:pt x="981108" y="1849721"/>
                  <a:pt x="1004557" y="1890461"/>
                </a:cubicBezTo>
                <a:cubicBezTo>
                  <a:pt x="1015944" y="1910199"/>
                  <a:pt x="1005091" y="1922261"/>
                  <a:pt x="1000902" y="1914585"/>
                </a:cubicBezTo>
                <a:cubicBezTo>
                  <a:pt x="996769" y="1906853"/>
                  <a:pt x="980208" y="1903479"/>
                  <a:pt x="980208" y="1894342"/>
                </a:cubicBezTo>
                <a:cubicBezTo>
                  <a:pt x="980208" y="1868728"/>
                  <a:pt x="957040" y="1860152"/>
                  <a:pt x="937247" y="1844182"/>
                </a:cubicBezTo>
                <a:cubicBezTo>
                  <a:pt x="891248" y="1807097"/>
                  <a:pt x="945878" y="1838081"/>
                  <a:pt x="941914" y="1829252"/>
                </a:cubicBezTo>
                <a:cubicBezTo>
                  <a:pt x="939327" y="1823460"/>
                  <a:pt x="921726" y="1805635"/>
                  <a:pt x="913432" y="1793095"/>
                </a:cubicBezTo>
                <a:cubicBezTo>
                  <a:pt x="905166" y="1780555"/>
                  <a:pt x="902523" y="1766581"/>
                  <a:pt x="894285" y="1745381"/>
                </a:cubicBezTo>
                <a:cubicBezTo>
                  <a:pt x="885990" y="1724181"/>
                  <a:pt x="855484" y="1703910"/>
                  <a:pt x="840442" y="1702476"/>
                </a:cubicBezTo>
                <a:cubicBezTo>
                  <a:pt x="810133" y="1699524"/>
                  <a:pt x="815812" y="1657096"/>
                  <a:pt x="803188" y="1634490"/>
                </a:cubicBezTo>
                <a:cubicBezTo>
                  <a:pt x="796440" y="1622457"/>
                  <a:pt x="767452" y="1581969"/>
                  <a:pt x="766946" y="1566533"/>
                </a:cubicBezTo>
                <a:cubicBezTo>
                  <a:pt x="766412" y="1551097"/>
                  <a:pt x="758146" y="1506280"/>
                  <a:pt x="768492" y="1481200"/>
                </a:cubicBezTo>
                <a:cubicBezTo>
                  <a:pt x="778839" y="1456149"/>
                  <a:pt x="776252" y="1400225"/>
                  <a:pt x="774706" y="1389119"/>
                </a:cubicBezTo>
                <a:cubicBezTo>
                  <a:pt x="771726" y="1367807"/>
                  <a:pt x="717770" y="1323777"/>
                  <a:pt x="799533" y="1357292"/>
                </a:cubicBezTo>
                <a:cubicBezTo>
                  <a:pt x="759748" y="1283036"/>
                  <a:pt x="720273" y="1312474"/>
                  <a:pt x="703797" y="1285960"/>
                </a:cubicBezTo>
                <a:cubicBezTo>
                  <a:pt x="698117" y="1276795"/>
                  <a:pt x="691903" y="1264761"/>
                  <a:pt x="687742" y="1257001"/>
                </a:cubicBezTo>
                <a:cubicBezTo>
                  <a:pt x="683609" y="1249297"/>
                  <a:pt x="665980" y="1240159"/>
                  <a:pt x="661903" y="1231949"/>
                </a:cubicBezTo>
                <a:cubicBezTo>
                  <a:pt x="658557" y="1225370"/>
                  <a:pt x="657714" y="1179934"/>
                  <a:pt x="629766" y="1189999"/>
                </a:cubicBezTo>
                <a:cubicBezTo>
                  <a:pt x="612615" y="1196185"/>
                  <a:pt x="619841" y="1165454"/>
                  <a:pt x="582165" y="1153870"/>
                </a:cubicBezTo>
                <a:cubicBezTo>
                  <a:pt x="571284" y="1150468"/>
                  <a:pt x="554443" y="1106916"/>
                  <a:pt x="525764" y="1086841"/>
                </a:cubicBezTo>
                <a:cubicBezTo>
                  <a:pt x="517470" y="1081049"/>
                  <a:pt x="437254" y="1055013"/>
                  <a:pt x="435201" y="1055013"/>
                </a:cubicBezTo>
                <a:cubicBezTo>
                  <a:pt x="433121" y="1055013"/>
                  <a:pt x="409812" y="1058387"/>
                  <a:pt x="403627" y="1056475"/>
                </a:cubicBezTo>
                <a:cubicBezTo>
                  <a:pt x="385126" y="1050711"/>
                  <a:pt x="358697" y="1008480"/>
                  <a:pt x="341518" y="1048771"/>
                </a:cubicBezTo>
                <a:cubicBezTo>
                  <a:pt x="332352" y="1069971"/>
                  <a:pt x="269006" y="1113073"/>
                  <a:pt x="272633" y="1096006"/>
                </a:cubicBezTo>
                <a:cubicBezTo>
                  <a:pt x="278425" y="1069380"/>
                  <a:pt x="276457" y="1061255"/>
                  <a:pt x="299540" y="1049727"/>
                </a:cubicBezTo>
                <a:cubicBezTo>
                  <a:pt x="314076" y="1042501"/>
                  <a:pt x="313514" y="1042023"/>
                  <a:pt x="307834" y="1042501"/>
                </a:cubicBezTo>
                <a:cubicBezTo>
                  <a:pt x="302155" y="1042979"/>
                  <a:pt x="297994" y="1041545"/>
                  <a:pt x="309381" y="1034797"/>
                </a:cubicBezTo>
                <a:cubicBezTo>
                  <a:pt x="341265" y="1015791"/>
                  <a:pt x="320768" y="1012332"/>
                  <a:pt x="284498" y="1041545"/>
                </a:cubicBezTo>
                <a:cubicBezTo>
                  <a:pt x="234451" y="1081667"/>
                  <a:pt x="242408" y="1105369"/>
                  <a:pt x="236053" y="1113439"/>
                </a:cubicBezTo>
                <a:cubicBezTo>
                  <a:pt x="171751" y="1195229"/>
                  <a:pt x="14159" y="1245304"/>
                  <a:pt x="35724" y="1230599"/>
                </a:cubicBezTo>
                <a:cubicBezTo>
                  <a:pt x="133119" y="1163964"/>
                  <a:pt x="125387" y="1205491"/>
                  <a:pt x="177571" y="1122127"/>
                </a:cubicBezTo>
                <a:cubicBezTo>
                  <a:pt x="195959" y="1092717"/>
                  <a:pt x="164554" y="1121789"/>
                  <a:pt x="133063" y="1110065"/>
                </a:cubicBezTo>
                <a:cubicBezTo>
                  <a:pt x="125303" y="1107169"/>
                  <a:pt x="105087" y="1119202"/>
                  <a:pt x="97862" y="1113945"/>
                </a:cubicBezTo>
                <a:cubicBezTo>
                  <a:pt x="90636" y="1108631"/>
                  <a:pt x="98396" y="1097525"/>
                  <a:pt x="93700" y="1092239"/>
                </a:cubicBezTo>
                <a:cubicBezTo>
                  <a:pt x="87037" y="1084619"/>
                  <a:pt x="37833" y="1097525"/>
                  <a:pt x="37833" y="1063785"/>
                </a:cubicBezTo>
                <a:cubicBezTo>
                  <a:pt x="37833" y="1034516"/>
                  <a:pt x="13597" y="1034263"/>
                  <a:pt x="56446" y="1005472"/>
                </a:cubicBezTo>
                <a:cubicBezTo>
                  <a:pt x="86221" y="985369"/>
                  <a:pt x="136915" y="996615"/>
                  <a:pt x="103035" y="958686"/>
                </a:cubicBezTo>
                <a:cubicBezTo>
                  <a:pt x="103035" y="958686"/>
                  <a:pt x="105622" y="956774"/>
                  <a:pt x="111835" y="952894"/>
                </a:cubicBezTo>
                <a:cubicBezTo>
                  <a:pt x="118049" y="949042"/>
                  <a:pt x="113410" y="940861"/>
                  <a:pt x="102501" y="942295"/>
                </a:cubicBezTo>
                <a:cubicBezTo>
                  <a:pt x="91620" y="943757"/>
                  <a:pt x="68339" y="954863"/>
                  <a:pt x="53860" y="958686"/>
                </a:cubicBezTo>
                <a:cubicBezTo>
                  <a:pt x="39380" y="962566"/>
                  <a:pt x="19726" y="960148"/>
                  <a:pt x="20232" y="953878"/>
                </a:cubicBezTo>
                <a:cubicBezTo>
                  <a:pt x="23297" y="917018"/>
                  <a:pt x="-16319" y="944038"/>
                  <a:pt x="51807" y="906165"/>
                </a:cubicBezTo>
                <a:cubicBezTo>
                  <a:pt x="51807" y="906165"/>
                  <a:pt x="63194" y="918677"/>
                  <a:pt x="75593" y="920139"/>
                </a:cubicBezTo>
                <a:cubicBezTo>
                  <a:pt x="88021" y="921601"/>
                  <a:pt x="114394" y="898461"/>
                  <a:pt x="114394" y="898461"/>
                </a:cubicBezTo>
                <a:cubicBezTo>
                  <a:pt x="97862" y="888339"/>
                  <a:pt x="101460" y="885443"/>
                  <a:pt x="101460" y="885443"/>
                </a:cubicBezTo>
                <a:cubicBezTo>
                  <a:pt x="65275" y="884797"/>
                  <a:pt x="62632" y="880860"/>
                  <a:pt x="58499" y="862810"/>
                </a:cubicBezTo>
                <a:cubicBezTo>
                  <a:pt x="56952" y="856062"/>
                  <a:pt x="30551" y="850748"/>
                  <a:pt x="37805" y="839642"/>
                </a:cubicBezTo>
                <a:cubicBezTo>
                  <a:pt x="45031" y="828592"/>
                  <a:pt x="58499" y="824712"/>
                  <a:pt x="67299" y="813634"/>
                </a:cubicBezTo>
                <a:cubicBezTo>
                  <a:pt x="76100" y="802556"/>
                  <a:pt x="83860" y="781806"/>
                  <a:pt x="109249" y="770251"/>
                </a:cubicBezTo>
                <a:cubicBezTo>
                  <a:pt x="214488" y="722284"/>
                  <a:pt x="182576" y="733728"/>
                  <a:pt x="203467" y="739407"/>
                </a:cubicBezTo>
                <a:cubicBezTo>
                  <a:pt x="208640" y="740869"/>
                  <a:pt x="240749" y="738001"/>
                  <a:pt x="253148" y="738001"/>
                </a:cubicBezTo>
                <a:cubicBezTo>
                  <a:pt x="265576" y="738001"/>
                  <a:pt x="267656" y="751947"/>
                  <a:pt x="271789" y="755321"/>
                </a:cubicBezTo>
                <a:cubicBezTo>
                  <a:pt x="279128" y="761366"/>
                  <a:pt x="470628" y="761506"/>
                  <a:pt x="496439" y="768845"/>
                </a:cubicBezTo>
                <a:cubicBezTo>
                  <a:pt x="515080" y="774159"/>
                  <a:pt x="548707" y="788133"/>
                  <a:pt x="548707" y="788133"/>
                </a:cubicBezTo>
                <a:cubicBezTo>
                  <a:pt x="569176" y="785433"/>
                  <a:pt x="567376" y="760579"/>
                  <a:pt x="580029" y="760579"/>
                </a:cubicBezTo>
                <a:close/>
                <a:moveTo>
                  <a:pt x="1824710" y="201429"/>
                </a:moveTo>
                <a:cubicBezTo>
                  <a:pt x="1803145" y="290586"/>
                  <a:pt x="1617156" y="251870"/>
                  <a:pt x="1682864" y="326744"/>
                </a:cubicBezTo>
                <a:cubicBezTo>
                  <a:pt x="1728778" y="378928"/>
                  <a:pt x="1727315" y="360258"/>
                  <a:pt x="1743454" y="375919"/>
                </a:cubicBezTo>
                <a:cubicBezTo>
                  <a:pt x="1754841" y="386997"/>
                  <a:pt x="1763108" y="383145"/>
                  <a:pt x="1794176" y="383623"/>
                </a:cubicBezTo>
                <a:cubicBezTo>
                  <a:pt x="1803258" y="383764"/>
                  <a:pt x="1918731" y="389837"/>
                  <a:pt x="1934477" y="403867"/>
                </a:cubicBezTo>
                <a:cubicBezTo>
                  <a:pt x="1948957" y="416800"/>
                  <a:pt x="2004374" y="549031"/>
                  <a:pt x="2004374" y="551365"/>
                </a:cubicBezTo>
                <a:cubicBezTo>
                  <a:pt x="2004374" y="555189"/>
                  <a:pt x="1992453" y="585583"/>
                  <a:pt x="1992453" y="590391"/>
                </a:cubicBezTo>
                <a:cubicBezTo>
                  <a:pt x="1992453" y="595227"/>
                  <a:pt x="1998666" y="603408"/>
                  <a:pt x="2004374" y="610156"/>
                </a:cubicBezTo>
                <a:cubicBezTo>
                  <a:pt x="2013821" y="621403"/>
                  <a:pt x="1997795" y="624158"/>
                  <a:pt x="2013146" y="652584"/>
                </a:cubicBezTo>
                <a:cubicBezTo>
                  <a:pt x="2014186" y="654496"/>
                  <a:pt x="2029679" y="637148"/>
                  <a:pt x="2039547" y="634252"/>
                </a:cubicBezTo>
                <a:cubicBezTo>
                  <a:pt x="2049388" y="631356"/>
                  <a:pt x="2073737" y="651628"/>
                  <a:pt x="2073737" y="665602"/>
                </a:cubicBezTo>
                <a:cubicBezTo>
                  <a:pt x="2073737" y="697289"/>
                  <a:pt x="2082369" y="686492"/>
                  <a:pt x="2030775" y="723915"/>
                </a:cubicBezTo>
                <a:cubicBezTo>
                  <a:pt x="2023971" y="728863"/>
                  <a:pt x="2017335" y="766820"/>
                  <a:pt x="2022481" y="785096"/>
                </a:cubicBezTo>
                <a:cubicBezTo>
                  <a:pt x="2040813" y="850214"/>
                  <a:pt x="2096117" y="927224"/>
                  <a:pt x="2098029" y="930682"/>
                </a:cubicBezTo>
                <a:cubicBezTo>
                  <a:pt x="2117177" y="965350"/>
                  <a:pt x="2097804" y="972070"/>
                  <a:pt x="2186033" y="991892"/>
                </a:cubicBezTo>
                <a:cubicBezTo>
                  <a:pt x="2222894" y="1000158"/>
                  <a:pt x="2213672" y="1003869"/>
                  <a:pt x="2251798" y="880551"/>
                </a:cubicBezTo>
                <a:cubicBezTo>
                  <a:pt x="2278002" y="795415"/>
                  <a:pt x="2229642" y="849820"/>
                  <a:pt x="2363054" y="790410"/>
                </a:cubicBezTo>
                <a:cubicBezTo>
                  <a:pt x="2374975" y="785096"/>
                  <a:pt x="2372895" y="747027"/>
                  <a:pt x="2399296" y="734487"/>
                </a:cubicBezTo>
                <a:cubicBezTo>
                  <a:pt x="2441723" y="714384"/>
                  <a:pt x="2484516" y="713343"/>
                  <a:pt x="2543195" y="671844"/>
                </a:cubicBezTo>
                <a:cubicBezTo>
                  <a:pt x="2569062" y="653540"/>
                  <a:pt x="2576316" y="663184"/>
                  <a:pt x="2585651" y="646286"/>
                </a:cubicBezTo>
                <a:cubicBezTo>
                  <a:pt x="2594986" y="629416"/>
                  <a:pt x="2576316" y="604814"/>
                  <a:pt x="2574264" y="579763"/>
                </a:cubicBezTo>
                <a:cubicBezTo>
                  <a:pt x="2572183" y="554711"/>
                  <a:pt x="2582558" y="553249"/>
                  <a:pt x="2587703" y="530587"/>
                </a:cubicBezTo>
                <a:cubicBezTo>
                  <a:pt x="2604152" y="459172"/>
                  <a:pt x="2650993" y="470671"/>
                  <a:pt x="2643121" y="439012"/>
                </a:cubicBezTo>
                <a:cubicBezTo>
                  <a:pt x="2639494" y="424532"/>
                  <a:pt x="2629147" y="402855"/>
                  <a:pt x="2629147" y="386941"/>
                </a:cubicBezTo>
                <a:cubicBezTo>
                  <a:pt x="2629147" y="344260"/>
                  <a:pt x="2609072" y="352048"/>
                  <a:pt x="2623945" y="312236"/>
                </a:cubicBezTo>
                <a:cubicBezTo>
                  <a:pt x="2631762" y="291514"/>
                  <a:pt x="2652427" y="296828"/>
                  <a:pt x="2650881" y="287634"/>
                </a:cubicBezTo>
                <a:cubicBezTo>
                  <a:pt x="2649306" y="278496"/>
                  <a:pt x="2617760" y="264522"/>
                  <a:pt x="2617254" y="238965"/>
                </a:cubicBezTo>
                <a:cubicBezTo>
                  <a:pt x="2616185" y="186584"/>
                  <a:pt x="2645539" y="194625"/>
                  <a:pt x="2689709" y="147362"/>
                </a:cubicBezTo>
                <a:cubicBezTo>
                  <a:pt x="2693336" y="143510"/>
                  <a:pt x="2688697" y="132910"/>
                  <a:pt x="2714564" y="120370"/>
                </a:cubicBezTo>
                <a:cubicBezTo>
                  <a:pt x="2740431" y="107858"/>
                  <a:pt x="2749232" y="99648"/>
                  <a:pt x="2759072" y="95796"/>
                </a:cubicBezTo>
                <a:cubicBezTo>
                  <a:pt x="2768941" y="91916"/>
                  <a:pt x="2784433" y="92422"/>
                  <a:pt x="2754405" y="83734"/>
                </a:cubicBezTo>
                <a:cubicBezTo>
                  <a:pt x="2670675" y="59554"/>
                  <a:pt x="2697526" y="84634"/>
                  <a:pt x="2636401" y="90510"/>
                </a:cubicBezTo>
                <a:cubicBezTo>
                  <a:pt x="2601199" y="93856"/>
                  <a:pt x="2561330" y="110276"/>
                  <a:pt x="2561330" y="110276"/>
                </a:cubicBezTo>
                <a:cubicBezTo>
                  <a:pt x="2561330" y="110276"/>
                  <a:pt x="2573252" y="99676"/>
                  <a:pt x="2562905" y="89526"/>
                </a:cubicBezTo>
                <a:cubicBezTo>
                  <a:pt x="2552558" y="79432"/>
                  <a:pt x="2589812" y="46143"/>
                  <a:pt x="2596054" y="42291"/>
                </a:cubicBezTo>
                <a:cubicBezTo>
                  <a:pt x="2606344" y="35908"/>
                  <a:pt x="2387656" y="-19312"/>
                  <a:pt x="2307187" y="7117"/>
                </a:cubicBezTo>
                <a:cubicBezTo>
                  <a:pt x="2291132" y="12431"/>
                  <a:pt x="2293241" y="33153"/>
                  <a:pt x="2275106" y="34137"/>
                </a:cubicBezTo>
                <a:cubicBezTo>
                  <a:pt x="2256999" y="35093"/>
                  <a:pt x="2223344" y="23537"/>
                  <a:pt x="2197449" y="27389"/>
                </a:cubicBezTo>
                <a:cubicBezTo>
                  <a:pt x="2171582" y="31269"/>
                  <a:pt x="2130138" y="49095"/>
                  <a:pt x="2125499" y="50051"/>
                </a:cubicBezTo>
                <a:cubicBezTo>
                  <a:pt x="2120832" y="51007"/>
                  <a:pt x="2141553" y="63547"/>
                  <a:pt x="2155021" y="66443"/>
                </a:cubicBezTo>
                <a:cubicBezTo>
                  <a:pt x="2168461" y="69367"/>
                  <a:pt x="2186062" y="97314"/>
                  <a:pt x="2186062" y="97314"/>
                </a:cubicBezTo>
                <a:cubicBezTo>
                  <a:pt x="2028132" y="44709"/>
                  <a:pt x="2032153" y="89639"/>
                  <a:pt x="1953652" y="93434"/>
                </a:cubicBezTo>
                <a:cubicBezTo>
                  <a:pt x="1912827" y="95403"/>
                  <a:pt x="1881534" y="130717"/>
                  <a:pt x="1788525" y="180679"/>
                </a:cubicBezTo>
                <a:cubicBezTo>
                  <a:pt x="1768112" y="191617"/>
                  <a:pt x="1793557" y="196593"/>
                  <a:pt x="1824710" y="201429"/>
                </a:cubicBezTo>
                <a:close/>
                <a:moveTo>
                  <a:pt x="1052017" y="632059"/>
                </a:moveTo>
                <a:cubicBezTo>
                  <a:pt x="1042373" y="621150"/>
                  <a:pt x="1034417" y="598938"/>
                  <a:pt x="1018896" y="607935"/>
                </a:cubicBezTo>
                <a:cubicBezTo>
                  <a:pt x="1003376" y="616960"/>
                  <a:pt x="986478" y="614402"/>
                  <a:pt x="989234" y="612462"/>
                </a:cubicBezTo>
                <a:cubicBezTo>
                  <a:pt x="991989" y="610522"/>
                  <a:pt x="988896" y="600878"/>
                  <a:pt x="980939" y="597982"/>
                </a:cubicBezTo>
                <a:cubicBezTo>
                  <a:pt x="973039" y="595086"/>
                  <a:pt x="968203" y="599613"/>
                  <a:pt x="959936" y="604421"/>
                </a:cubicBezTo>
                <a:cubicBezTo>
                  <a:pt x="951614" y="609257"/>
                  <a:pt x="925410" y="615667"/>
                  <a:pt x="936122" y="607288"/>
                </a:cubicBezTo>
                <a:cubicBezTo>
                  <a:pt x="946806" y="598938"/>
                  <a:pt x="943348" y="594467"/>
                  <a:pt x="939552" y="584795"/>
                </a:cubicBezTo>
                <a:cubicBezTo>
                  <a:pt x="935784" y="575151"/>
                  <a:pt x="908484" y="591543"/>
                  <a:pt x="894004" y="601834"/>
                </a:cubicBezTo>
                <a:cubicBezTo>
                  <a:pt x="879524" y="612096"/>
                  <a:pt x="870920" y="627841"/>
                  <a:pt x="862260" y="638441"/>
                </a:cubicBezTo>
                <a:cubicBezTo>
                  <a:pt x="839149" y="666867"/>
                  <a:pt x="922795" y="660372"/>
                  <a:pt x="889533" y="672518"/>
                </a:cubicBezTo>
                <a:cubicBezTo>
                  <a:pt x="871960" y="678929"/>
                  <a:pt x="858465" y="683427"/>
                  <a:pt x="867462" y="688910"/>
                </a:cubicBezTo>
                <a:cubicBezTo>
                  <a:pt x="891726" y="703699"/>
                  <a:pt x="921080" y="683231"/>
                  <a:pt x="961005" y="694055"/>
                </a:cubicBezTo>
                <a:cubicBezTo>
                  <a:pt x="985860" y="700775"/>
                  <a:pt x="1000677" y="700466"/>
                  <a:pt x="1000677" y="700466"/>
                </a:cubicBezTo>
                <a:cubicBezTo>
                  <a:pt x="975794" y="715930"/>
                  <a:pt x="861951" y="709407"/>
                  <a:pt x="878512" y="724871"/>
                </a:cubicBezTo>
                <a:cubicBezTo>
                  <a:pt x="916159" y="760157"/>
                  <a:pt x="932523" y="745846"/>
                  <a:pt x="948887" y="749923"/>
                </a:cubicBezTo>
                <a:cubicBezTo>
                  <a:pt x="961680" y="753156"/>
                  <a:pt x="954791" y="767608"/>
                  <a:pt x="958221" y="769857"/>
                </a:cubicBezTo>
                <a:cubicBezTo>
                  <a:pt x="961680" y="772106"/>
                  <a:pt x="985860" y="767945"/>
                  <a:pt x="1009984" y="763446"/>
                </a:cubicBezTo>
                <a:cubicBezTo>
                  <a:pt x="1034164" y="758948"/>
                  <a:pt x="1025166" y="755068"/>
                  <a:pt x="1044173" y="750260"/>
                </a:cubicBezTo>
                <a:cubicBezTo>
                  <a:pt x="1063123" y="745452"/>
                  <a:pt x="1063826" y="731000"/>
                  <a:pt x="1074876" y="727767"/>
                </a:cubicBezTo>
                <a:cubicBezTo>
                  <a:pt x="1085898" y="724562"/>
                  <a:pt x="1077997" y="735161"/>
                  <a:pt x="1091071" y="738367"/>
                </a:cubicBezTo>
                <a:cubicBezTo>
                  <a:pt x="1096048" y="739604"/>
                  <a:pt x="1127847" y="752144"/>
                  <a:pt x="1136282" y="751553"/>
                </a:cubicBezTo>
                <a:cubicBezTo>
                  <a:pt x="1150087" y="750597"/>
                  <a:pt x="1166282" y="741291"/>
                  <a:pt x="1164230" y="739660"/>
                </a:cubicBezTo>
                <a:cubicBezTo>
                  <a:pt x="1155401" y="732800"/>
                  <a:pt x="1171709" y="714552"/>
                  <a:pt x="1142158" y="731956"/>
                </a:cubicBezTo>
                <a:cubicBezTo>
                  <a:pt x="1136620" y="735161"/>
                  <a:pt x="1136985" y="723268"/>
                  <a:pt x="1148681" y="717476"/>
                </a:cubicBezTo>
                <a:cubicBezTo>
                  <a:pt x="1160434" y="711684"/>
                  <a:pt x="1170837" y="717476"/>
                  <a:pt x="1177697" y="717476"/>
                </a:cubicBezTo>
                <a:cubicBezTo>
                  <a:pt x="1184586" y="717476"/>
                  <a:pt x="1178400" y="697542"/>
                  <a:pt x="1165945" y="694365"/>
                </a:cubicBezTo>
                <a:cubicBezTo>
                  <a:pt x="1153517" y="691131"/>
                  <a:pt x="1148007" y="683427"/>
                  <a:pt x="1129337" y="673165"/>
                </a:cubicBezTo>
                <a:cubicBezTo>
                  <a:pt x="1110724" y="662874"/>
                  <a:pt x="1120368" y="658376"/>
                  <a:pt x="1114857" y="644908"/>
                </a:cubicBezTo>
                <a:cubicBezTo>
                  <a:pt x="1109319" y="631384"/>
                  <a:pt x="1097594" y="591515"/>
                  <a:pt x="1087219" y="584458"/>
                </a:cubicBezTo>
                <a:cubicBezTo>
                  <a:pt x="1076900" y="577373"/>
                  <a:pt x="1065823" y="579313"/>
                  <a:pt x="1055504" y="572256"/>
                </a:cubicBezTo>
                <a:cubicBezTo>
                  <a:pt x="1053114" y="583727"/>
                  <a:pt x="1068634" y="650813"/>
                  <a:pt x="1052017" y="632059"/>
                </a:cubicBezTo>
                <a:close/>
                <a:moveTo>
                  <a:pt x="771135" y="572621"/>
                </a:moveTo>
                <a:cubicBezTo>
                  <a:pt x="775634" y="585442"/>
                  <a:pt x="776309" y="577429"/>
                  <a:pt x="767340" y="591543"/>
                </a:cubicBezTo>
                <a:cubicBezTo>
                  <a:pt x="758370" y="605686"/>
                  <a:pt x="763544" y="610831"/>
                  <a:pt x="757330" y="621431"/>
                </a:cubicBezTo>
                <a:cubicBezTo>
                  <a:pt x="751145" y="632031"/>
                  <a:pt x="734584" y="646201"/>
                  <a:pt x="739729" y="653259"/>
                </a:cubicBezTo>
                <a:cubicBezTo>
                  <a:pt x="744903" y="660316"/>
                  <a:pt x="761463" y="664505"/>
                  <a:pt x="768380" y="669960"/>
                </a:cubicBezTo>
                <a:cubicBezTo>
                  <a:pt x="786318" y="684187"/>
                  <a:pt x="781117" y="691075"/>
                  <a:pt x="819777" y="670916"/>
                </a:cubicBezTo>
                <a:cubicBezTo>
                  <a:pt x="828436" y="666445"/>
                  <a:pt x="835662" y="661300"/>
                  <a:pt x="835297" y="650025"/>
                </a:cubicBezTo>
                <a:cubicBezTo>
                  <a:pt x="834397" y="618169"/>
                  <a:pt x="844603" y="646961"/>
                  <a:pt x="849805" y="633015"/>
                </a:cubicBezTo>
                <a:cubicBezTo>
                  <a:pt x="852588" y="625648"/>
                  <a:pt x="857396" y="616005"/>
                  <a:pt x="863273" y="610213"/>
                </a:cubicBezTo>
                <a:cubicBezTo>
                  <a:pt x="864903" y="608582"/>
                  <a:pt x="912448" y="582265"/>
                  <a:pt x="919168" y="571974"/>
                </a:cubicBezTo>
                <a:cubicBezTo>
                  <a:pt x="922992" y="566154"/>
                  <a:pt x="912251" y="561684"/>
                  <a:pt x="905728" y="559097"/>
                </a:cubicBezTo>
                <a:cubicBezTo>
                  <a:pt x="899177" y="556538"/>
                  <a:pt x="891586" y="546276"/>
                  <a:pt x="876403" y="546276"/>
                </a:cubicBezTo>
                <a:cubicBezTo>
                  <a:pt x="861220" y="546276"/>
                  <a:pt x="852954" y="557832"/>
                  <a:pt x="853629" y="552687"/>
                </a:cubicBezTo>
                <a:cubicBezTo>
                  <a:pt x="854556" y="545995"/>
                  <a:pt x="822082" y="529912"/>
                  <a:pt x="761829" y="547232"/>
                </a:cubicBezTo>
                <a:cubicBezTo>
                  <a:pt x="748361" y="551056"/>
                  <a:pt x="766637" y="559716"/>
                  <a:pt x="771135" y="572621"/>
                </a:cubicBezTo>
                <a:close/>
                <a:moveTo>
                  <a:pt x="1220434" y="726530"/>
                </a:moveTo>
                <a:cubicBezTo>
                  <a:pt x="1218382" y="729398"/>
                  <a:pt x="1209385" y="732322"/>
                  <a:pt x="1203902" y="738732"/>
                </a:cubicBezTo>
                <a:cubicBezTo>
                  <a:pt x="1198391" y="745143"/>
                  <a:pt x="1215626" y="741656"/>
                  <a:pt x="1221137" y="743568"/>
                </a:cubicBezTo>
                <a:cubicBezTo>
                  <a:pt x="1226676" y="745508"/>
                  <a:pt x="1230809" y="750935"/>
                  <a:pt x="1235308" y="752565"/>
                </a:cubicBezTo>
                <a:cubicBezTo>
                  <a:pt x="1249675" y="757655"/>
                  <a:pt x="1287885" y="750176"/>
                  <a:pt x="1283949" y="741656"/>
                </a:cubicBezTo>
                <a:cubicBezTo>
                  <a:pt x="1282909" y="739379"/>
                  <a:pt x="1263255" y="720119"/>
                  <a:pt x="1248747" y="712387"/>
                </a:cubicBezTo>
                <a:cubicBezTo>
                  <a:pt x="1222290" y="698301"/>
                  <a:pt x="1233593" y="708029"/>
                  <a:pt x="1220434" y="726530"/>
                </a:cubicBezTo>
                <a:close/>
                <a:moveTo>
                  <a:pt x="1155204" y="576136"/>
                </a:moveTo>
                <a:cubicBezTo>
                  <a:pt x="1145842" y="580803"/>
                  <a:pt x="1139037" y="586398"/>
                  <a:pt x="1154895" y="594467"/>
                </a:cubicBezTo>
                <a:cubicBezTo>
                  <a:pt x="1201484" y="618029"/>
                  <a:pt x="1197913" y="643530"/>
                  <a:pt x="1224258" y="633352"/>
                </a:cubicBezTo>
                <a:cubicBezTo>
                  <a:pt x="1246667" y="624692"/>
                  <a:pt x="1255664" y="614402"/>
                  <a:pt x="1258813" y="605377"/>
                </a:cubicBezTo>
                <a:cubicBezTo>
                  <a:pt x="1261850" y="596379"/>
                  <a:pt x="1255664" y="594467"/>
                  <a:pt x="1250153" y="586089"/>
                </a:cubicBezTo>
                <a:cubicBezTo>
                  <a:pt x="1238935" y="569247"/>
                  <a:pt x="1237923" y="576782"/>
                  <a:pt x="1216667" y="576782"/>
                </a:cubicBezTo>
                <a:cubicBezTo>
                  <a:pt x="1216667" y="576782"/>
                  <a:pt x="1224258" y="567138"/>
                  <a:pt x="1236686" y="561037"/>
                </a:cubicBezTo>
                <a:cubicBezTo>
                  <a:pt x="1249113" y="554908"/>
                  <a:pt x="1238738" y="550746"/>
                  <a:pt x="1244614" y="544983"/>
                </a:cubicBezTo>
                <a:cubicBezTo>
                  <a:pt x="1250519" y="539191"/>
                  <a:pt x="1229797" y="536323"/>
                  <a:pt x="1220828" y="538544"/>
                </a:cubicBezTo>
                <a:cubicBezTo>
                  <a:pt x="1211831" y="540821"/>
                  <a:pt x="1211493" y="537897"/>
                  <a:pt x="1196648" y="537279"/>
                </a:cubicBezTo>
                <a:cubicBezTo>
                  <a:pt x="1181802" y="536632"/>
                  <a:pt x="1158353" y="550128"/>
                  <a:pt x="1159366" y="554936"/>
                </a:cubicBezTo>
                <a:cubicBezTo>
                  <a:pt x="1160406" y="559772"/>
                  <a:pt x="1171456" y="557860"/>
                  <a:pt x="1181802" y="563624"/>
                </a:cubicBezTo>
                <a:cubicBezTo>
                  <a:pt x="1192149" y="569416"/>
                  <a:pt x="1195242" y="568769"/>
                  <a:pt x="1184895" y="585161"/>
                </a:cubicBezTo>
                <a:cubicBezTo>
                  <a:pt x="1171681" y="606079"/>
                  <a:pt x="1169994" y="568769"/>
                  <a:pt x="1155204" y="576136"/>
                </a:cubicBezTo>
                <a:close/>
                <a:moveTo>
                  <a:pt x="1074145" y="560390"/>
                </a:moveTo>
                <a:cubicBezTo>
                  <a:pt x="1079993" y="561993"/>
                  <a:pt x="1083789" y="558760"/>
                  <a:pt x="1093095" y="568741"/>
                </a:cubicBezTo>
                <a:cubicBezTo>
                  <a:pt x="1102430" y="578722"/>
                  <a:pt x="1110724" y="584177"/>
                  <a:pt x="1114492" y="567785"/>
                </a:cubicBezTo>
                <a:cubicBezTo>
                  <a:pt x="1124164" y="526088"/>
                  <a:pt x="1054548" y="555020"/>
                  <a:pt x="1074145" y="560390"/>
                </a:cubicBezTo>
                <a:close/>
                <a:moveTo>
                  <a:pt x="839795" y="422199"/>
                </a:moveTo>
                <a:cubicBezTo>
                  <a:pt x="822504" y="436032"/>
                  <a:pt x="819102" y="446969"/>
                  <a:pt x="805662" y="455657"/>
                </a:cubicBezTo>
                <a:cubicBezTo>
                  <a:pt x="787921" y="467044"/>
                  <a:pt x="795147" y="487878"/>
                  <a:pt x="823938" y="473005"/>
                </a:cubicBezTo>
                <a:cubicBezTo>
                  <a:pt x="830151" y="469771"/>
                  <a:pt x="835325" y="461758"/>
                  <a:pt x="839121" y="466594"/>
                </a:cubicBezTo>
                <a:cubicBezTo>
                  <a:pt x="844660" y="473623"/>
                  <a:pt x="873591" y="427231"/>
                  <a:pt x="882645" y="429003"/>
                </a:cubicBezTo>
                <a:cubicBezTo>
                  <a:pt x="884360" y="429312"/>
                  <a:pt x="876740" y="437353"/>
                  <a:pt x="879524" y="444101"/>
                </a:cubicBezTo>
                <a:cubicBezTo>
                  <a:pt x="882279" y="450849"/>
                  <a:pt x="894678" y="451187"/>
                  <a:pt x="905728" y="439631"/>
                </a:cubicBezTo>
                <a:cubicBezTo>
                  <a:pt x="916778" y="428047"/>
                  <a:pt x="906768" y="417447"/>
                  <a:pt x="915400" y="408450"/>
                </a:cubicBezTo>
                <a:cubicBezTo>
                  <a:pt x="924032" y="399424"/>
                  <a:pt x="931258" y="400718"/>
                  <a:pt x="914388" y="392676"/>
                </a:cubicBezTo>
                <a:cubicBezTo>
                  <a:pt x="897490" y="384635"/>
                  <a:pt x="886750" y="393661"/>
                  <a:pt x="883291" y="397850"/>
                </a:cubicBezTo>
                <a:cubicBezTo>
                  <a:pt x="879833" y="401955"/>
                  <a:pt x="873619" y="395207"/>
                  <a:pt x="839795" y="422199"/>
                </a:cubicBezTo>
                <a:close/>
                <a:moveTo>
                  <a:pt x="887790" y="488413"/>
                </a:moveTo>
                <a:cubicBezTo>
                  <a:pt x="881126" y="505817"/>
                  <a:pt x="935054" y="516529"/>
                  <a:pt x="944697" y="488722"/>
                </a:cubicBezTo>
                <a:cubicBezTo>
                  <a:pt x="949533" y="474889"/>
                  <a:pt x="955438" y="491927"/>
                  <a:pt x="952654" y="499012"/>
                </a:cubicBezTo>
                <a:cubicBezTo>
                  <a:pt x="948690" y="509162"/>
                  <a:pt x="968821" y="491927"/>
                  <a:pt x="995447" y="491927"/>
                </a:cubicBezTo>
                <a:cubicBezTo>
                  <a:pt x="997697" y="491927"/>
                  <a:pt x="969552" y="513352"/>
                  <a:pt x="930217" y="518919"/>
                </a:cubicBezTo>
                <a:cubicBezTo>
                  <a:pt x="925747" y="519565"/>
                  <a:pt x="934407" y="526313"/>
                  <a:pt x="953329" y="530193"/>
                </a:cubicBezTo>
                <a:cubicBezTo>
                  <a:pt x="973517" y="534270"/>
                  <a:pt x="1026207" y="493024"/>
                  <a:pt x="1045832" y="498703"/>
                </a:cubicBezTo>
                <a:cubicBezTo>
                  <a:pt x="1054829" y="501262"/>
                  <a:pt x="1064473" y="494205"/>
                  <a:pt x="1075495" y="491590"/>
                </a:cubicBezTo>
                <a:cubicBezTo>
                  <a:pt x="1086544" y="489031"/>
                  <a:pt x="1091015" y="493220"/>
                  <a:pt x="1095879" y="476829"/>
                </a:cubicBezTo>
                <a:cubicBezTo>
                  <a:pt x="1100687" y="460437"/>
                  <a:pt x="1109319" y="444692"/>
                  <a:pt x="1093798" y="443708"/>
                </a:cubicBezTo>
                <a:cubicBezTo>
                  <a:pt x="1078250" y="442752"/>
                  <a:pt x="1077238" y="442752"/>
                  <a:pt x="1075157" y="460437"/>
                </a:cubicBezTo>
                <a:cubicBezTo>
                  <a:pt x="1073273" y="476632"/>
                  <a:pt x="1076310" y="471177"/>
                  <a:pt x="1055138" y="443708"/>
                </a:cubicBezTo>
                <a:cubicBezTo>
                  <a:pt x="1048953" y="435694"/>
                  <a:pt x="1044454" y="423155"/>
                  <a:pt x="1037537" y="416407"/>
                </a:cubicBezTo>
                <a:cubicBezTo>
                  <a:pt x="1030649" y="409659"/>
                  <a:pt x="1027528" y="419303"/>
                  <a:pt x="1016816" y="431196"/>
                </a:cubicBezTo>
                <a:cubicBezTo>
                  <a:pt x="1006132" y="443061"/>
                  <a:pt x="1014735" y="447588"/>
                  <a:pt x="1025447" y="452733"/>
                </a:cubicBezTo>
                <a:cubicBezTo>
                  <a:pt x="1036132" y="457878"/>
                  <a:pt x="1043751" y="471065"/>
                  <a:pt x="1038578" y="474579"/>
                </a:cubicBezTo>
                <a:cubicBezTo>
                  <a:pt x="1033404" y="478122"/>
                  <a:pt x="1027528" y="473933"/>
                  <a:pt x="1007847" y="476210"/>
                </a:cubicBezTo>
                <a:cubicBezTo>
                  <a:pt x="988165" y="478459"/>
                  <a:pt x="988868" y="470109"/>
                  <a:pt x="983329" y="467550"/>
                </a:cubicBezTo>
                <a:cubicBezTo>
                  <a:pt x="977790" y="464964"/>
                  <a:pt x="992636" y="459509"/>
                  <a:pt x="971577" y="450849"/>
                </a:cubicBezTo>
                <a:cubicBezTo>
                  <a:pt x="930611" y="433867"/>
                  <a:pt x="901820" y="451411"/>
                  <a:pt x="887790" y="488413"/>
                </a:cubicBezTo>
                <a:close/>
                <a:moveTo>
                  <a:pt x="881211" y="460774"/>
                </a:moveTo>
                <a:cubicBezTo>
                  <a:pt x="883404" y="457035"/>
                  <a:pt x="855006" y="477475"/>
                  <a:pt x="850705" y="484055"/>
                </a:cubicBezTo>
                <a:cubicBezTo>
                  <a:pt x="846375" y="490634"/>
                  <a:pt x="855034" y="489509"/>
                  <a:pt x="863666" y="489200"/>
                </a:cubicBezTo>
                <a:cubicBezTo>
                  <a:pt x="872242" y="488891"/>
                  <a:pt x="873985" y="473145"/>
                  <a:pt x="881211" y="460774"/>
                </a:cubicBezTo>
                <a:close/>
                <a:moveTo>
                  <a:pt x="935756" y="418178"/>
                </a:moveTo>
                <a:cubicBezTo>
                  <a:pt x="917059" y="426585"/>
                  <a:pt x="962495" y="429059"/>
                  <a:pt x="956113" y="416407"/>
                </a:cubicBezTo>
                <a:cubicBezTo>
                  <a:pt x="953723" y="411571"/>
                  <a:pt x="941436" y="415619"/>
                  <a:pt x="935756" y="418178"/>
                </a:cubicBezTo>
                <a:close/>
                <a:moveTo>
                  <a:pt x="963339" y="370127"/>
                </a:moveTo>
                <a:cubicBezTo>
                  <a:pt x="962130" y="374007"/>
                  <a:pt x="963535" y="382358"/>
                  <a:pt x="966994" y="388937"/>
                </a:cubicBezTo>
                <a:cubicBezTo>
                  <a:pt x="974979" y="404148"/>
                  <a:pt x="1029271" y="377803"/>
                  <a:pt x="1017181" y="374457"/>
                </a:cubicBezTo>
                <a:cubicBezTo>
                  <a:pt x="992073" y="367569"/>
                  <a:pt x="997387" y="367906"/>
                  <a:pt x="1018924" y="361158"/>
                </a:cubicBezTo>
                <a:cubicBezTo>
                  <a:pt x="1057922" y="348927"/>
                  <a:pt x="968231" y="354916"/>
                  <a:pt x="963339" y="370127"/>
                </a:cubicBezTo>
                <a:close/>
                <a:moveTo>
                  <a:pt x="929205" y="367259"/>
                </a:moveTo>
                <a:cubicBezTo>
                  <a:pt x="915428" y="373557"/>
                  <a:pt x="958278" y="381486"/>
                  <a:pt x="955241" y="374654"/>
                </a:cubicBezTo>
                <a:cubicBezTo>
                  <a:pt x="953723" y="371083"/>
                  <a:pt x="944529" y="360146"/>
                  <a:pt x="929205" y="367259"/>
                </a:cubicBezTo>
                <a:close/>
                <a:moveTo>
                  <a:pt x="973685" y="335600"/>
                </a:moveTo>
                <a:cubicBezTo>
                  <a:pt x="962889" y="339846"/>
                  <a:pt x="960443" y="347634"/>
                  <a:pt x="957996" y="350699"/>
                </a:cubicBezTo>
                <a:cubicBezTo>
                  <a:pt x="955578" y="353763"/>
                  <a:pt x="970227" y="348478"/>
                  <a:pt x="976947" y="346847"/>
                </a:cubicBezTo>
                <a:cubicBezTo>
                  <a:pt x="983695" y="345244"/>
                  <a:pt x="985241" y="349237"/>
                  <a:pt x="991820" y="343445"/>
                </a:cubicBezTo>
                <a:cubicBezTo>
                  <a:pt x="998371" y="337653"/>
                  <a:pt x="1011333" y="343613"/>
                  <a:pt x="1023058" y="341027"/>
                </a:cubicBezTo>
                <a:cubicBezTo>
                  <a:pt x="1038240" y="337737"/>
                  <a:pt x="1055869" y="303098"/>
                  <a:pt x="973685" y="335600"/>
                </a:cubicBezTo>
                <a:close/>
                <a:moveTo>
                  <a:pt x="1100687" y="383960"/>
                </a:moveTo>
                <a:cubicBezTo>
                  <a:pt x="1116038" y="389837"/>
                  <a:pt x="1114070" y="398862"/>
                  <a:pt x="1118456" y="388459"/>
                </a:cubicBezTo>
                <a:cubicBezTo>
                  <a:pt x="1120903" y="382667"/>
                  <a:pt x="1117247" y="383623"/>
                  <a:pt x="1110696" y="375919"/>
                </a:cubicBezTo>
                <a:cubicBezTo>
                  <a:pt x="1085869" y="346706"/>
                  <a:pt x="1082271" y="376847"/>
                  <a:pt x="1100687" y="383960"/>
                </a:cubicBezTo>
                <a:close/>
                <a:moveTo>
                  <a:pt x="1113283" y="419443"/>
                </a:moveTo>
                <a:cubicBezTo>
                  <a:pt x="1109993" y="421046"/>
                  <a:pt x="1114998" y="424757"/>
                  <a:pt x="1117275" y="431646"/>
                </a:cubicBezTo>
                <a:cubicBezTo>
                  <a:pt x="1119469" y="438590"/>
                  <a:pt x="1117613" y="440840"/>
                  <a:pt x="1130715" y="441796"/>
                </a:cubicBezTo>
                <a:cubicBezTo>
                  <a:pt x="1165411" y="444326"/>
                  <a:pt x="1145729" y="403782"/>
                  <a:pt x="1113283" y="419443"/>
                </a:cubicBezTo>
                <a:close/>
                <a:moveTo>
                  <a:pt x="1181465" y="430240"/>
                </a:moveTo>
                <a:cubicBezTo>
                  <a:pt x="1173339" y="424279"/>
                  <a:pt x="1169375" y="419443"/>
                  <a:pt x="1161109" y="422845"/>
                </a:cubicBezTo>
                <a:cubicBezTo>
                  <a:pt x="1152843" y="426219"/>
                  <a:pt x="1159731" y="430380"/>
                  <a:pt x="1159731" y="432658"/>
                </a:cubicBezTo>
                <a:cubicBezTo>
                  <a:pt x="1159731" y="434879"/>
                  <a:pt x="1169741" y="432349"/>
                  <a:pt x="1169937" y="437803"/>
                </a:cubicBezTo>
                <a:cubicBezTo>
                  <a:pt x="1170387" y="453323"/>
                  <a:pt x="1152477" y="441205"/>
                  <a:pt x="1141118" y="449837"/>
                </a:cubicBezTo>
                <a:cubicBezTo>
                  <a:pt x="1136507" y="453380"/>
                  <a:pt x="1150115" y="449359"/>
                  <a:pt x="1154248" y="454814"/>
                </a:cubicBezTo>
                <a:cubicBezTo>
                  <a:pt x="1160097" y="462546"/>
                  <a:pt x="1168447" y="460690"/>
                  <a:pt x="1204267" y="454814"/>
                </a:cubicBezTo>
                <a:cubicBezTo>
                  <a:pt x="1192515" y="465948"/>
                  <a:pt x="1183265" y="479303"/>
                  <a:pt x="1193583" y="486135"/>
                </a:cubicBezTo>
                <a:cubicBezTo>
                  <a:pt x="1199628" y="490184"/>
                  <a:pt x="1200303" y="482002"/>
                  <a:pt x="1217060" y="481665"/>
                </a:cubicBezTo>
                <a:cubicBezTo>
                  <a:pt x="1233790" y="481355"/>
                  <a:pt x="1238794" y="472667"/>
                  <a:pt x="1238794" y="472667"/>
                </a:cubicBezTo>
                <a:cubicBezTo>
                  <a:pt x="1233115" y="467129"/>
                  <a:pt x="1236854" y="454532"/>
                  <a:pt x="1235336" y="450315"/>
                </a:cubicBezTo>
                <a:cubicBezTo>
                  <a:pt x="1245767" y="457766"/>
                  <a:pt x="1245261" y="462686"/>
                  <a:pt x="1240003" y="443089"/>
                </a:cubicBezTo>
                <a:cubicBezTo>
                  <a:pt x="1234183" y="421524"/>
                  <a:pt x="1241690" y="406285"/>
                  <a:pt x="1222234" y="406763"/>
                </a:cubicBezTo>
                <a:cubicBezTo>
                  <a:pt x="1209638" y="407100"/>
                  <a:pt x="1201006" y="411458"/>
                  <a:pt x="1190631" y="411458"/>
                </a:cubicBezTo>
                <a:cubicBezTo>
                  <a:pt x="1180312" y="411458"/>
                  <a:pt x="1175786" y="413370"/>
                  <a:pt x="1183405" y="417250"/>
                </a:cubicBezTo>
                <a:cubicBezTo>
                  <a:pt x="1204717" y="428047"/>
                  <a:pt x="1196563" y="450202"/>
                  <a:pt x="1198757" y="444411"/>
                </a:cubicBezTo>
                <a:cubicBezTo>
                  <a:pt x="1198869" y="443904"/>
                  <a:pt x="1181465" y="430240"/>
                  <a:pt x="1181465" y="430240"/>
                </a:cubicBezTo>
                <a:close/>
                <a:moveTo>
                  <a:pt x="1110528" y="488722"/>
                </a:moveTo>
                <a:cubicBezTo>
                  <a:pt x="1110190" y="492911"/>
                  <a:pt x="1117444" y="490465"/>
                  <a:pt x="1129000" y="486473"/>
                </a:cubicBezTo>
                <a:cubicBezTo>
                  <a:pt x="1150537" y="478937"/>
                  <a:pt x="1112692" y="463024"/>
                  <a:pt x="1110528" y="488722"/>
                </a:cubicBezTo>
                <a:close/>
                <a:moveTo>
                  <a:pt x="1258588" y="472667"/>
                </a:moveTo>
                <a:cubicBezTo>
                  <a:pt x="1253077" y="478937"/>
                  <a:pt x="1257913" y="479725"/>
                  <a:pt x="1272225" y="486951"/>
                </a:cubicBezTo>
                <a:cubicBezTo>
                  <a:pt x="1336836" y="519565"/>
                  <a:pt x="1312993" y="410868"/>
                  <a:pt x="1258588" y="472667"/>
                </a:cubicBezTo>
                <a:close/>
                <a:moveTo>
                  <a:pt x="1347942" y="398103"/>
                </a:moveTo>
                <a:cubicBezTo>
                  <a:pt x="1309957" y="401871"/>
                  <a:pt x="1312712" y="387953"/>
                  <a:pt x="1258926" y="387953"/>
                </a:cubicBezTo>
                <a:cubicBezTo>
                  <a:pt x="1251671" y="387953"/>
                  <a:pt x="1255045" y="391355"/>
                  <a:pt x="1262581" y="403670"/>
                </a:cubicBezTo>
                <a:cubicBezTo>
                  <a:pt x="1282881" y="436903"/>
                  <a:pt x="1304643" y="393801"/>
                  <a:pt x="1327276" y="426304"/>
                </a:cubicBezTo>
                <a:cubicBezTo>
                  <a:pt x="1338635" y="442724"/>
                  <a:pt x="1344624" y="447784"/>
                  <a:pt x="1335290" y="453801"/>
                </a:cubicBezTo>
                <a:cubicBezTo>
                  <a:pt x="1325955" y="459818"/>
                  <a:pt x="1330341" y="469462"/>
                  <a:pt x="1335824" y="482030"/>
                </a:cubicBezTo>
                <a:cubicBezTo>
                  <a:pt x="1341250" y="494542"/>
                  <a:pt x="1353678" y="494036"/>
                  <a:pt x="1371025" y="494036"/>
                </a:cubicBezTo>
                <a:cubicBezTo>
                  <a:pt x="1540932" y="494036"/>
                  <a:pt x="1522460" y="489593"/>
                  <a:pt x="1556593" y="465132"/>
                </a:cubicBezTo>
                <a:cubicBezTo>
                  <a:pt x="1584119" y="445366"/>
                  <a:pt x="1537811" y="426557"/>
                  <a:pt x="1514138" y="426557"/>
                </a:cubicBezTo>
                <a:cubicBezTo>
                  <a:pt x="1500136" y="426557"/>
                  <a:pt x="1488270" y="433783"/>
                  <a:pt x="1467043" y="435947"/>
                </a:cubicBezTo>
                <a:cubicBezTo>
                  <a:pt x="1445843" y="438141"/>
                  <a:pt x="1450510" y="448262"/>
                  <a:pt x="1431335" y="448740"/>
                </a:cubicBezTo>
                <a:cubicBezTo>
                  <a:pt x="1412160" y="449190"/>
                  <a:pt x="1421466" y="457653"/>
                  <a:pt x="1397933" y="448009"/>
                </a:cubicBezTo>
                <a:cubicBezTo>
                  <a:pt x="1325168" y="418178"/>
                  <a:pt x="1396246" y="428215"/>
                  <a:pt x="1382159" y="416182"/>
                </a:cubicBezTo>
                <a:cubicBezTo>
                  <a:pt x="1375889" y="410868"/>
                  <a:pt x="1365037" y="396416"/>
                  <a:pt x="1347942" y="398103"/>
                </a:cubicBezTo>
                <a:close/>
                <a:moveTo>
                  <a:pt x="1128466" y="308440"/>
                </a:moveTo>
                <a:cubicBezTo>
                  <a:pt x="1139853" y="312292"/>
                  <a:pt x="1142721" y="315188"/>
                  <a:pt x="1130012" y="318534"/>
                </a:cubicBezTo>
                <a:cubicBezTo>
                  <a:pt x="1117332" y="321908"/>
                  <a:pt x="1107491" y="330821"/>
                  <a:pt x="1120171" y="329134"/>
                </a:cubicBezTo>
                <a:cubicBezTo>
                  <a:pt x="1132852" y="327447"/>
                  <a:pt x="1143733" y="330343"/>
                  <a:pt x="1160012" y="333014"/>
                </a:cubicBezTo>
                <a:cubicBezTo>
                  <a:pt x="1191784" y="338159"/>
                  <a:pt x="1179131" y="356575"/>
                  <a:pt x="1208429" y="349658"/>
                </a:cubicBezTo>
                <a:cubicBezTo>
                  <a:pt x="1219535" y="346987"/>
                  <a:pt x="1221081" y="346256"/>
                  <a:pt x="1213855" y="338299"/>
                </a:cubicBezTo>
                <a:cubicBezTo>
                  <a:pt x="1212393" y="336697"/>
                  <a:pt x="1184192" y="294550"/>
                  <a:pt x="1161278" y="296884"/>
                </a:cubicBezTo>
                <a:cubicBezTo>
                  <a:pt x="1131587" y="299780"/>
                  <a:pt x="1154501" y="273098"/>
                  <a:pt x="1112861" y="283585"/>
                </a:cubicBezTo>
                <a:cubicBezTo>
                  <a:pt x="1100462" y="286734"/>
                  <a:pt x="1096469" y="295591"/>
                  <a:pt x="1091661" y="299527"/>
                </a:cubicBezTo>
                <a:cubicBezTo>
                  <a:pt x="1081905" y="307484"/>
                  <a:pt x="1117107" y="304588"/>
                  <a:pt x="1128466" y="308440"/>
                </a:cubicBezTo>
                <a:close/>
                <a:moveTo>
                  <a:pt x="1277595" y="190351"/>
                </a:moveTo>
                <a:cubicBezTo>
                  <a:pt x="1235983" y="242423"/>
                  <a:pt x="1288898" y="214560"/>
                  <a:pt x="1291540" y="226762"/>
                </a:cubicBezTo>
                <a:cubicBezTo>
                  <a:pt x="1292581" y="231542"/>
                  <a:pt x="1288954" y="234944"/>
                  <a:pt x="1266180" y="234944"/>
                </a:cubicBezTo>
                <a:cubicBezTo>
                  <a:pt x="1243433" y="234944"/>
                  <a:pt x="1250406" y="240005"/>
                  <a:pt x="1263087" y="254935"/>
                </a:cubicBezTo>
                <a:cubicBezTo>
                  <a:pt x="1282684" y="277990"/>
                  <a:pt x="1314961" y="254935"/>
                  <a:pt x="1338410" y="260980"/>
                </a:cubicBezTo>
                <a:cubicBezTo>
                  <a:pt x="1390060" y="274166"/>
                  <a:pt x="1288757" y="279087"/>
                  <a:pt x="1303968" y="293257"/>
                </a:cubicBezTo>
                <a:cubicBezTo>
                  <a:pt x="1351681" y="337737"/>
                  <a:pt x="1350950" y="311308"/>
                  <a:pt x="1383425" y="314935"/>
                </a:cubicBezTo>
                <a:cubicBezTo>
                  <a:pt x="1406986" y="317606"/>
                  <a:pt x="1401279" y="319996"/>
                  <a:pt x="1403865" y="313501"/>
                </a:cubicBezTo>
                <a:cubicBezTo>
                  <a:pt x="1406452" y="307006"/>
                  <a:pt x="1419414" y="290389"/>
                  <a:pt x="1421972" y="284316"/>
                </a:cubicBezTo>
                <a:cubicBezTo>
                  <a:pt x="1428551" y="269077"/>
                  <a:pt x="1475056" y="269555"/>
                  <a:pt x="1448908" y="260220"/>
                </a:cubicBezTo>
                <a:cubicBezTo>
                  <a:pt x="1436789" y="255862"/>
                  <a:pt x="1423041" y="253950"/>
                  <a:pt x="1424334" y="250605"/>
                </a:cubicBezTo>
                <a:cubicBezTo>
                  <a:pt x="1425599" y="247203"/>
                  <a:pt x="1433134" y="237334"/>
                  <a:pt x="1427933" y="232273"/>
                </a:cubicBezTo>
                <a:cubicBezTo>
                  <a:pt x="1422759" y="227212"/>
                  <a:pt x="1414493" y="227437"/>
                  <a:pt x="1407745" y="224822"/>
                </a:cubicBezTo>
                <a:cubicBezTo>
                  <a:pt x="1401054" y="222179"/>
                  <a:pt x="1393518" y="209892"/>
                  <a:pt x="1384971" y="204578"/>
                </a:cubicBezTo>
                <a:cubicBezTo>
                  <a:pt x="1376452" y="199264"/>
                  <a:pt x="1368945" y="198786"/>
                  <a:pt x="1358570" y="190829"/>
                </a:cubicBezTo>
                <a:cubicBezTo>
                  <a:pt x="1318363" y="159929"/>
                  <a:pt x="1308748" y="151129"/>
                  <a:pt x="1277595" y="190351"/>
                </a:cubicBezTo>
                <a:close/>
                <a:moveTo>
                  <a:pt x="1251137" y="331355"/>
                </a:moveTo>
                <a:cubicBezTo>
                  <a:pt x="1245964" y="333998"/>
                  <a:pt x="1233059" y="334476"/>
                  <a:pt x="1242618" y="342404"/>
                </a:cubicBezTo>
                <a:cubicBezTo>
                  <a:pt x="1252178" y="350361"/>
                  <a:pt x="1249591" y="350614"/>
                  <a:pt x="1261737" y="346031"/>
                </a:cubicBezTo>
                <a:cubicBezTo>
                  <a:pt x="1273940" y="341420"/>
                  <a:pt x="1291512" y="330090"/>
                  <a:pt x="1293087" y="326744"/>
                </a:cubicBezTo>
                <a:cubicBezTo>
                  <a:pt x="1295252" y="321992"/>
                  <a:pt x="1241184" y="299611"/>
                  <a:pt x="1236376" y="298290"/>
                </a:cubicBezTo>
                <a:cubicBezTo>
                  <a:pt x="1208176" y="290614"/>
                  <a:pt x="1256339" y="328656"/>
                  <a:pt x="1251137" y="331355"/>
                </a:cubicBezTo>
                <a:close/>
                <a:moveTo>
                  <a:pt x="1884373" y="80613"/>
                </a:moveTo>
                <a:cubicBezTo>
                  <a:pt x="1862977" y="74821"/>
                  <a:pt x="1786388" y="60004"/>
                  <a:pt x="1761533" y="65796"/>
                </a:cubicBezTo>
                <a:cubicBezTo>
                  <a:pt x="1736678" y="71588"/>
                  <a:pt x="1738056" y="52975"/>
                  <a:pt x="1703557" y="57474"/>
                </a:cubicBezTo>
                <a:cubicBezTo>
                  <a:pt x="1669058" y="61944"/>
                  <a:pt x="1615919" y="59385"/>
                  <a:pt x="1599358" y="61944"/>
                </a:cubicBezTo>
                <a:cubicBezTo>
                  <a:pt x="1582826" y="64503"/>
                  <a:pt x="1607624" y="71588"/>
                  <a:pt x="1616593" y="77380"/>
                </a:cubicBezTo>
                <a:cubicBezTo>
                  <a:pt x="1625562" y="83172"/>
                  <a:pt x="1573800" y="70969"/>
                  <a:pt x="1534437" y="81879"/>
                </a:cubicBezTo>
                <a:cubicBezTo>
                  <a:pt x="1495103" y="92788"/>
                  <a:pt x="1469545" y="98580"/>
                  <a:pt x="1511691" y="114634"/>
                </a:cubicBezTo>
                <a:cubicBezTo>
                  <a:pt x="1628009" y="159058"/>
                  <a:pt x="1492432" y="120426"/>
                  <a:pt x="1482675" y="116574"/>
                </a:cubicBezTo>
                <a:cubicBezTo>
                  <a:pt x="1459901" y="107577"/>
                  <a:pt x="1472357" y="108224"/>
                  <a:pt x="1429507" y="120426"/>
                </a:cubicBezTo>
                <a:cubicBezTo>
                  <a:pt x="1386742" y="132629"/>
                  <a:pt x="1345327" y="139095"/>
                  <a:pt x="1347408" y="151916"/>
                </a:cubicBezTo>
                <a:cubicBezTo>
                  <a:pt x="1349826" y="167127"/>
                  <a:pt x="1403809" y="204606"/>
                  <a:pt x="1472328" y="178908"/>
                </a:cubicBezTo>
                <a:cubicBezTo>
                  <a:pt x="1475759" y="177643"/>
                  <a:pt x="1455065" y="196284"/>
                  <a:pt x="1455065" y="196284"/>
                </a:cubicBezTo>
                <a:cubicBezTo>
                  <a:pt x="1521420" y="182732"/>
                  <a:pt x="1591008" y="156443"/>
                  <a:pt x="1597249" y="152563"/>
                </a:cubicBezTo>
                <a:cubicBezTo>
                  <a:pt x="1551504" y="187990"/>
                  <a:pt x="1504522" y="211467"/>
                  <a:pt x="1446096" y="213632"/>
                </a:cubicBezTo>
                <a:cubicBezTo>
                  <a:pt x="1401981" y="215262"/>
                  <a:pt x="1494315" y="254822"/>
                  <a:pt x="1498561" y="285609"/>
                </a:cubicBezTo>
                <a:cubicBezTo>
                  <a:pt x="1498561" y="285609"/>
                  <a:pt x="1471626" y="264410"/>
                  <a:pt x="1441963" y="285609"/>
                </a:cubicBezTo>
                <a:cubicBezTo>
                  <a:pt x="1380276" y="329612"/>
                  <a:pt x="1453575" y="317550"/>
                  <a:pt x="1462656" y="334448"/>
                </a:cubicBezTo>
                <a:cubicBezTo>
                  <a:pt x="1467492" y="343445"/>
                  <a:pt x="1501991" y="326097"/>
                  <a:pt x="1501991" y="326097"/>
                </a:cubicBezTo>
                <a:cubicBezTo>
                  <a:pt x="1467492" y="369874"/>
                  <a:pt x="1455234" y="333492"/>
                  <a:pt x="1428158" y="336388"/>
                </a:cubicBezTo>
                <a:cubicBezTo>
                  <a:pt x="1403978" y="338946"/>
                  <a:pt x="1405384" y="344766"/>
                  <a:pt x="1415758" y="353089"/>
                </a:cubicBezTo>
                <a:cubicBezTo>
                  <a:pt x="1446405" y="377944"/>
                  <a:pt x="1391129" y="369284"/>
                  <a:pt x="1389526" y="393604"/>
                </a:cubicBezTo>
                <a:cubicBezTo>
                  <a:pt x="1388486" y="408956"/>
                  <a:pt x="1441935" y="402939"/>
                  <a:pt x="1485459" y="401955"/>
                </a:cubicBezTo>
                <a:cubicBezTo>
                  <a:pt x="1513041" y="401308"/>
                  <a:pt x="1509611" y="392311"/>
                  <a:pt x="1519957" y="392311"/>
                </a:cubicBezTo>
                <a:cubicBezTo>
                  <a:pt x="1530332" y="392311"/>
                  <a:pt x="1540679" y="395516"/>
                  <a:pt x="1536518" y="405807"/>
                </a:cubicBezTo>
                <a:cubicBezTo>
                  <a:pt x="1532385" y="416097"/>
                  <a:pt x="1540623" y="409687"/>
                  <a:pt x="1571045" y="398750"/>
                </a:cubicBezTo>
                <a:cubicBezTo>
                  <a:pt x="1601382" y="387840"/>
                  <a:pt x="1587577" y="371083"/>
                  <a:pt x="1585553" y="365319"/>
                </a:cubicBezTo>
                <a:cubicBezTo>
                  <a:pt x="1583472" y="359527"/>
                  <a:pt x="1572423" y="357615"/>
                  <a:pt x="1565534" y="354382"/>
                </a:cubicBezTo>
                <a:cubicBezTo>
                  <a:pt x="1558617" y="351177"/>
                  <a:pt x="1586256" y="322864"/>
                  <a:pt x="1582067" y="313276"/>
                </a:cubicBezTo>
                <a:cubicBezTo>
                  <a:pt x="1577961" y="303632"/>
                  <a:pt x="1615919" y="311308"/>
                  <a:pt x="1633126" y="288843"/>
                </a:cubicBezTo>
                <a:cubicBezTo>
                  <a:pt x="1650389" y="266350"/>
                  <a:pt x="1644176" y="249621"/>
                  <a:pt x="1631748" y="245797"/>
                </a:cubicBezTo>
                <a:cubicBezTo>
                  <a:pt x="1619349" y="241917"/>
                  <a:pt x="1654550" y="244532"/>
                  <a:pt x="1665572" y="238065"/>
                </a:cubicBezTo>
                <a:cubicBezTo>
                  <a:pt x="1676622" y="231682"/>
                  <a:pt x="1700802" y="223950"/>
                  <a:pt x="1710446" y="211748"/>
                </a:cubicBezTo>
                <a:cubicBezTo>
                  <a:pt x="1720090" y="199517"/>
                  <a:pt x="1723548" y="195019"/>
                  <a:pt x="1700127" y="197605"/>
                </a:cubicBezTo>
                <a:cubicBezTo>
                  <a:pt x="1676650" y="200192"/>
                  <a:pt x="1733895" y="187315"/>
                  <a:pt x="1761533" y="169292"/>
                </a:cubicBezTo>
                <a:cubicBezTo>
                  <a:pt x="1858675" y="106030"/>
                  <a:pt x="1832696" y="122872"/>
                  <a:pt x="1808459" y="124334"/>
                </a:cubicBezTo>
                <a:cubicBezTo>
                  <a:pt x="1776041" y="126246"/>
                  <a:pt x="1737353" y="121748"/>
                  <a:pt x="1758778" y="119189"/>
                </a:cubicBezTo>
                <a:cubicBezTo>
                  <a:pt x="1780174" y="116630"/>
                  <a:pt x="1843689" y="108898"/>
                  <a:pt x="1860250" y="96696"/>
                </a:cubicBezTo>
                <a:cubicBezTo>
                  <a:pt x="1876810" y="84437"/>
                  <a:pt x="1884373" y="80613"/>
                  <a:pt x="1884373" y="80613"/>
                </a:cubicBezTo>
                <a:close/>
                <a:moveTo>
                  <a:pt x="1497914" y="526651"/>
                </a:moveTo>
                <a:cubicBezTo>
                  <a:pt x="1463359" y="523417"/>
                  <a:pt x="1413031" y="515095"/>
                  <a:pt x="1402656" y="544617"/>
                </a:cubicBezTo>
                <a:cubicBezTo>
                  <a:pt x="1392281" y="574196"/>
                  <a:pt x="1376452" y="639791"/>
                  <a:pt x="1375046" y="651993"/>
                </a:cubicBezTo>
                <a:cubicBezTo>
                  <a:pt x="1371222" y="686042"/>
                  <a:pt x="1530220" y="691103"/>
                  <a:pt x="1514475" y="679632"/>
                </a:cubicBezTo>
                <a:cubicBezTo>
                  <a:pt x="1489142" y="661187"/>
                  <a:pt x="1571073" y="680869"/>
                  <a:pt x="1571073" y="658432"/>
                </a:cubicBezTo>
                <a:cubicBezTo>
                  <a:pt x="1571073" y="652640"/>
                  <a:pt x="1575909" y="665489"/>
                  <a:pt x="1595225" y="675780"/>
                </a:cubicBezTo>
                <a:cubicBezTo>
                  <a:pt x="1614513" y="686070"/>
                  <a:pt x="1631130" y="715002"/>
                  <a:pt x="1648393" y="731703"/>
                </a:cubicBezTo>
                <a:cubicBezTo>
                  <a:pt x="1665628" y="748404"/>
                  <a:pt x="1704288" y="770897"/>
                  <a:pt x="1696697" y="783775"/>
                </a:cubicBezTo>
                <a:cubicBezTo>
                  <a:pt x="1689077" y="796624"/>
                  <a:pt x="1704963" y="841610"/>
                  <a:pt x="1645581" y="851901"/>
                </a:cubicBezTo>
                <a:cubicBezTo>
                  <a:pt x="1586256" y="862163"/>
                  <a:pt x="1582798" y="855078"/>
                  <a:pt x="1583500" y="868602"/>
                </a:cubicBezTo>
                <a:cubicBezTo>
                  <a:pt x="1585834" y="914656"/>
                  <a:pt x="1661720" y="862725"/>
                  <a:pt x="1677353" y="882744"/>
                </a:cubicBezTo>
                <a:cubicBezTo>
                  <a:pt x="1701280" y="913335"/>
                  <a:pt x="1740671" y="900345"/>
                  <a:pt x="1695994" y="916174"/>
                </a:cubicBezTo>
                <a:cubicBezTo>
                  <a:pt x="1690483" y="918086"/>
                  <a:pt x="1707747" y="920026"/>
                  <a:pt x="1741542" y="936081"/>
                </a:cubicBezTo>
                <a:cubicBezTo>
                  <a:pt x="1775366" y="952135"/>
                  <a:pt x="1816079" y="954075"/>
                  <a:pt x="1796032" y="942519"/>
                </a:cubicBezTo>
                <a:cubicBezTo>
                  <a:pt x="1776041" y="930935"/>
                  <a:pt x="1766369" y="909764"/>
                  <a:pt x="1757400" y="902650"/>
                </a:cubicBezTo>
                <a:cubicBezTo>
                  <a:pt x="1748431" y="895593"/>
                  <a:pt x="1756725" y="901385"/>
                  <a:pt x="1772611" y="905237"/>
                </a:cubicBezTo>
                <a:cubicBezTo>
                  <a:pt x="1812171" y="914825"/>
                  <a:pt x="1813829" y="955650"/>
                  <a:pt x="1825048" y="903269"/>
                </a:cubicBezTo>
                <a:cubicBezTo>
                  <a:pt x="1829884" y="880776"/>
                  <a:pt x="1822995" y="880776"/>
                  <a:pt x="1796060" y="862810"/>
                </a:cubicBezTo>
                <a:cubicBezTo>
                  <a:pt x="1725713" y="815743"/>
                  <a:pt x="1773595" y="800195"/>
                  <a:pt x="1778825" y="793362"/>
                </a:cubicBezTo>
                <a:cubicBezTo>
                  <a:pt x="1785713" y="784393"/>
                  <a:pt x="1805057" y="809445"/>
                  <a:pt x="1818159" y="824234"/>
                </a:cubicBezTo>
                <a:cubicBezTo>
                  <a:pt x="1831262" y="839023"/>
                  <a:pt x="1842283" y="864750"/>
                  <a:pt x="1852658" y="846109"/>
                </a:cubicBezTo>
                <a:cubicBezTo>
                  <a:pt x="1862977" y="827467"/>
                  <a:pt x="1872649" y="785687"/>
                  <a:pt x="1872649" y="776043"/>
                </a:cubicBezTo>
                <a:cubicBezTo>
                  <a:pt x="1872649" y="766427"/>
                  <a:pt x="1862330" y="776689"/>
                  <a:pt x="1818159" y="754843"/>
                </a:cubicBezTo>
                <a:cubicBezTo>
                  <a:pt x="1773960" y="732997"/>
                  <a:pt x="1751186" y="724646"/>
                  <a:pt x="1747081" y="724646"/>
                </a:cubicBezTo>
                <a:cubicBezTo>
                  <a:pt x="1742920" y="724646"/>
                  <a:pt x="1758806" y="716295"/>
                  <a:pt x="1778150" y="706652"/>
                </a:cubicBezTo>
                <a:cubicBezTo>
                  <a:pt x="1797438" y="697008"/>
                  <a:pt x="1805732" y="698329"/>
                  <a:pt x="1764317" y="659079"/>
                </a:cubicBezTo>
                <a:cubicBezTo>
                  <a:pt x="1722901" y="619856"/>
                  <a:pt x="1711177" y="611506"/>
                  <a:pt x="1684269" y="608947"/>
                </a:cubicBezTo>
                <a:cubicBezTo>
                  <a:pt x="1657334" y="606361"/>
                  <a:pt x="1649771" y="578076"/>
                  <a:pt x="1630455" y="568460"/>
                </a:cubicBezTo>
                <a:cubicBezTo>
                  <a:pt x="1611139" y="558816"/>
                  <a:pt x="1566265" y="580016"/>
                  <a:pt x="1553135" y="583249"/>
                </a:cubicBezTo>
                <a:cubicBezTo>
                  <a:pt x="1540061" y="586426"/>
                  <a:pt x="1544166" y="591571"/>
                  <a:pt x="1527605" y="567813"/>
                </a:cubicBezTo>
                <a:cubicBezTo>
                  <a:pt x="1511017" y="543970"/>
                  <a:pt x="1497914" y="526651"/>
                  <a:pt x="1497914" y="526651"/>
                </a:cubicBezTo>
                <a:close/>
                <a:moveTo>
                  <a:pt x="1528955" y="526651"/>
                </a:moveTo>
                <a:cubicBezTo>
                  <a:pt x="1511804" y="528703"/>
                  <a:pt x="1539302" y="560053"/>
                  <a:pt x="1561373" y="561374"/>
                </a:cubicBezTo>
                <a:cubicBezTo>
                  <a:pt x="1583500" y="562640"/>
                  <a:pt x="1602113" y="551731"/>
                  <a:pt x="1606921" y="550437"/>
                </a:cubicBezTo>
                <a:cubicBezTo>
                  <a:pt x="1611814" y="549116"/>
                  <a:pt x="1555862" y="523417"/>
                  <a:pt x="1528955" y="526651"/>
                </a:cubicBezTo>
                <a:close/>
                <a:moveTo>
                  <a:pt x="1451494" y="845406"/>
                </a:moveTo>
                <a:cubicBezTo>
                  <a:pt x="1438561" y="876812"/>
                  <a:pt x="1444325" y="878161"/>
                  <a:pt x="1434934" y="908077"/>
                </a:cubicBezTo>
                <a:cubicBezTo>
                  <a:pt x="1432375" y="916259"/>
                  <a:pt x="1443228" y="906643"/>
                  <a:pt x="1450482" y="918677"/>
                </a:cubicBezTo>
                <a:cubicBezTo>
                  <a:pt x="1457708" y="930739"/>
                  <a:pt x="1454587" y="934113"/>
                  <a:pt x="1467549" y="920139"/>
                </a:cubicBezTo>
                <a:cubicBezTo>
                  <a:pt x="1480482" y="906165"/>
                  <a:pt x="1494990" y="901329"/>
                  <a:pt x="1513097" y="907121"/>
                </a:cubicBezTo>
                <a:cubicBezTo>
                  <a:pt x="1572254" y="925987"/>
                  <a:pt x="1517315" y="885499"/>
                  <a:pt x="1512085" y="879173"/>
                </a:cubicBezTo>
                <a:cubicBezTo>
                  <a:pt x="1499658" y="864215"/>
                  <a:pt x="1490351" y="860363"/>
                  <a:pt x="1474831" y="854572"/>
                </a:cubicBezTo>
                <a:cubicBezTo>
                  <a:pt x="1459254" y="848808"/>
                  <a:pt x="1457680" y="830476"/>
                  <a:pt x="1451494" y="845406"/>
                </a:cubicBezTo>
                <a:close/>
                <a:moveTo>
                  <a:pt x="1477474" y="1946610"/>
                </a:moveTo>
                <a:cubicBezTo>
                  <a:pt x="1465046" y="1950799"/>
                  <a:pt x="1489058" y="1952852"/>
                  <a:pt x="1505028" y="1946610"/>
                </a:cubicBezTo>
                <a:cubicBezTo>
                  <a:pt x="1520970" y="1940368"/>
                  <a:pt x="1533144" y="1945260"/>
                  <a:pt x="1535337" y="1948128"/>
                </a:cubicBezTo>
                <a:cubicBezTo>
                  <a:pt x="1537446" y="1951024"/>
                  <a:pt x="1529939" y="1952739"/>
                  <a:pt x="1527240" y="1949703"/>
                </a:cubicBezTo>
                <a:cubicBezTo>
                  <a:pt x="1524484" y="1946666"/>
                  <a:pt x="1523978" y="1957182"/>
                  <a:pt x="1542029" y="1963704"/>
                </a:cubicBezTo>
                <a:cubicBezTo>
                  <a:pt x="1577680" y="1976610"/>
                  <a:pt x="1560417" y="1981052"/>
                  <a:pt x="1572057" y="1999412"/>
                </a:cubicBezTo>
                <a:cubicBezTo>
                  <a:pt x="1576190" y="2005879"/>
                  <a:pt x="1577737" y="2008606"/>
                  <a:pt x="1570145" y="2011418"/>
                </a:cubicBezTo>
                <a:cubicBezTo>
                  <a:pt x="1558336" y="2015860"/>
                  <a:pt x="1589124" y="2026657"/>
                  <a:pt x="1603435" y="2027838"/>
                </a:cubicBezTo>
                <a:cubicBezTo>
                  <a:pt x="1619208" y="2029188"/>
                  <a:pt x="1624410" y="2032112"/>
                  <a:pt x="1613444" y="2017688"/>
                </a:cubicBezTo>
                <a:cubicBezTo>
                  <a:pt x="1566687" y="1956085"/>
                  <a:pt x="1569752" y="1915457"/>
                  <a:pt x="1477474" y="1946610"/>
                </a:cubicBezTo>
                <a:close/>
                <a:moveTo>
                  <a:pt x="1631861" y="2042234"/>
                </a:moveTo>
                <a:cubicBezTo>
                  <a:pt x="1640605" y="2051203"/>
                  <a:pt x="1638074" y="2060931"/>
                  <a:pt x="1637456" y="2066076"/>
                </a:cubicBezTo>
                <a:cubicBezTo>
                  <a:pt x="1636444" y="2074567"/>
                  <a:pt x="1571607" y="2047491"/>
                  <a:pt x="1610464" y="2068438"/>
                </a:cubicBezTo>
                <a:cubicBezTo>
                  <a:pt x="1625506" y="2076592"/>
                  <a:pt x="1635263" y="2074567"/>
                  <a:pt x="1634616" y="2085420"/>
                </a:cubicBezTo>
                <a:cubicBezTo>
                  <a:pt x="1633969" y="2096245"/>
                  <a:pt x="1648449" y="2086432"/>
                  <a:pt x="1654832" y="2080134"/>
                </a:cubicBezTo>
                <a:cubicBezTo>
                  <a:pt x="1661242" y="2073864"/>
                  <a:pt x="1660792" y="2079431"/>
                  <a:pt x="1687559" y="2083452"/>
                </a:cubicBezTo>
                <a:cubicBezTo>
                  <a:pt x="1714354" y="2087501"/>
                  <a:pt x="1719837" y="2092337"/>
                  <a:pt x="1715563" y="2080584"/>
                </a:cubicBezTo>
                <a:cubicBezTo>
                  <a:pt x="1711261" y="2068831"/>
                  <a:pt x="1727822" y="2069787"/>
                  <a:pt x="1704035" y="2058597"/>
                </a:cubicBezTo>
                <a:cubicBezTo>
                  <a:pt x="1680277" y="2047407"/>
                  <a:pt x="1621935" y="2032055"/>
                  <a:pt x="1631861" y="2042234"/>
                </a:cubicBezTo>
                <a:close/>
                <a:moveTo>
                  <a:pt x="1555637" y="2048925"/>
                </a:moveTo>
                <a:cubicBezTo>
                  <a:pt x="1535337" y="2026460"/>
                  <a:pt x="1520942" y="2050275"/>
                  <a:pt x="1545543" y="2057163"/>
                </a:cubicBezTo>
                <a:cubicBezTo>
                  <a:pt x="1554934" y="2059750"/>
                  <a:pt x="1562076" y="2056039"/>
                  <a:pt x="1555637" y="2048925"/>
                </a:cubicBezTo>
                <a:close/>
                <a:moveTo>
                  <a:pt x="1750062" y="2097285"/>
                </a:moveTo>
                <a:cubicBezTo>
                  <a:pt x="1739124" y="2093518"/>
                  <a:pt x="1736875" y="2101756"/>
                  <a:pt x="1744157" y="2108644"/>
                </a:cubicBezTo>
                <a:cubicBezTo>
                  <a:pt x="1751327" y="2115364"/>
                  <a:pt x="1810090" y="2117923"/>
                  <a:pt x="1750062" y="2097285"/>
                </a:cubicBezTo>
                <a:close/>
                <a:moveTo>
                  <a:pt x="1624129" y="752144"/>
                </a:moveTo>
                <a:cubicBezTo>
                  <a:pt x="1609621" y="758273"/>
                  <a:pt x="1601101" y="762491"/>
                  <a:pt x="1613782" y="779135"/>
                </a:cubicBezTo>
                <a:cubicBezTo>
                  <a:pt x="1626490" y="795780"/>
                  <a:pt x="1633997" y="806127"/>
                  <a:pt x="1638862" y="794093"/>
                </a:cubicBezTo>
                <a:cubicBezTo>
                  <a:pt x="1643782" y="782060"/>
                  <a:pt x="1648702" y="741769"/>
                  <a:pt x="1624129" y="752144"/>
                </a:cubicBezTo>
                <a:close/>
                <a:moveTo>
                  <a:pt x="1507924" y="930598"/>
                </a:moveTo>
                <a:cubicBezTo>
                  <a:pt x="1486049" y="934113"/>
                  <a:pt x="1478908" y="934759"/>
                  <a:pt x="1482366" y="947018"/>
                </a:cubicBezTo>
                <a:cubicBezTo>
                  <a:pt x="1489648" y="972688"/>
                  <a:pt x="1548439" y="924047"/>
                  <a:pt x="1507924" y="930598"/>
                </a:cubicBezTo>
                <a:close/>
                <a:moveTo>
                  <a:pt x="1553472" y="949239"/>
                </a:moveTo>
                <a:cubicBezTo>
                  <a:pt x="1544166" y="952079"/>
                  <a:pt x="1556228" y="989530"/>
                  <a:pt x="1571776" y="954694"/>
                </a:cubicBezTo>
                <a:cubicBezTo>
                  <a:pt x="1575909" y="945359"/>
                  <a:pt x="1567277" y="945050"/>
                  <a:pt x="1553472" y="949239"/>
                </a:cubicBezTo>
                <a:close/>
                <a:moveTo>
                  <a:pt x="1314652" y="356013"/>
                </a:moveTo>
                <a:cubicBezTo>
                  <a:pt x="1293958" y="356688"/>
                  <a:pt x="1262890" y="364026"/>
                  <a:pt x="1280125" y="364335"/>
                </a:cubicBezTo>
                <a:cubicBezTo>
                  <a:pt x="1307989" y="364898"/>
                  <a:pt x="1369507" y="376369"/>
                  <a:pt x="1370913" y="349574"/>
                </a:cubicBezTo>
                <a:cubicBezTo>
                  <a:pt x="1371588" y="336078"/>
                  <a:pt x="1352637" y="354719"/>
                  <a:pt x="1314652" y="356013"/>
                </a:cubicBezTo>
                <a:close/>
                <a:moveTo>
                  <a:pt x="1185261" y="242563"/>
                </a:moveTo>
                <a:cubicBezTo>
                  <a:pt x="1164145" y="249114"/>
                  <a:pt x="1169375" y="253473"/>
                  <a:pt x="1194202" y="264410"/>
                </a:cubicBezTo>
                <a:cubicBezTo>
                  <a:pt x="1219057" y="275347"/>
                  <a:pt x="1219759" y="270202"/>
                  <a:pt x="1217004" y="249621"/>
                </a:cubicBezTo>
                <a:cubicBezTo>
                  <a:pt x="1214221" y="229039"/>
                  <a:pt x="1197688" y="238711"/>
                  <a:pt x="1185261" y="242563"/>
                </a:cubicBezTo>
                <a:close/>
                <a:moveTo>
                  <a:pt x="2660384" y="780457"/>
                </a:moveTo>
                <a:cubicBezTo>
                  <a:pt x="2634236" y="787767"/>
                  <a:pt x="2625464" y="783381"/>
                  <a:pt x="2620515" y="796652"/>
                </a:cubicBezTo>
                <a:cubicBezTo>
                  <a:pt x="2615539" y="809867"/>
                  <a:pt x="2605304" y="802809"/>
                  <a:pt x="2599400" y="804440"/>
                </a:cubicBezTo>
                <a:cubicBezTo>
                  <a:pt x="2593495" y="806071"/>
                  <a:pt x="2585145" y="843072"/>
                  <a:pt x="2580984" y="837561"/>
                </a:cubicBezTo>
                <a:cubicBezTo>
                  <a:pt x="2564564" y="815968"/>
                  <a:pt x="2570102" y="804496"/>
                  <a:pt x="2559784" y="792491"/>
                </a:cubicBezTo>
                <a:cubicBezTo>
                  <a:pt x="2548284" y="779079"/>
                  <a:pt x="2525566" y="780597"/>
                  <a:pt x="2523936" y="786108"/>
                </a:cubicBezTo>
                <a:cubicBezTo>
                  <a:pt x="2522333" y="791619"/>
                  <a:pt x="2539624" y="796202"/>
                  <a:pt x="2533776" y="802416"/>
                </a:cubicBezTo>
                <a:cubicBezTo>
                  <a:pt x="2524329" y="812369"/>
                  <a:pt x="2482801" y="831685"/>
                  <a:pt x="2528490" y="820973"/>
                </a:cubicBezTo>
                <a:cubicBezTo>
                  <a:pt x="2538247" y="818667"/>
                  <a:pt x="2544966" y="828311"/>
                  <a:pt x="2548959" y="835143"/>
                </a:cubicBezTo>
                <a:cubicBezTo>
                  <a:pt x="2552952" y="842004"/>
                  <a:pt x="2544489" y="848639"/>
                  <a:pt x="2540243" y="851957"/>
                </a:cubicBezTo>
                <a:cubicBezTo>
                  <a:pt x="2530740" y="859492"/>
                  <a:pt x="2583345" y="846390"/>
                  <a:pt x="2568050" y="871779"/>
                </a:cubicBezTo>
                <a:cubicBezTo>
                  <a:pt x="2562989" y="880129"/>
                  <a:pt x="2589981" y="872960"/>
                  <a:pt x="2604939" y="872088"/>
                </a:cubicBezTo>
                <a:cubicBezTo>
                  <a:pt x="2619840" y="871216"/>
                  <a:pt x="2623777" y="882322"/>
                  <a:pt x="2646354" y="875265"/>
                </a:cubicBezTo>
                <a:cubicBezTo>
                  <a:pt x="2668960" y="868180"/>
                  <a:pt x="2679700" y="868686"/>
                  <a:pt x="2700253" y="853475"/>
                </a:cubicBezTo>
                <a:cubicBezTo>
                  <a:pt x="2741472" y="822969"/>
                  <a:pt x="2742456" y="834356"/>
                  <a:pt x="2743833" y="808264"/>
                </a:cubicBezTo>
                <a:cubicBezTo>
                  <a:pt x="2744368" y="797383"/>
                  <a:pt x="2752831" y="811301"/>
                  <a:pt x="2749625" y="794881"/>
                </a:cubicBezTo>
                <a:cubicBezTo>
                  <a:pt x="2746476" y="778433"/>
                  <a:pt x="2729578" y="782903"/>
                  <a:pt x="2717826" y="781638"/>
                </a:cubicBezTo>
                <a:cubicBezTo>
                  <a:pt x="2706017" y="780344"/>
                  <a:pt x="2706467" y="771122"/>
                  <a:pt x="2700562" y="768198"/>
                </a:cubicBezTo>
                <a:cubicBezTo>
                  <a:pt x="2694742" y="765246"/>
                  <a:pt x="2686898" y="773062"/>
                  <a:pt x="2660384" y="780457"/>
                </a:cubicBezTo>
                <a:close/>
                <a:moveTo>
                  <a:pt x="4407561" y="2196395"/>
                </a:moveTo>
                <a:cubicBezTo>
                  <a:pt x="4402079" y="2215627"/>
                  <a:pt x="4397524" y="2270454"/>
                  <a:pt x="4426540" y="2256986"/>
                </a:cubicBezTo>
                <a:cubicBezTo>
                  <a:pt x="4447402" y="2247314"/>
                  <a:pt x="4438602" y="2233706"/>
                  <a:pt x="4422210" y="2205730"/>
                </a:cubicBezTo>
                <a:cubicBezTo>
                  <a:pt x="4417908" y="2198335"/>
                  <a:pt x="4409642" y="2189029"/>
                  <a:pt x="4407561" y="2196395"/>
                </a:cubicBezTo>
                <a:close/>
                <a:moveTo>
                  <a:pt x="4401235" y="2184474"/>
                </a:moveTo>
                <a:cubicBezTo>
                  <a:pt x="4402641" y="2190688"/>
                  <a:pt x="4410935" y="2193471"/>
                  <a:pt x="4406212" y="2186892"/>
                </a:cubicBezTo>
                <a:cubicBezTo>
                  <a:pt x="4403794" y="2183518"/>
                  <a:pt x="4404103" y="2183124"/>
                  <a:pt x="4404103" y="2183124"/>
                </a:cubicBezTo>
                <a:cubicBezTo>
                  <a:pt x="4404103" y="2183124"/>
                  <a:pt x="4401038" y="2182084"/>
                  <a:pt x="4401038" y="2185121"/>
                </a:cubicBezTo>
                <a:moveTo>
                  <a:pt x="5146374" y="2697456"/>
                </a:moveTo>
                <a:cubicBezTo>
                  <a:pt x="5143084" y="2708619"/>
                  <a:pt x="5107658" y="2712049"/>
                  <a:pt x="5094134" y="2716266"/>
                </a:cubicBezTo>
                <a:cubicBezTo>
                  <a:pt x="5069307" y="2723970"/>
                  <a:pt x="5026317" y="2749050"/>
                  <a:pt x="5023196" y="2760128"/>
                </a:cubicBezTo>
                <a:cubicBezTo>
                  <a:pt x="5021032" y="2767832"/>
                  <a:pt x="5024236" y="2779134"/>
                  <a:pt x="5011809" y="2762996"/>
                </a:cubicBezTo>
                <a:cubicBezTo>
                  <a:pt x="4998285" y="2790240"/>
                  <a:pt x="5014143" y="2799575"/>
                  <a:pt x="5013384" y="2823249"/>
                </a:cubicBezTo>
                <a:cubicBezTo>
                  <a:pt x="5012850" y="2838685"/>
                  <a:pt x="5007170" y="2847823"/>
                  <a:pt x="5007704" y="2858422"/>
                </a:cubicBezTo>
                <a:cubicBezTo>
                  <a:pt x="5008351" y="2872396"/>
                  <a:pt x="5036833" y="2898657"/>
                  <a:pt x="5040825" y="2933662"/>
                </a:cubicBezTo>
                <a:cubicBezTo>
                  <a:pt x="5043384" y="2956295"/>
                  <a:pt x="5055333" y="2968807"/>
                  <a:pt x="5043384" y="2980869"/>
                </a:cubicBezTo>
                <a:cubicBezTo>
                  <a:pt x="5031491" y="2992903"/>
                  <a:pt x="5022690" y="2990485"/>
                  <a:pt x="5037198" y="3003025"/>
                </a:cubicBezTo>
                <a:cubicBezTo>
                  <a:pt x="5085474" y="3044806"/>
                  <a:pt x="5097058" y="2991525"/>
                  <a:pt x="5159364" y="2987589"/>
                </a:cubicBezTo>
                <a:cubicBezTo>
                  <a:pt x="5211885" y="2984356"/>
                  <a:pt x="5175250" y="2975274"/>
                  <a:pt x="5208539" y="2958657"/>
                </a:cubicBezTo>
                <a:cubicBezTo>
                  <a:pt x="5224088" y="2950953"/>
                  <a:pt x="5222513" y="2949013"/>
                  <a:pt x="5232888" y="2947101"/>
                </a:cubicBezTo>
                <a:cubicBezTo>
                  <a:pt x="5243235" y="2945189"/>
                  <a:pt x="5249954" y="2952415"/>
                  <a:pt x="5263928" y="2941309"/>
                </a:cubicBezTo>
                <a:cubicBezTo>
                  <a:pt x="5277902" y="2930232"/>
                  <a:pt x="5267555" y="2929247"/>
                  <a:pt x="5298624" y="2929247"/>
                </a:cubicBezTo>
                <a:cubicBezTo>
                  <a:pt x="5324660" y="2929247"/>
                  <a:pt x="5374707" y="2936867"/>
                  <a:pt x="5388709" y="2958657"/>
                </a:cubicBezTo>
                <a:cubicBezTo>
                  <a:pt x="5406394" y="2985930"/>
                  <a:pt x="5399252" y="2975611"/>
                  <a:pt x="5441511" y="2946145"/>
                </a:cubicBezTo>
                <a:cubicBezTo>
                  <a:pt x="5439740" y="2972294"/>
                  <a:pt x="5431136" y="2964449"/>
                  <a:pt x="5431136" y="2984243"/>
                </a:cubicBezTo>
                <a:cubicBezTo>
                  <a:pt x="5431136" y="2987111"/>
                  <a:pt x="5443058" y="2975049"/>
                  <a:pt x="5444632" y="2974599"/>
                </a:cubicBezTo>
                <a:cubicBezTo>
                  <a:pt x="5446178" y="2974093"/>
                  <a:pt x="5447725" y="2995799"/>
                  <a:pt x="5449271" y="2997711"/>
                </a:cubicBezTo>
                <a:cubicBezTo>
                  <a:pt x="5450846" y="2999651"/>
                  <a:pt x="5455513" y="2998667"/>
                  <a:pt x="5460152" y="3004937"/>
                </a:cubicBezTo>
                <a:cubicBezTo>
                  <a:pt x="5476066" y="3026277"/>
                  <a:pt x="5483742" y="3049670"/>
                  <a:pt x="5512449" y="3054084"/>
                </a:cubicBezTo>
                <a:cubicBezTo>
                  <a:pt x="5560331" y="3061619"/>
                  <a:pt x="5550912" y="3039295"/>
                  <a:pt x="5564717" y="3045424"/>
                </a:cubicBezTo>
                <a:cubicBezTo>
                  <a:pt x="5574558" y="3049754"/>
                  <a:pt x="5564211" y="3058892"/>
                  <a:pt x="5587491" y="3056980"/>
                </a:cubicBezTo>
                <a:cubicBezTo>
                  <a:pt x="5610799" y="3055040"/>
                  <a:pt x="5617013" y="3047336"/>
                  <a:pt x="5626320" y="3041038"/>
                </a:cubicBezTo>
                <a:cubicBezTo>
                  <a:pt x="5635626" y="3034796"/>
                  <a:pt x="5636667" y="3049726"/>
                  <a:pt x="5648588" y="3033334"/>
                </a:cubicBezTo>
                <a:cubicBezTo>
                  <a:pt x="5660481" y="3016942"/>
                  <a:pt x="5662562" y="3020794"/>
                  <a:pt x="5664642" y="3001028"/>
                </a:cubicBezTo>
                <a:cubicBezTo>
                  <a:pt x="5670434" y="2945836"/>
                  <a:pt x="5688710" y="2959163"/>
                  <a:pt x="5699338" y="2921515"/>
                </a:cubicBezTo>
                <a:cubicBezTo>
                  <a:pt x="5715111" y="2865508"/>
                  <a:pt x="5720847" y="2859800"/>
                  <a:pt x="5711231" y="2812059"/>
                </a:cubicBezTo>
                <a:cubicBezTo>
                  <a:pt x="5706058" y="2786529"/>
                  <a:pt x="5709685" y="2789425"/>
                  <a:pt x="5693124" y="2778825"/>
                </a:cubicBezTo>
                <a:cubicBezTo>
                  <a:pt x="5676535" y="2768225"/>
                  <a:pt x="5672430" y="2771093"/>
                  <a:pt x="5668269" y="2756163"/>
                </a:cubicBezTo>
                <a:cubicBezTo>
                  <a:pt x="5664136" y="2741205"/>
                  <a:pt x="5669310" y="2736876"/>
                  <a:pt x="5661521" y="2736876"/>
                </a:cubicBezTo>
                <a:cubicBezTo>
                  <a:pt x="5653789" y="2736876"/>
                  <a:pt x="5647013" y="2740249"/>
                  <a:pt x="5642374" y="2730128"/>
                </a:cubicBezTo>
                <a:cubicBezTo>
                  <a:pt x="5624661" y="2691665"/>
                  <a:pt x="5623452" y="2703754"/>
                  <a:pt x="5596320" y="2691580"/>
                </a:cubicBezTo>
                <a:cubicBezTo>
                  <a:pt x="5580265" y="2684354"/>
                  <a:pt x="5588503" y="2682414"/>
                  <a:pt x="5588503" y="2669874"/>
                </a:cubicBezTo>
                <a:cubicBezTo>
                  <a:pt x="5588503" y="2657363"/>
                  <a:pt x="5589403" y="2644035"/>
                  <a:pt x="5576638" y="2638215"/>
                </a:cubicBezTo>
                <a:cubicBezTo>
                  <a:pt x="5563873" y="2632423"/>
                  <a:pt x="5571465" y="2641421"/>
                  <a:pt x="5571465" y="2620839"/>
                </a:cubicBezTo>
                <a:cubicBezTo>
                  <a:pt x="5571465" y="2575066"/>
                  <a:pt x="5557603" y="2636978"/>
                  <a:pt x="5522458" y="2542479"/>
                </a:cubicBezTo>
                <a:cubicBezTo>
                  <a:pt x="5518015" y="2530502"/>
                  <a:pt x="5501399" y="2563904"/>
                  <a:pt x="5501399" y="2581673"/>
                </a:cubicBezTo>
                <a:cubicBezTo>
                  <a:pt x="5501399" y="2604223"/>
                  <a:pt x="5520602" y="2617662"/>
                  <a:pt x="5487959" y="2661046"/>
                </a:cubicBezTo>
                <a:cubicBezTo>
                  <a:pt x="5476713" y="2676032"/>
                  <a:pt x="5461080" y="2647550"/>
                  <a:pt x="5447922" y="2641111"/>
                </a:cubicBezTo>
                <a:cubicBezTo>
                  <a:pt x="5434791" y="2634701"/>
                  <a:pt x="5410668" y="2628909"/>
                  <a:pt x="5399618" y="2618956"/>
                </a:cubicBezTo>
                <a:cubicBezTo>
                  <a:pt x="5388568" y="2609002"/>
                  <a:pt x="5396159" y="2608665"/>
                  <a:pt x="5399618" y="2598375"/>
                </a:cubicBezTo>
                <a:cubicBezTo>
                  <a:pt x="5410415" y="2566294"/>
                  <a:pt x="5434679" y="2570708"/>
                  <a:pt x="5411708" y="2557859"/>
                </a:cubicBezTo>
                <a:cubicBezTo>
                  <a:pt x="5400377" y="2551533"/>
                  <a:pt x="5340799" y="2545572"/>
                  <a:pt x="5342317" y="2560446"/>
                </a:cubicBezTo>
                <a:cubicBezTo>
                  <a:pt x="5343385" y="2570427"/>
                  <a:pt x="5353704" y="2574251"/>
                  <a:pt x="5338915" y="2571355"/>
                </a:cubicBezTo>
                <a:cubicBezTo>
                  <a:pt x="5278521" y="2559518"/>
                  <a:pt x="5299299" y="2616650"/>
                  <a:pt x="5287827" y="2616650"/>
                </a:cubicBezTo>
                <a:cubicBezTo>
                  <a:pt x="5266206" y="2616650"/>
                  <a:pt x="5247565" y="2587325"/>
                  <a:pt x="5226393" y="2607034"/>
                </a:cubicBezTo>
                <a:cubicBezTo>
                  <a:pt x="5148483" y="2679293"/>
                  <a:pt x="5165746" y="2636528"/>
                  <a:pt x="5146374" y="2697456"/>
                </a:cubicBezTo>
                <a:close/>
                <a:moveTo>
                  <a:pt x="4685885" y="2262975"/>
                </a:moveTo>
                <a:cubicBezTo>
                  <a:pt x="4678546" y="2261963"/>
                  <a:pt x="4674498" y="2260051"/>
                  <a:pt x="4683439" y="2271635"/>
                </a:cubicBezTo>
                <a:cubicBezTo>
                  <a:pt x="4717178" y="2315131"/>
                  <a:pt x="4713017" y="2282544"/>
                  <a:pt x="4721761" y="2303125"/>
                </a:cubicBezTo>
                <a:cubicBezTo>
                  <a:pt x="4728312" y="2318561"/>
                  <a:pt x="4725894" y="2318870"/>
                  <a:pt x="4732445" y="2324662"/>
                </a:cubicBezTo>
                <a:cubicBezTo>
                  <a:pt x="4738996" y="2330454"/>
                  <a:pt x="4744535" y="2332085"/>
                  <a:pt x="4746222" y="2337849"/>
                </a:cubicBezTo>
                <a:cubicBezTo>
                  <a:pt x="4756288" y="2371504"/>
                  <a:pt x="4759409" y="2348223"/>
                  <a:pt x="4769671" y="2377043"/>
                </a:cubicBezTo>
                <a:cubicBezTo>
                  <a:pt x="4788397" y="2429142"/>
                  <a:pt x="4802062" y="2422535"/>
                  <a:pt x="4817638" y="2442610"/>
                </a:cubicBezTo>
                <a:cubicBezTo>
                  <a:pt x="4827647" y="2455459"/>
                  <a:pt x="4844573" y="2474100"/>
                  <a:pt x="4847329" y="2468955"/>
                </a:cubicBezTo>
                <a:cubicBezTo>
                  <a:pt x="4853233" y="2457933"/>
                  <a:pt x="4863777" y="2486921"/>
                  <a:pt x="4872858" y="2439714"/>
                </a:cubicBezTo>
                <a:cubicBezTo>
                  <a:pt x="4879691" y="2404147"/>
                  <a:pt x="4853008" y="2407155"/>
                  <a:pt x="4848706" y="2400183"/>
                </a:cubicBezTo>
                <a:cubicBezTo>
                  <a:pt x="4846288" y="2396331"/>
                  <a:pt x="4842155" y="2383172"/>
                  <a:pt x="4836279" y="2378983"/>
                </a:cubicBezTo>
                <a:cubicBezTo>
                  <a:pt x="4830375" y="2374822"/>
                  <a:pt x="4828997" y="2379292"/>
                  <a:pt x="4828997" y="2369001"/>
                </a:cubicBezTo>
                <a:cubicBezTo>
                  <a:pt x="4828997" y="2352047"/>
                  <a:pt x="4840777" y="2368045"/>
                  <a:pt x="4814854" y="2341054"/>
                </a:cubicBezTo>
                <a:cubicBezTo>
                  <a:pt x="4813364" y="2339479"/>
                  <a:pt x="4774339" y="2324887"/>
                  <a:pt x="4753786" y="2304390"/>
                </a:cubicBezTo>
                <a:cubicBezTo>
                  <a:pt x="4717684" y="2268486"/>
                  <a:pt x="4727160" y="2268373"/>
                  <a:pt x="4685885" y="2262975"/>
                </a:cubicBezTo>
                <a:close/>
                <a:moveTo>
                  <a:pt x="4886692" y="2470248"/>
                </a:moveTo>
                <a:cubicBezTo>
                  <a:pt x="4878425" y="2470248"/>
                  <a:pt x="4874292" y="2465412"/>
                  <a:pt x="4868753" y="2475394"/>
                </a:cubicBezTo>
                <a:cubicBezTo>
                  <a:pt x="4863242" y="2485375"/>
                  <a:pt x="4863917" y="2485375"/>
                  <a:pt x="4872549" y="2485375"/>
                </a:cubicBezTo>
                <a:cubicBezTo>
                  <a:pt x="4881181" y="2485375"/>
                  <a:pt x="4879437" y="2489874"/>
                  <a:pt x="4879072" y="2491167"/>
                </a:cubicBezTo>
                <a:cubicBezTo>
                  <a:pt x="4878566" y="2493163"/>
                  <a:pt x="4911350" y="2507503"/>
                  <a:pt x="4927404" y="2498871"/>
                </a:cubicBezTo>
                <a:cubicBezTo>
                  <a:pt x="4932240" y="2496312"/>
                  <a:pt x="4933955" y="2505309"/>
                  <a:pt x="4958135" y="2509161"/>
                </a:cubicBezTo>
                <a:cubicBezTo>
                  <a:pt x="4982259" y="2513041"/>
                  <a:pt x="4995052" y="2506940"/>
                  <a:pt x="5010572" y="2510792"/>
                </a:cubicBezTo>
                <a:cubicBezTo>
                  <a:pt x="5039335" y="2517906"/>
                  <a:pt x="5003993" y="2487512"/>
                  <a:pt x="4956420" y="2478964"/>
                </a:cubicBezTo>
                <a:cubicBezTo>
                  <a:pt x="4949166" y="2477671"/>
                  <a:pt x="4962606" y="2486668"/>
                  <a:pt x="4940562" y="2483772"/>
                </a:cubicBezTo>
                <a:cubicBezTo>
                  <a:pt x="4918435" y="2480904"/>
                  <a:pt x="4926420" y="2485741"/>
                  <a:pt x="4915005" y="2478346"/>
                </a:cubicBezTo>
                <a:cubicBezTo>
                  <a:pt x="4903618" y="2470951"/>
                  <a:pt x="4903618" y="2469686"/>
                  <a:pt x="4895998" y="2468393"/>
                </a:cubicBezTo>
                <a:cubicBezTo>
                  <a:pt x="4888435" y="2467043"/>
                  <a:pt x="4886692" y="2470248"/>
                  <a:pt x="4886692" y="2470248"/>
                </a:cubicBezTo>
                <a:close/>
                <a:moveTo>
                  <a:pt x="5062025" y="2505591"/>
                </a:moveTo>
                <a:cubicBezTo>
                  <a:pt x="5016308" y="2519818"/>
                  <a:pt x="5099279" y="2517962"/>
                  <a:pt x="5105155" y="2508487"/>
                </a:cubicBezTo>
                <a:cubicBezTo>
                  <a:pt x="5107573" y="2504606"/>
                  <a:pt x="5102063" y="2507221"/>
                  <a:pt x="5094443" y="2504944"/>
                </a:cubicBezTo>
                <a:cubicBezTo>
                  <a:pt x="5086852" y="2502723"/>
                  <a:pt x="5087555" y="2506575"/>
                  <a:pt x="5077180" y="2507868"/>
                </a:cubicBezTo>
                <a:cubicBezTo>
                  <a:pt x="5066861" y="2509105"/>
                  <a:pt x="5062025" y="2505591"/>
                  <a:pt x="5062025" y="2505591"/>
                </a:cubicBezTo>
                <a:close/>
                <a:moveTo>
                  <a:pt x="5126214" y="2504297"/>
                </a:moveTo>
                <a:cubicBezTo>
                  <a:pt x="5100572" y="2507446"/>
                  <a:pt x="5139260" y="2516753"/>
                  <a:pt x="5151041" y="2513632"/>
                </a:cubicBezTo>
                <a:cubicBezTo>
                  <a:pt x="5168726" y="2508965"/>
                  <a:pt x="5146543" y="2510961"/>
                  <a:pt x="5201398" y="2504297"/>
                </a:cubicBezTo>
                <a:cubicBezTo>
                  <a:pt x="5222091" y="2501851"/>
                  <a:pt x="5205952" y="2501008"/>
                  <a:pt x="5203844" y="2501120"/>
                </a:cubicBezTo>
                <a:cubicBezTo>
                  <a:pt x="5167208" y="2502723"/>
                  <a:pt x="5165381" y="2508234"/>
                  <a:pt x="5159336" y="2507868"/>
                </a:cubicBezTo>
                <a:cubicBezTo>
                  <a:pt x="5156158" y="2507643"/>
                  <a:pt x="5134228" y="2503313"/>
                  <a:pt x="5126214" y="2504297"/>
                </a:cubicBezTo>
                <a:close/>
                <a:moveTo>
                  <a:pt x="5195240" y="2520042"/>
                </a:moveTo>
                <a:cubicBezTo>
                  <a:pt x="5180704" y="2526481"/>
                  <a:pt x="5189757" y="2534297"/>
                  <a:pt x="5185737" y="2539190"/>
                </a:cubicBezTo>
                <a:cubicBezTo>
                  <a:pt x="5185737" y="2539190"/>
                  <a:pt x="5198305" y="2538599"/>
                  <a:pt x="5207893" y="2528955"/>
                </a:cubicBezTo>
                <a:cubicBezTo>
                  <a:pt x="5226196" y="2510539"/>
                  <a:pt x="5227714" y="2521842"/>
                  <a:pt x="5248661" y="2501739"/>
                </a:cubicBezTo>
                <a:cubicBezTo>
                  <a:pt x="5234153" y="2504888"/>
                  <a:pt x="5225437" y="2498815"/>
                  <a:pt x="5212672" y="2509443"/>
                </a:cubicBezTo>
                <a:cubicBezTo>
                  <a:pt x="5209945" y="2511720"/>
                  <a:pt x="5215343" y="2512338"/>
                  <a:pt x="5195240" y="2520042"/>
                </a:cubicBezTo>
                <a:close/>
                <a:moveTo>
                  <a:pt x="5104734" y="2523529"/>
                </a:moveTo>
                <a:cubicBezTo>
                  <a:pt x="5104087" y="2527493"/>
                  <a:pt x="5096946" y="2527268"/>
                  <a:pt x="5109626" y="2531964"/>
                </a:cubicBezTo>
                <a:cubicBezTo>
                  <a:pt x="5122334" y="2536659"/>
                  <a:pt x="5134368" y="2542817"/>
                  <a:pt x="5133441" y="2536406"/>
                </a:cubicBezTo>
                <a:cubicBezTo>
                  <a:pt x="5131950" y="2525834"/>
                  <a:pt x="5106196" y="2514841"/>
                  <a:pt x="5104734" y="2523529"/>
                </a:cubicBezTo>
                <a:close/>
                <a:moveTo>
                  <a:pt x="5040629" y="2257183"/>
                </a:moveTo>
                <a:cubicBezTo>
                  <a:pt x="5035427" y="2264577"/>
                  <a:pt x="5045464" y="2262637"/>
                  <a:pt x="5037845" y="2269076"/>
                </a:cubicBezTo>
                <a:cubicBezTo>
                  <a:pt x="5030253" y="2275487"/>
                  <a:pt x="5024405" y="2272619"/>
                  <a:pt x="5016842" y="2282235"/>
                </a:cubicBezTo>
                <a:cubicBezTo>
                  <a:pt x="5000169" y="2303462"/>
                  <a:pt x="4943430" y="2320051"/>
                  <a:pt x="4968173" y="2333659"/>
                </a:cubicBezTo>
                <a:cubicBezTo>
                  <a:pt x="4962915" y="2336077"/>
                  <a:pt x="4942193" y="2329245"/>
                  <a:pt x="4941237" y="2322103"/>
                </a:cubicBezTo>
                <a:cubicBezTo>
                  <a:pt x="4933843" y="2321822"/>
                  <a:pt x="4918013" y="2343331"/>
                  <a:pt x="4929822" y="2353931"/>
                </a:cubicBezTo>
                <a:cubicBezTo>
                  <a:pt x="4937779" y="2360988"/>
                  <a:pt x="4924339" y="2361298"/>
                  <a:pt x="4926054" y="2366134"/>
                </a:cubicBezTo>
                <a:cubicBezTo>
                  <a:pt x="4927770" y="2370970"/>
                  <a:pt x="4927798" y="2379967"/>
                  <a:pt x="4932605" y="2380923"/>
                </a:cubicBezTo>
                <a:cubicBezTo>
                  <a:pt x="4937441" y="2381879"/>
                  <a:pt x="4938482" y="2376424"/>
                  <a:pt x="4944358" y="2383819"/>
                </a:cubicBezTo>
                <a:cubicBezTo>
                  <a:pt x="4950206" y="2391213"/>
                  <a:pt x="4945370" y="2412076"/>
                  <a:pt x="4952962" y="2413060"/>
                </a:cubicBezTo>
                <a:cubicBezTo>
                  <a:pt x="4960553" y="2414016"/>
                  <a:pt x="4966064" y="2410810"/>
                  <a:pt x="4972615" y="2413707"/>
                </a:cubicBezTo>
                <a:cubicBezTo>
                  <a:pt x="4991341" y="2421973"/>
                  <a:pt x="4999129" y="2409742"/>
                  <a:pt x="5015071" y="2418852"/>
                </a:cubicBezTo>
                <a:cubicBezTo>
                  <a:pt x="5019541" y="2421410"/>
                  <a:pt x="5035764" y="2426893"/>
                  <a:pt x="5043693" y="2426246"/>
                </a:cubicBezTo>
                <a:cubicBezTo>
                  <a:pt x="5051650" y="2425600"/>
                  <a:pt x="5053000" y="2427540"/>
                  <a:pt x="5054377" y="2416265"/>
                </a:cubicBezTo>
                <a:cubicBezTo>
                  <a:pt x="5059635" y="2373697"/>
                  <a:pt x="5073412" y="2388683"/>
                  <a:pt x="5075071" y="2369030"/>
                </a:cubicBezTo>
                <a:cubicBezTo>
                  <a:pt x="5078867" y="2325787"/>
                  <a:pt x="5091069" y="2348898"/>
                  <a:pt x="5094078" y="2342685"/>
                </a:cubicBezTo>
                <a:cubicBezTo>
                  <a:pt x="5097170" y="2336246"/>
                  <a:pt x="5100291" y="2336302"/>
                  <a:pt x="5098548" y="2333069"/>
                </a:cubicBezTo>
                <a:cubicBezTo>
                  <a:pt x="5096805" y="2329835"/>
                  <a:pt x="5087864" y="2329835"/>
                  <a:pt x="5084406" y="2323734"/>
                </a:cubicBezTo>
                <a:cubicBezTo>
                  <a:pt x="5080947" y="2317633"/>
                  <a:pt x="5085446" y="2314400"/>
                  <a:pt x="5081285" y="2301888"/>
                </a:cubicBezTo>
                <a:cubicBezTo>
                  <a:pt x="5077123" y="2289376"/>
                  <a:pt x="5074762" y="2294184"/>
                  <a:pt x="5080610" y="2287099"/>
                </a:cubicBezTo>
                <a:cubicBezTo>
                  <a:pt x="5086486" y="2280041"/>
                  <a:pt x="5091294" y="2278748"/>
                  <a:pt x="5091997" y="2273294"/>
                </a:cubicBezTo>
                <a:cubicBezTo>
                  <a:pt x="5092700" y="2267811"/>
                  <a:pt x="5095090" y="2267502"/>
                  <a:pt x="5102372" y="2262356"/>
                </a:cubicBezTo>
                <a:cubicBezTo>
                  <a:pt x="5109598" y="2257211"/>
                  <a:pt x="5101219" y="2259629"/>
                  <a:pt x="5094303" y="2254484"/>
                </a:cubicBezTo>
                <a:cubicBezTo>
                  <a:pt x="5071135" y="2237080"/>
                  <a:pt x="5073974" y="2209385"/>
                  <a:pt x="5040629" y="2257183"/>
                </a:cubicBezTo>
                <a:close/>
                <a:moveTo>
                  <a:pt x="6060323" y="2939425"/>
                </a:moveTo>
                <a:cubicBezTo>
                  <a:pt x="6052254" y="2933493"/>
                  <a:pt x="6060043" y="2953540"/>
                  <a:pt x="6074832" y="2954524"/>
                </a:cubicBezTo>
                <a:cubicBezTo>
                  <a:pt x="6081326" y="2954946"/>
                  <a:pt x="6079330" y="2970944"/>
                  <a:pt x="6094485" y="2986998"/>
                </a:cubicBezTo>
                <a:cubicBezTo>
                  <a:pt x="6099714" y="3023071"/>
                  <a:pt x="6088440" y="3021863"/>
                  <a:pt x="6085544" y="3035527"/>
                </a:cubicBezTo>
                <a:cubicBezTo>
                  <a:pt x="6082873" y="3047927"/>
                  <a:pt x="6108374" y="3036230"/>
                  <a:pt x="6102441" y="3053494"/>
                </a:cubicBezTo>
                <a:cubicBezTo>
                  <a:pt x="6100024" y="3060579"/>
                  <a:pt x="6092770" y="3063784"/>
                  <a:pt x="6092770" y="3065077"/>
                </a:cubicBezTo>
                <a:cubicBezTo>
                  <a:pt x="6092770" y="3066371"/>
                  <a:pt x="6106912" y="3074384"/>
                  <a:pt x="6114195" y="3065724"/>
                </a:cubicBezTo>
                <a:cubicBezTo>
                  <a:pt x="6149733" y="3023016"/>
                  <a:pt x="6128899" y="3030719"/>
                  <a:pt x="6140399" y="3022987"/>
                </a:cubicBezTo>
                <a:cubicBezTo>
                  <a:pt x="6155610" y="3012697"/>
                  <a:pt x="6166491" y="2995293"/>
                  <a:pt x="6159040" y="2989557"/>
                </a:cubicBezTo>
                <a:cubicBezTo>
                  <a:pt x="6150099" y="2982696"/>
                  <a:pt x="6145713" y="3005892"/>
                  <a:pt x="6124850" y="2995658"/>
                </a:cubicBezTo>
                <a:cubicBezTo>
                  <a:pt x="6108037" y="2987476"/>
                  <a:pt x="6118215" y="2987055"/>
                  <a:pt x="6107249" y="2975724"/>
                </a:cubicBezTo>
                <a:cubicBezTo>
                  <a:pt x="6107249" y="2975724"/>
                  <a:pt x="6105169" y="2986633"/>
                  <a:pt x="6100024" y="2983146"/>
                </a:cubicBezTo>
                <a:cubicBezTo>
                  <a:pt x="6094822" y="2979604"/>
                  <a:pt x="6096200" y="2975724"/>
                  <a:pt x="6092433" y="2969623"/>
                </a:cubicBezTo>
                <a:cubicBezTo>
                  <a:pt x="6081439" y="2951994"/>
                  <a:pt x="6087259" y="2944065"/>
                  <a:pt x="6073791" y="2942631"/>
                </a:cubicBezTo>
                <a:cubicBezTo>
                  <a:pt x="6061757" y="2941366"/>
                  <a:pt x="6063444" y="2941675"/>
                  <a:pt x="6060323" y="2939425"/>
                </a:cubicBezTo>
                <a:close/>
                <a:moveTo>
                  <a:pt x="6062432" y="3056080"/>
                </a:moveTo>
                <a:cubicBezTo>
                  <a:pt x="6050174" y="3066624"/>
                  <a:pt x="6038955" y="3081441"/>
                  <a:pt x="6031391" y="3099126"/>
                </a:cubicBezTo>
                <a:cubicBezTo>
                  <a:pt x="6024334" y="3115574"/>
                  <a:pt x="5985084" y="3125668"/>
                  <a:pt x="5973753" y="3142173"/>
                </a:cubicBezTo>
                <a:cubicBezTo>
                  <a:pt x="5949151" y="3178189"/>
                  <a:pt x="5930567" y="3183953"/>
                  <a:pt x="5967568" y="3183953"/>
                </a:cubicBezTo>
                <a:cubicBezTo>
                  <a:pt x="5979630" y="3183953"/>
                  <a:pt x="5998608" y="3194863"/>
                  <a:pt x="6008955" y="3183644"/>
                </a:cubicBezTo>
                <a:cubicBezTo>
                  <a:pt x="6019302" y="3172398"/>
                  <a:pt x="6029649" y="3145715"/>
                  <a:pt x="6036227" y="3136071"/>
                </a:cubicBezTo>
                <a:cubicBezTo>
                  <a:pt x="6043256" y="3125724"/>
                  <a:pt x="6086949" y="3092463"/>
                  <a:pt x="6086949" y="3080148"/>
                </a:cubicBezTo>
                <a:cubicBezTo>
                  <a:pt x="6086949" y="3073400"/>
                  <a:pt x="6082479" y="3062491"/>
                  <a:pt x="6082479" y="3062491"/>
                </a:cubicBezTo>
                <a:cubicBezTo>
                  <a:pt x="6082479" y="3062491"/>
                  <a:pt x="6078683" y="3069857"/>
                  <a:pt x="6069686" y="3068901"/>
                </a:cubicBezTo>
                <a:cubicBezTo>
                  <a:pt x="6060689" y="3067974"/>
                  <a:pt x="6062432" y="3056080"/>
                  <a:pt x="6062432" y="3056080"/>
                </a:cubicBezTo>
                <a:close/>
                <a:moveTo>
                  <a:pt x="5981064" y="3179539"/>
                </a:moveTo>
                <a:cubicBezTo>
                  <a:pt x="5968945" y="3173129"/>
                  <a:pt x="5966556" y="3185078"/>
                  <a:pt x="5964615" y="3197337"/>
                </a:cubicBezTo>
                <a:cubicBezTo>
                  <a:pt x="5962619" y="3209595"/>
                  <a:pt x="5969845" y="3199192"/>
                  <a:pt x="5980389" y="3193653"/>
                </a:cubicBezTo>
                <a:cubicBezTo>
                  <a:pt x="5990961" y="3188115"/>
                  <a:pt x="5985674" y="3181985"/>
                  <a:pt x="5981064" y="3179539"/>
                </a:cubicBezTo>
                <a:close/>
                <a:moveTo>
                  <a:pt x="5570678" y="3095274"/>
                </a:moveTo>
                <a:cubicBezTo>
                  <a:pt x="5546638" y="3087261"/>
                  <a:pt x="5565476" y="3163541"/>
                  <a:pt x="5603489" y="3146080"/>
                </a:cubicBezTo>
                <a:cubicBezTo>
                  <a:pt x="5611109" y="3142510"/>
                  <a:pt x="5637257" y="3105340"/>
                  <a:pt x="5633855" y="3088555"/>
                </a:cubicBezTo>
                <a:cubicBezTo>
                  <a:pt x="5632477" y="3081807"/>
                  <a:pt x="5622805" y="3094656"/>
                  <a:pt x="5616592" y="3097552"/>
                </a:cubicBezTo>
                <a:cubicBezTo>
                  <a:pt x="5583892" y="3112791"/>
                  <a:pt x="5583583" y="3099576"/>
                  <a:pt x="5570678" y="3095274"/>
                </a:cubicBezTo>
                <a:close/>
                <a:moveTo>
                  <a:pt x="5398831" y="2405328"/>
                </a:moveTo>
                <a:cubicBezTo>
                  <a:pt x="5371277" y="2411766"/>
                  <a:pt x="5384266" y="2348589"/>
                  <a:pt x="5334641" y="2366752"/>
                </a:cubicBezTo>
                <a:cubicBezTo>
                  <a:pt x="5311867" y="2375131"/>
                  <a:pt x="5315325" y="2373191"/>
                  <a:pt x="5330508" y="2378983"/>
                </a:cubicBezTo>
                <a:cubicBezTo>
                  <a:pt x="5345719" y="2384775"/>
                  <a:pt x="5347771" y="2386687"/>
                  <a:pt x="5349824" y="2386687"/>
                </a:cubicBezTo>
                <a:cubicBezTo>
                  <a:pt x="5351904" y="2386687"/>
                  <a:pt x="5374004" y="2389892"/>
                  <a:pt x="5369140" y="2393097"/>
                </a:cubicBezTo>
                <a:cubicBezTo>
                  <a:pt x="5364304" y="2396331"/>
                  <a:pt x="5343610" y="2399508"/>
                  <a:pt x="5356712" y="2408533"/>
                </a:cubicBezTo>
                <a:cubicBezTo>
                  <a:pt x="5369814" y="2417530"/>
                  <a:pt x="5364304" y="2411092"/>
                  <a:pt x="5398831" y="2428468"/>
                </a:cubicBezTo>
                <a:cubicBezTo>
                  <a:pt x="5433329" y="2445815"/>
                  <a:pt x="5438868" y="2432966"/>
                  <a:pt x="5449918" y="2455459"/>
                </a:cubicBezTo>
                <a:cubicBezTo>
                  <a:pt x="5460940" y="2477952"/>
                  <a:pt x="5460940" y="2474100"/>
                  <a:pt x="5451970" y="2479892"/>
                </a:cubicBezTo>
                <a:cubicBezTo>
                  <a:pt x="5432233" y="2492601"/>
                  <a:pt x="5420902" y="2493051"/>
                  <a:pt x="5473367" y="2495947"/>
                </a:cubicBezTo>
                <a:cubicBezTo>
                  <a:pt x="5496844" y="2497212"/>
                  <a:pt x="5474745" y="2510708"/>
                  <a:pt x="5500977" y="2510708"/>
                </a:cubicBezTo>
                <a:cubicBezTo>
                  <a:pt x="5527210" y="2510708"/>
                  <a:pt x="5534098" y="2502357"/>
                  <a:pt x="5544473" y="2490127"/>
                </a:cubicBezTo>
                <a:cubicBezTo>
                  <a:pt x="5554820" y="2477896"/>
                  <a:pt x="5556901" y="2484335"/>
                  <a:pt x="5578972" y="2489480"/>
                </a:cubicBezTo>
                <a:cubicBezTo>
                  <a:pt x="5601071" y="2494625"/>
                  <a:pt x="5608663" y="2513885"/>
                  <a:pt x="5636273" y="2521617"/>
                </a:cubicBezTo>
                <a:cubicBezTo>
                  <a:pt x="5663855" y="2529321"/>
                  <a:pt x="5675608" y="2539611"/>
                  <a:pt x="5658344" y="2523557"/>
                </a:cubicBezTo>
                <a:cubicBezTo>
                  <a:pt x="5531652" y="2405581"/>
                  <a:pt x="5597613" y="2421185"/>
                  <a:pt x="5447837" y="2379573"/>
                </a:cubicBezTo>
                <a:cubicBezTo>
                  <a:pt x="5415391" y="2370604"/>
                  <a:pt x="5409880" y="2402741"/>
                  <a:pt x="5398831" y="2405328"/>
                </a:cubicBezTo>
                <a:close/>
                <a:moveTo>
                  <a:pt x="5197911" y="2339086"/>
                </a:moveTo>
                <a:cubicBezTo>
                  <a:pt x="5190179" y="2334250"/>
                  <a:pt x="5192344" y="2349067"/>
                  <a:pt x="5175137" y="2341054"/>
                </a:cubicBezTo>
                <a:cubicBezTo>
                  <a:pt x="5157930" y="2333013"/>
                  <a:pt x="5151519" y="2329048"/>
                  <a:pt x="5133019" y="2342685"/>
                </a:cubicBezTo>
                <a:cubicBezTo>
                  <a:pt x="5114518" y="2356293"/>
                  <a:pt x="5126158" y="2361888"/>
                  <a:pt x="5125680" y="2371504"/>
                </a:cubicBezTo>
                <a:cubicBezTo>
                  <a:pt x="5124724" y="2391776"/>
                  <a:pt x="5093037" y="2422844"/>
                  <a:pt x="5103328" y="2438364"/>
                </a:cubicBezTo>
                <a:cubicBezTo>
                  <a:pt x="5107601" y="2444747"/>
                  <a:pt x="5113647" y="2442357"/>
                  <a:pt x="5116233" y="2445562"/>
                </a:cubicBezTo>
                <a:cubicBezTo>
                  <a:pt x="5127564" y="2459592"/>
                  <a:pt x="5093993" y="2498365"/>
                  <a:pt x="5131276" y="2489986"/>
                </a:cubicBezTo>
                <a:cubicBezTo>
                  <a:pt x="5142044" y="2487568"/>
                  <a:pt x="5132569" y="2486809"/>
                  <a:pt x="5132569" y="2477980"/>
                </a:cubicBezTo>
                <a:cubicBezTo>
                  <a:pt x="5132569" y="2466874"/>
                  <a:pt x="5137714" y="2476940"/>
                  <a:pt x="5137714" y="2424756"/>
                </a:cubicBezTo>
                <a:cubicBezTo>
                  <a:pt x="5144743" y="2420989"/>
                  <a:pt x="5151463" y="2445562"/>
                  <a:pt x="5158773" y="2457990"/>
                </a:cubicBezTo>
                <a:cubicBezTo>
                  <a:pt x="5167714" y="2473088"/>
                  <a:pt x="5170948" y="2471879"/>
                  <a:pt x="5189701" y="2454363"/>
                </a:cubicBezTo>
                <a:cubicBezTo>
                  <a:pt x="5161838" y="2445703"/>
                  <a:pt x="5186862" y="2444944"/>
                  <a:pt x="5171651" y="2420342"/>
                </a:cubicBezTo>
                <a:cubicBezTo>
                  <a:pt x="5161782" y="2404316"/>
                  <a:pt x="5156637" y="2403528"/>
                  <a:pt x="5169092" y="2402713"/>
                </a:cubicBezTo>
                <a:cubicBezTo>
                  <a:pt x="5186890" y="2401532"/>
                  <a:pt x="5176430" y="2379995"/>
                  <a:pt x="5206037" y="2383509"/>
                </a:cubicBezTo>
                <a:cubicBezTo>
                  <a:pt x="5187593" y="2364362"/>
                  <a:pt x="5141257" y="2408083"/>
                  <a:pt x="5137686" y="2387896"/>
                </a:cubicBezTo>
                <a:cubicBezTo>
                  <a:pt x="5129111" y="2339676"/>
                  <a:pt x="5146964" y="2360988"/>
                  <a:pt x="5163497" y="2356293"/>
                </a:cubicBezTo>
                <a:cubicBezTo>
                  <a:pt x="5198783" y="2346115"/>
                  <a:pt x="5223160" y="2376958"/>
                  <a:pt x="5244275" y="2319826"/>
                </a:cubicBezTo>
                <a:cubicBezTo>
                  <a:pt x="5205728" y="2352132"/>
                  <a:pt x="5210001" y="2346537"/>
                  <a:pt x="5197911" y="2339086"/>
                </a:cubicBezTo>
                <a:close/>
                <a:moveTo>
                  <a:pt x="5275287" y="2306021"/>
                </a:moveTo>
                <a:cubicBezTo>
                  <a:pt x="5277480" y="2302028"/>
                  <a:pt x="5257321" y="2319798"/>
                  <a:pt x="5253553" y="2323369"/>
                </a:cubicBezTo>
                <a:cubicBezTo>
                  <a:pt x="5249758" y="2326911"/>
                  <a:pt x="5253553" y="2332028"/>
                  <a:pt x="5256281" y="2337202"/>
                </a:cubicBezTo>
                <a:cubicBezTo>
                  <a:pt x="5264491" y="2352413"/>
                  <a:pt x="5248492" y="2363603"/>
                  <a:pt x="5270789" y="2371251"/>
                </a:cubicBezTo>
                <a:cubicBezTo>
                  <a:pt x="5270789" y="2371251"/>
                  <a:pt x="5270451" y="2359386"/>
                  <a:pt x="5274219" y="2353903"/>
                </a:cubicBezTo>
                <a:cubicBezTo>
                  <a:pt x="5278549" y="2347717"/>
                  <a:pt x="5268989" y="2317464"/>
                  <a:pt x="5275287" y="2306021"/>
                </a:cubicBezTo>
                <a:close/>
                <a:moveTo>
                  <a:pt x="5213853" y="2417755"/>
                </a:moveTo>
                <a:cubicBezTo>
                  <a:pt x="5213853" y="2426021"/>
                  <a:pt x="5212110" y="2430155"/>
                  <a:pt x="5228952" y="2430155"/>
                </a:cubicBezTo>
                <a:cubicBezTo>
                  <a:pt x="5284566" y="2430155"/>
                  <a:pt x="5213853" y="2391776"/>
                  <a:pt x="5213853" y="2417755"/>
                </a:cubicBezTo>
                <a:close/>
                <a:moveTo>
                  <a:pt x="5261398" y="2427230"/>
                </a:moveTo>
                <a:cubicBezTo>
                  <a:pt x="5263591" y="2434681"/>
                  <a:pt x="5266262" y="2429733"/>
                  <a:pt x="5275175" y="2428074"/>
                </a:cubicBezTo>
                <a:cubicBezTo>
                  <a:pt x="5288024" y="2425656"/>
                  <a:pt x="5280714" y="2408645"/>
                  <a:pt x="5328005" y="2426415"/>
                </a:cubicBezTo>
                <a:cubicBezTo>
                  <a:pt x="5342710" y="2409011"/>
                  <a:pt x="5247986" y="2382610"/>
                  <a:pt x="5261398" y="2427230"/>
                </a:cubicBezTo>
                <a:close/>
                <a:moveTo>
                  <a:pt x="4951415" y="1997360"/>
                </a:moveTo>
                <a:cubicBezTo>
                  <a:pt x="4921219" y="1998231"/>
                  <a:pt x="4937695" y="1996348"/>
                  <a:pt x="4921219" y="2006357"/>
                </a:cubicBezTo>
                <a:cubicBezTo>
                  <a:pt x="4917226" y="2008747"/>
                  <a:pt x="4917254" y="2012121"/>
                  <a:pt x="4920038" y="2018363"/>
                </a:cubicBezTo>
                <a:cubicBezTo>
                  <a:pt x="4922765" y="2024633"/>
                  <a:pt x="4927432" y="2024970"/>
                  <a:pt x="4935192" y="2027051"/>
                </a:cubicBezTo>
                <a:cubicBezTo>
                  <a:pt x="4942952" y="2029131"/>
                  <a:pt x="4940197" y="2023677"/>
                  <a:pt x="4945904" y="2021596"/>
                </a:cubicBezTo>
                <a:cubicBezTo>
                  <a:pt x="4954649" y="2018363"/>
                  <a:pt x="4949419" y="2014342"/>
                  <a:pt x="4960750" y="2001352"/>
                </a:cubicBezTo>
                <a:cubicBezTo>
                  <a:pt x="4962128" y="1999750"/>
                  <a:pt x="4956280" y="1994295"/>
                  <a:pt x="4956280" y="1993789"/>
                </a:cubicBezTo>
                <a:cubicBezTo>
                  <a:pt x="4956280" y="1993367"/>
                  <a:pt x="4951415" y="1997360"/>
                  <a:pt x="4951415" y="1997360"/>
                </a:cubicBezTo>
                <a:close/>
                <a:moveTo>
                  <a:pt x="5138305" y="2019684"/>
                </a:moveTo>
                <a:cubicBezTo>
                  <a:pt x="5129701" y="2013302"/>
                  <a:pt x="5122841" y="2052918"/>
                  <a:pt x="5126214" y="2059525"/>
                </a:cubicBezTo>
                <a:cubicBezTo>
                  <a:pt x="5135043" y="2076760"/>
                  <a:pt x="5117302" y="2059553"/>
                  <a:pt x="5118961" y="2060790"/>
                </a:cubicBezTo>
                <a:cubicBezTo>
                  <a:pt x="5106421" y="2100997"/>
                  <a:pt x="5136618" y="2084520"/>
                  <a:pt x="5139289" y="2099394"/>
                </a:cubicBezTo>
                <a:cubicBezTo>
                  <a:pt x="5142803" y="2118120"/>
                  <a:pt x="5158183" y="2108448"/>
                  <a:pt x="5165184" y="2119975"/>
                </a:cubicBezTo>
                <a:cubicBezTo>
                  <a:pt x="5167939" y="2124446"/>
                  <a:pt x="5166561" y="2108054"/>
                  <a:pt x="5171398" y="2109038"/>
                </a:cubicBezTo>
                <a:cubicBezTo>
                  <a:pt x="5181632" y="2111119"/>
                  <a:pt x="5184753" y="2126807"/>
                  <a:pt x="5193806" y="2127370"/>
                </a:cubicBezTo>
                <a:cubicBezTo>
                  <a:pt x="5193806" y="2127370"/>
                  <a:pt x="5185877" y="2114183"/>
                  <a:pt x="5189336" y="2112581"/>
                </a:cubicBezTo>
                <a:cubicBezTo>
                  <a:pt x="5192766" y="2110978"/>
                  <a:pt x="5193806" y="2109713"/>
                  <a:pt x="5184837" y="2104230"/>
                </a:cubicBezTo>
                <a:cubicBezTo>
                  <a:pt x="5168249" y="2094164"/>
                  <a:pt x="5155680" y="2106086"/>
                  <a:pt x="5149664" y="2090425"/>
                </a:cubicBezTo>
                <a:cubicBezTo>
                  <a:pt x="5144462" y="2076929"/>
                  <a:pt x="5148651" y="2068579"/>
                  <a:pt x="5148651" y="2065654"/>
                </a:cubicBezTo>
                <a:cubicBezTo>
                  <a:pt x="5148651" y="2062787"/>
                  <a:pt x="5152419" y="2070153"/>
                  <a:pt x="5156580" y="2060818"/>
                </a:cubicBezTo>
                <a:cubicBezTo>
                  <a:pt x="5160713" y="2051512"/>
                  <a:pt x="5161754" y="2044117"/>
                  <a:pt x="5161051" y="2035120"/>
                </a:cubicBezTo>
                <a:cubicBezTo>
                  <a:pt x="5160376" y="2026123"/>
                  <a:pt x="5167264" y="2022580"/>
                  <a:pt x="5162063" y="2022271"/>
                </a:cubicBezTo>
                <a:cubicBezTo>
                  <a:pt x="5156889" y="2021933"/>
                  <a:pt x="5141735" y="2022243"/>
                  <a:pt x="5138305" y="2019684"/>
                </a:cubicBezTo>
                <a:close/>
                <a:moveTo>
                  <a:pt x="5220404" y="2192375"/>
                </a:moveTo>
                <a:cubicBezTo>
                  <a:pt x="5221444" y="2198870"/>
                  <a:pt x="5214219" y="2190547"/>
                  <a:pt x="5211492" y="2194287"/>
                </a:cubicBezTo>
                <a:cubicBezTo>
                  <a:pt x="5208792" y="2198054"/>
                  <a:pt x="5207358" y="2197295"/>
                  <a:pt x="5202944" y="2199123"/>
                </a:cubicBezTo>
                <a:cubicBezTo>
                  <a:pt x="5191473" y="2203874"/>
                  <a:pt x="5185202" y="2219676"/>
                  <a:pt x="5188070" y="2203003"/>
                </a:cubicBezTo>
                <a:cubicBezTo>
                  <a:pt x="5188324" y="2201541"/>
                  <a:pt x="5184837" y="2194090"/>
                  <a:pt x="5181604" y="2199123"/>
                </a:cubicBezTo>
                <a:cubicBezTo>
                  <a:pt x="5178370" y="2204184"/>
                  <a:pt x="5175250" y="2207445"/>
                  <a:pt x="5167995" y="2211044"/>
                </a:cubicBezTo>
                <a:cubicBezTo>
                  <a:pt x="5154977" y="2217567"/>
                  <a:pt x="5151323" y="2233115"/>
                  <a:pt x="5159729" y="2232750"/>
                </a:cubicBezTo>
                <a:cubicBezTo>
                  <a:pt x="5171763" y="2223499"/>
                  <a:pt x="5163300" y="2217089"/>
                  <a:pt x="5181716" y="2214783"/>
                </a:cubicBezTo>
                <a:cubicBezTo>
                  <a:pt x="5205784" y="2211887"/>
                  <a:pt x="5182279" y="2243265"/>
                  <a:pt x="5202016" y="2249985"/>
                </a:cubicBezTo>
                <a:cubicBezTo>
                  <a:pt x="5210985" y="2253022"/>
                  <a:pt x="5206712" y="2250238"/>
                  <a:pt x="5214837" y="2249507"/>
                </a:cubicBezTo>
                <a:cubicBezTo>
                  <a:pt x="5235081" y="2247708"/>
                  <a:pt x="5204968" y="2235449"/>
                  <a:pt x="5223891" y="2224568"/>
                </a:cubicBezTo>
                <a:cubicBezTo>
                  <a:pt x="5225578" y="2223612"/>
                  <a:pt x="5226618" y="2229404"/>
                  <a:pt x="5229092" y="2235393"/>
                </a:cubicBezTo>
                <a:cubicBezTo>
                  <a:pt x="5235981" y="2252347"/>
                  <a:pt x="5241632" y="2197520"/>
                  <a:pt x="5228558" y="2188045"/>
                </a:cubicBezTo>
                <a:cubicBezTo>
                  <a:pt x="5215456" y="2178485"/>
                  <a:pt x="5217452" y="2173256"/>
                  <a:pt x="5220404" y="2192375"/>
                </a:cubicBezTo>
                <a:close/>
                <a:moveTo>
                  <a:pt x="5180704" y="2153040"/>
                </a:moveTo>
                <a:cubicBezTo>
                  <a:pt x="5180985" y="2146967"/>
                  <a:pt x="5166055" y="2132178"/>
                  <a:pt x="5154246" y="2130125"/>
                </a:cubicBezTo>
                <a:cubicBezTo>
                  <a:pt x="5123712" y="2124867"/>
                  <a:pt x="5135015" y="2156301"/>
                  <a:pt x="5152138" y="2158944"/>
                </a:cubicBezTo>
                <a:cubicBezTo>
                  <a:pt x="5161754" y="2160406"/>
                  <a:pt x="5167658" y="2155177"/>
                  <a:pt x="5167658" y="2155177"/>
                </a:cubicBezTo>
                <a:cubicBezTo>
                  <a:pt x="5168417" y="2157229"/>
                  <a:pt x="5139036" y="2173565"/>
                  <a:pt x="5156243" y="2183799"/>
                </a:cubicBezTo>
                <a:cubicBezTo>
                  <a:pt x="5163384" y="2188045"/>
                  <a:pt x="5163216" y="2194596"/>
                  <a:pt x="5167321" y="2191306"/>
                </a:cubicBezTo>
                <a:cubicBezTo>
                  <a:pt x="5171426" y="2188045"/>
                  <a:pt x="5174434" y="2176770"/>
                  <a:pt x="5182841" y="2168926"/>
                </a:cubicBezTo>
                <a:cubicBezTo>
                  <a:pt x="5191248" y="2161081"/>
                  <a:pt x="5191754" y="2159929"/>
                  <a:pt x="5192850" y="2151578"/>
                </a:cubicBezTo>
                <a:cubicBezTo>
                  <a:pt x="5195802" y="2127988"/>
                  <a:pt x="5192934" y="2136648"/>
                  <a:pt x="5180704" y="2153040"/>
                </a:cubicBezTo>
                <a:close/>
                <a:moveTo>
                  <a:pt x="5199458" y="2134905"/>
                </a:moveTo>
                <a:cubicBezTo>
                  <a:pt x="5205671" y="2140922"/>
                  <a:pt x="5211351" y="2142243"/>
                  <a:pt x="5210592" y="2146686"/>
                </a:cubicBezTo>
                <a:cubicBezTo>
                  <a:pt x="5208511" y="2158663"/>
                  <a:pt x="5190826" y="2139769"/>
                  <a:pt x="5203731" y="2160069"/>
                </a:cubicBezTo>
                <a:cubicBezTo>
                  <a:pt x="5207499" y="2166030"/>
                  <a:pt x="5206234" y="2178907"/>
                  <a:pt x="5210086" y="2174549"/>
                </a:cubicBezTo>
                <a:cubicBezTo>
                  <a:pt x="5207667" y="2133780"/>
                  <a:pt x="5216440" y="2161222"/>
                  <a:pt x="5218858" y="2154418"/>
                </a:cubicBezTo>
                <a:cubicBezTo>
                  <a:pt x="5230695" y="2121381"/>
                  <a:pt x="5190292" y="2125992"/>
                  <a:pt x="5199458" y="2134905"/>
                </a:cubicBezTo>
                <a:close/>
                <a:moveTo>
                  <a:pt x="5110976" y="2151775"/>
                </a:moveTo>
                <a:cubicBezTo>
                  <a:pt x="5103750" y="2153546"/>
                  <a:pt x="5110441" y="2165692"/>
                  <a:pt x="5093487" y="2182281"/>
                </a:cubicBezTo>
                <a:cubicBezTo>
                  <a:pt x="5061097" y="2213827"/>
                  <a:pt x="5074537" y="2204015"/>
                  <a:pt x="5082859" y="2200107"/>
                </a:cubicBezTo>
                <a:cubicBezTo>
                  <a:pt x="5093600" y="2195046"/>
                  <a:pt x="5102147" y="2188326"/>
                  <a:pt x="5103384" y="2181437"/>
                </a:cubicBezTo>
                <a:cubicBezTo>
                  <a:pt x="5104734" y="2174577"/>
                  <a:pt x="5102147" y="2178794"/>
                  <a:pt x="5111594" y="2174324"/>
                </a:cubicBezTo>
                <a:cubicBezTo>
                  <a:pt x="5121041" y="2169853"/>
                  <a:pt x="5116233" y="2168420"/>
                  <a:pt x="5116627" y="2161390"/>
                </a:cubicBezTo>
                <a:cubicBezTo>
                  <a:pt x="5116992" y="2154418"/>
                  <a:pt x="5115699" y="2150566"/>
                  <a:pt x="5110976" y="2151775"/>
                </a:cubicBezTo>
                <a:close/>
                <a:moveTo>
                  <a:pt x="5682356" y="2414944"/>
                </a:moveTo>
                <a:cubicBezTo>
                  <a:pt x="5681034" y="2425065"/>
                  <a:pt x="5689328" y="2434709"/>
                  <a:pt x="5650219" y="2441148"/>
                </a:cubicBezTo>
                <a:cubicBezTo>
                  <a:pt x="5646338" y="2441795"/>
                  <a:pt x="5618082" y="2434175"/>
                  <a:pt x="5628316" y="2445309"/>
                </a:cubicBezTo>
                <a:cubicBezTo>
                  <a:pt x="5647210" y="2466087"/>
                  <a:pt x="5666414" y="2449555"/>
                  <a:pt x="5687838" y="2442919"/>
                </a:cubicBezTo>
                <a:cubicBezTo>
                  <a:pt x="5713255" y="2435019"/>
                  <a:pt x="5683846" y="2402797"/>
                  <a:pt x="5682356" y="2414944"/>
                </a:cubicBezTo>
                <a:close/>
                <a:moveTo>
                  <a:pt x="5727173" y="2434231"/>
                </a:moveTo>
                <a:cubicBezTo>
                  <a:pt x="5739122" y="2451214"/>
                  <a:pt x="5732824" y="2451832"/>
                  <a:pt x="5757032" y="2459958"/>
                </a:cubicBezTo>
                <a:cubicBezTo>
                  <a:pt x="5763752" y="2462179"/>
                  <a:pt x="5757061" y="2457540"/>
                  <a:pt x="5752056" y="2450820"/>
                </a:cubicBezTo>
                <a:cubicBezTo>
                  <a:pt x="5747051" y="2444072"/>
                  <a:pt x="5746686" y="2440361"/>
                  <a:pt x="5739263" y="2433613"/>
                </a:cubicBezTo>
                <a:cubicBezTo>
                  <a:pt x="5731840" y="2426865"/>
                  <a:pt x="5719413" y="2423154"/>
                  <a:pt x="5727173" y="2434231"/>
                </a:cubicBezTo>
                <a:close/>
                <a:moveTo>
                  <a:pt x="5144322" y="1893864"/>
                </a:moveTo>
                <a:cubicBezTo>
                  <a:pt x="5122194" y="1907922"/>
                  <a:pt x="5112241" y="1906881"/>
                  <a:pt x="5121041" y="1924707"/>
                </a:cubicBezTo>
                <a:cubicBezTo>
                  <a:pt x="5138642" y="1960415"/>
                  <a:pt x="5137995" y="1961258"/>
                  <a:pt x="5148258" y="1937078"/>
                </a:cubicBezTo>
                <a:cubicBezTo>
                  <a:pt x="5154331" y="1922908"/>
                  <a:pt x="5155006" y="1904435"/>
                  <a:pt x="5157424" y="1898840"/>
                </a:cubicBezTo>
                <a:cubicBezTo>
                  <a:pt x="5159870" y="1893217"/>
                  <a:pt x="5151913" y="1889028"/>
                  <a:pt x="5144322" y="1893864"/>
                </a:cubicBezTo>
                <a:close/>
                <a:moveTo>
                  <a:pt x="5523077" y="1200543"/>
                </a:moveTo>
                <a:cubicBezTo>
                  <a:pt x="5532945" y="1238303"/>
                  <a:pt x="5516188" y="1213476"/>
                  <a:pt x="5511689" y="1248453"/>
                </a:cubicBezTo>
                <a:cubicBezTo>
                  <a:pt x="5505982" y="1291865"/>
                  <a:pt x="5515120" y="1264873"/>
                  <a:pt x="5515120" y="1296982"/>
                </a:cubicBezTo>
                <a:cubicBezTo>
                  <a:pt x="5515120" y="1352849"/>
                  <a:pt x="5507022" y="1335979"/>
                  <a:pt x="5509609" y="1357067"/>
                </a:cubicBezTo>
                <a:cubicBezTo>
                  <a:pt x="5510959" y="1368088"/>
                  <a:pt x="5508372" y="1413412"/>
                  <a:pt x="5509271" y="1421959"/>
                </a:cubicBezTo>
                <a:cubicBezTo>
                  <a:pt x="5509974" y="1428426"/>
                  <a:pt x="5513405" y="1418782"/>
                  <a:pt x="5515795" y="1416533"/>
                </a:cubicBezTo>
                <a:cubicBezTo>
                  <a:pt x="5528278" y="1404893"/>
                  <a:pt x="5554595" y="1445521"/>
                  <a:pt x="5534801" y="1403037"/>
                </a:cubicBezTo>
                <a:cubicBezTo>
                  <a:pt x="5523386" y="1378604"/>
                  <a:pt x="5521362" y="1383777"/>
                  <a:pt x="5524454" y="1361565"/>
                </a:cubicBezTo>
                <a:cubicBezTo>
                  <a:pt x="5527547" y="1339410"/>
                  <a:pt x="5529290" y="1339072"/>
                  <a:pt x="5540987" y="1336795"/>
                </a:cubicBezTo>
                <a:cubicBezTo>
                  <a:pt x="5556788" y="1333786"/>
                  <a:pt x="5568513" y="1374667"/>
                  <a:pt x="5555129" y="1334236"/>
                </a:cubicBezTo>
                <a:cubicBezTo>
                  <a:pt x="5540762" y="1290487"/>
                  <a:pt x="5544923" y="1276710"/>
                  <a:pt x="5533395" y="1268360"/>
                </a:cubicBezTo>
                <a:cubicBezTo>
                  <a:pt x="5516975" y="1256495"/>
                  <a:pt x="5549028" y="1261021"/>
                  <a:pt x="5529290" y="1193148"/>
                </a:cubicBezTo>
                <a:cubicBezTo>
                  <a:pt x="5527547" y="1187356"/>
                  <a:pt x="5520630" y="1196663"/>
                  <a:pt x="5520630" y="1196663"/>
                </a:cubicBezTo>
                <a:lnTo>
                  <a:pt x="5523077" y="1200543"/>
                </a:lnTo>
                <a:close/>
                <a:moveTo>
                  <a:pt x="5512730" y="1446730"/>
                </a:moveTo>
                <a:cubicBezTo>
                  <a:pt x="5513405" y="1453787"/>
                  <a:pt x="5514108" y="1460197"/>
                  <a:pt x="5509299" y="1468239"/>
                </a:cubicBezTo>
                <a:cubicBezTo>
                  <a:pt x="5504464" y="1476280"/>
                  <a:pt x="5507922" y="1478192"/>
                  <a:pt x="5505166" y="1489438"/>
                </a:cubicBezTo>
                <a:cubicBezTo>
                  <a:pt x="5502411" y="1500685"/>
                  <a:pt x="5488943" y="1489438"/>
                  <a:pt x="5488943" y="1491716"/>
                </a:cubicBezTo>
                <a:cubicBezTo>
                  <a:pt x="5488943" y="1519607"/>
                  <a:pt x="5454979" y="1492503"/>
                  <a:pt x="5481352" y="1542775"/>
                </a:cubicBezTo>
                <a:cubicBezTo>
                  <a:pt x="5489646" y="1535043"/>
                  <a:pt x="5489674" y="1535858"/>
                  <a:pt x="5497884" y="1533497"/>
                </a:cubicBezTo>
                <a:cubicBezTo>
                  <a:pt x="5495635" y="1526383"/>
                  <a:pt x="5477359" y="1526411"/>
                  <a:pt x="5483404" y="1513562"/>
                </a:cubicBezTo>
                <a:cubicBezTo>
                  <a:pt x="5484445" y="1511285"/>
                  <a:pt x="5494089" y="1514209"/>
                  <a:pt x="5500302" y="1513562"/>
                </a:cubicBezTo>
                <a:cubicBezTo>
                  <a:pt x="5527688" y="1510750"/>
                  <a:pt x="5511408" y="1518707"/>
                  <a:pt x="5537950" y="1524162"/>
                </a:cubicBezTo>
                <a:cubicBezTo>
                  <a:pt x="5537950" y="1524162"/>
                  <a:pt x="5539328" y="1515137"/>
                  <a:pt x="5542758" y="1508726"/>
                </a:cubicBezTo>
                <a:cubicBezTo>
                  <a:pt x="5546273" y="1502203"/>
                  <a:pt x="5587491" y="1502259"/>
                  <a:pt x="5580406" y="1493628"/>
                </a:cubicBezTo>
                <a:cubicBezTo>
                  <a:pt x="5576948" y="1489438"/>
                  <a:pt x="5577285" y="1480132"/>
                  <a:pt x="5575204" y="1473047"/>
                </a:cubicBezTo>
                <a:cubicBezTo>
                  <a:pt x="5573152" y="1465961"/>
                  <a:pt x="5566572" y="1472737"/>
                  <a:pt x="5561399" y="1475296"/>
                </a:cubicBezTo>
                <a:cubicBezTo>
                  <a:pt x="5538934" y="1486458"/>
                  <a:pt x="5510199" y="1421509"/>
                  <a:pt x="5512730" y="1446730"/>
                </a:cubicBezTo>
                <a:close/>
                <a:moveTo>
                  <a:pt x="5475110" y="1571622"/>
                </a:moveTo>
                <a:cubicBezTo>
                  <a:pt x="5475897" y="1581013"/>
                  <a:pt x="5483883" y="1570891"/>
                  <a:pt x="5473536" y="1599823"/>
                </a:cubicBezTo>
                <a:cubicBezTo>
                  <a:pt x="5463217" y="1628755"/>
                  <a:pt x="5457987" y="1635250"/>
                  <a:pt x="5447922" y="1642729"/>
                </a:cubicBezTo>
                <a:cubicBezTo>
                  <a:pt x="5437828" y="1650179"/>
                  <a:pt x="5428521" y="1650179"/>
                  <a:pt x="5424641" y="1648267"/>
                </a:cubicBezTo>
                <a:cubicBezTo>
                  <a:pt x="5416741" y="1644387"/>
                  <a:pt x="5442664" y="1631819"/>
                  <a:pt x="5414801" y="1635981"/>
                </a:cubicBezTo>
                <a:cubicBezTo>
                  <a:pt x="5409880" y="1636712"/>
                  <a:pt x="5414519" y="1642251"/>
                  <a:pt x="5414013" y="1646805"/>
                </a:cubicBezTo>
                <a:cubicBezTo>
                  <a:pt x="5413507" y="1651417"/>
                  <a:pt x="5403920" y="1663703"/>
                  <a:pt x="5404988" y="1669242"/>
                </a:cubicBezTo>
                <a:cubicBezTo>
                  <a:pt x="5406000" y="1674781"/>
                  <a:pt x="5406000" y="1676468"/>
                  <a:pt x="5399815" y="1678380"/>
                </a:cubicBezTo>
                <a:cubicBezTo>
                  <a:pt x="5393573" y="1680320"/>
                  <a:pt x="5389496" y="1673769"/>
                  <a:pt x="5387668" y="1672841"/>
                </a:cubicBezTo>
                <a:cubicBezTo>
                  <a:pt x="5385841" y="1671885"/>
                  <a:pt x="5376534" y="1674556"/>
                  <a:pt x="5364360" y="1676215"/>
                </a:cubicBezTo>
                <a:cubicBezTo>
                  <a:pt x="5352185" y="1677902"/>
                  <a:pt x="5349121" y="1682007"/>
                  <a:pt x="5343919" y="1690948"/>
                </a:cubicBezTo>
                <a:cubicBezTo>
                  <a:pt x="5338746" y="1699861"/>
                  <a:pt x="5326571" y="1701295"/>
                  <a:pt x="5317771" y="1704669"/>
                </a:cubicBezTo>
                <a:cubicBezTo>
                  <a:pt x="5308971" y="1708043"/>
                  <a:pt x="5312345" y="1720611"/>
                  <a:pt x="5302757" y="1724913"/>
                </a:cubicBezTo>
                <a:cubicBezTo>
                  <a:pt x="5293169" y="1729243"/>
                  <a:pt x="5293169" y="1737199"/>
                  <a:pt x="5292410" y="1743694"/>
                </a:cubicBezTo>
                <a:cubicBezTo>
                  <a:pt x="5291651" y="1750217"/>
                  <a:pt x="5298343" y="1745634"/>
                  <a:pt x="5299383" y="1745156"/>
                </a:cubicBezTo>
                <a:cubicBezTo>
                  <a:pt x="5300423" y="1744650"/>
                  <a:pt x="5300423" y="1735990"/>
                  <a:pt x="5306384" y="1736975"/>
                </a:cubicBezTo>
                <a:cubicBezTo>
                  <a:pt x="5312317" y="1737930"/>
                  <a:pt x="5313104" y="1738155"/>
                  <a:pt x="5309983" y="1744903"/>
                </a:cubicBezTo>
                <a:cubicBezTo>
                  <a:pt x="5299186" y="1768268"/>
                  <a:pt x="5297443" y="1762279"/>
                  <a:pt x="5307649" y="1775044"/>
                </a:cubicBezTo>
                <a:cubicBezTo>
                  <a:pt x="5312317" y="1780808"/>
                  <a:pt x="5316731" y="1773329"/>
                  <a:pt x="5326543" y="1762982"/>
                </a:cubicBezTo>
                <a:cubicBezTo>
                  <a:pt x="5336384" y="1752607"/>
                  <a:pt x="5337171" y="1750189"/>
                  <a:pt x="5336384" y="1738380"/>
                </a:cubicBezTo>
                <a:cubicBezTo>
                  <a:pt x="5334697" y="1713188"/>
                  <a:pt x="5309168" y="1730395"/>
                  <a:pt x="5323675" y="1713779"/>
                </a:cubicBezTo>
                <a:cubicBezTo>
                  <a:pt x="5331689" y="1704641"/>
                  <a:pt x="5335316" y="1713554"/>
                  <a:pt x="5340770" y="1709449"/>
                </a:cubicBezTo>
                <a:cubicBezTo>
                  <a:pt x="5346197" y="1705344"/>
                  <a:pt x="5359412" y="1705568"/>
                  <a:pt x="5372092" y="1702476"/>
                </a:cubicBezTo>
                <a:cubicBezTo>
                  <a:pt x="5399983" y="1695559"/>
                  <a:pt x="5397678" y="1691820"/>
                  <a:pt x="5402345" y="1720077"/>
                </a:cubicBezTo>
                <a:cubicBezTo>
                  <a:pt x="5402879" y="1723001"/>
                  <a:pt x="5411202" y="1715972"/>
                  <a:pt x="5419693" y="1712851"/>
                </a:cubicBezTo>
                <a:cubicBezTo>
                  <a:pt x="5430040" y="1709055"/>
                  <a:pt x="5410836" y="1702448"/>
                  <a:pt x="5423320" y="1694069"/>
                </a:cubicBezTo>
                <a:cubicBezTo>
                  <a:pt x="5430574" y="1709139"/>
                  <a:pt x="5454135" y="1687012"/>
                  <a:pt x="5459815" y="1688502"/>
                </a:cubicBezTo>
                <a:cubicBezTo>
                  <a:pt x="5463442" y="1689486"/>
                  <a:pt x="5465775" y="1693113"/>
                  <a:pt x="5471455" y="1689486"/>
                </a:cubicBezTo>
                <a:cubicBezTo>
                  <a:pt x="5477163" y="1685859"/>
                  <a:pt x="5478203" y="1689233"/>
                  <a:pt x="5477163" y="1692157"/>
                </a:cubicBezTo>
                <a:cubicBezTo>
                  <a:pt x="5476151" y="1695025"/>
                  <a:pt x="5493723" y="1686618"/>
                  <a:pt x="5497603" y="1683975"/>
                </a:cubicBezTo>
                <a:cubicBezTo>
                  <a:pt x="5503423" y="1679983"/>
                  <a:pt x="5491136" y="1663844"/>
                  <a:pt x="5494257" y="1649758"/>
                </a:cubicBezTo>
                <a:cubicBezTo>
                  <a:pt x="5498559" y="1630076"/>
                  <a:pt x="5494848" y="1619420"/>
                  <a:pt x="5503030" y="1617452"/>
                </a:cubicBezTo>
                <a:cubicBezTo>
                  <a:pt x="5505110" y="1617002"/>
                  <a:pt x="5505110" y="1606121"/>
                  <a:pt x="5509496" y="1600357"/>
                </a:cubicBezTo>
                <a:cubicBezTo>
                  <a:pt x="5513911" y="1594565"/>
                  <a:pt x="5512870" y="1591922"/>
                  <a:pt x="5512870" y="1578651"/>
                </a:cubicBezTo>
                <a:cubicBezTo>
                  <a:pt x="5512870" y="1560769"/>
                  <a:pt x="5499093" y="1570919"/>
                  <a:pt x="5506910" y="1539851"/>
                </a:cubicBezTo>
                <a:cubicBezTo>
                  <a:pt x="5489955" y="1546233"/>
                  <a:pt x="5490630" y="1548764"/>
                  <a:pt x="5489056" y="1552138"/>
                </a:cubicBezTo>
                <a:cubicBezTo>
                  <a:pt x="5486891" y="1549832"/>
                  <a:pt x="5473339" y="1550085"/>
                  <a:pt x="5475110" y="1571622"/>
                </a:cubicBezTo>
                <a:close/>
                <a:moveTo>
                  <a:pt x="5385222" y="1696937"/>
                </a:moveTo>
                <a:cubicBezTo>
                  <a:pt x="5346394" y="1703432"/>
                  <a:pt x="5338043" y="1704247"/>
                  <a:pt x="5340489" y="1719964"/>
                </a:cubicBezTo>
                <a:cubicBezTo>
                  <a:pt x="5345747" y="1753760"/>
                  <a:pt x="5349571" y="1744566"/>
                  <a:pt x="5361436" y="1738296"/>
                </a:cubicBezTo>
                <a:cubicBezTo>
                  <a:pt x="5369955" y="1733741"/>
                  <a:pt x="5369421" y="1720526"/>
                  <a:pt x="5377603" y="1720526"/>
                </a:cubicBezTo>
                <a:cubicBezTo>
                  <a:pt x="5385785" y="1720526"/>
                  <a:pt x="5382748" y="1729974"/>
                  <a:pt x="5393741" y="1716731"/>
                </a:cubicBezTo>
                <a:cubicBezTo>
                  <a:pt x="5404763" y="1703488"/>
                  <a:pt x="5396412" y="1702391"/>
                  <a:pt x="5396750" y="1695700"/>
                </a:cubicBezTo>
                <a:cubicBezTo>
                  <a:pt x="5397087" y="1688980"/>
                  <a:pt x="5385222" y="1696937"/>
                  <a:pt x="5385222" y="1696937"/>
                </a:cubicBezTo>
                <a:close/>
                <a:moveTo>
                  <a:pt x="6329734" y="982332"/>
                </a:moveTo>
                <a:cubicBezTo>
                  <a:pt x="6324842" y="1000945"/>
                  <a:pt x="6351327" y="990458"/>
                  <a:pt x="6362012" y="998415"/>
                </a:cubicBezTo>
                <a:cubicBezTo>
                  <a:pt x="6378319" y="1010617"/>
                  <a:pt x="6390690" y="1001592"/>
                  <a:pt x="6392180" y="999680"/>
                </a:cubicBezTo>
                <a:cubicBezTo>
                  <a:pt x="6387485" y="997262"/>
                  <a:pt x="6332715" y="970580"/>
                  <a:pt x="6329734" y="982332"/>
                </a:cubicBezTo>
                <a:close/>
                <a:moveTo>
                  <a:pt x="6156060" y="736258"/>
                </a:moveTo>
                <a:cubicBezTo>
                  <a:pt x="6157578" y="750935"/>
                  <a:pt x="6160952" y="752650"/>
                  <a:pt x="6179846" y="749979"/>
                </a:cubicBezTo>
                <a:cubicBezTo>
                  <a:pt x="6196041" y="747729"/>
                  <a:pt x="6234110" y="746886"/>
                  <a:pt x="6241702" y="741797"/>
                </a:cubicBezTo>
                <a:cubicBezTo>
                  <a:pt x="6226828" y="712050"/>
                  <a:pt x="6215048" y="733474"/>
                  <a:pt x="6188899" y="729032"/>
                </a:cubicBezTo>
                <a:cubicBezTo>
                  <a:pt x="6155131" y="723296"/>
                  <a:pt x="6154766" y="723971"/>
                  <a:pt x="6156060" y="736258"/>
                </a:cubicBezTo>
                <a:close/>
                <a:moveTo>
                  <a:pt x="5617435" y="534523"/>
                </a:moveTo>
                <a:cubicBezTo>
                  <a:pt x="5626770" y="539134"/>
                  <a:pt x="5633968" y="537166"/>
                  <a:pt x="5653677" y="535001"/>
                </a:cubicBezTo>
                <a:cubicBezTo>
                  <a:pt x="5673358" y="532836"/>
                  <a:pt x="5674905" y="524430"/>
                  <a:pt x="5677210" y="519594"/>
                </a:cubicBezTo>
                <a:cubicBezTo>
                  <a:pt x="5680978" y="511749"/>
                  <a:pt x="5627557" y="514617"/>
                  <a:pt x="5625982" y="513802"/>
                </a:cubicBezTo>
                <a:cubicBezTo>
                  <a:pt x="5621315" y="511384"/>
                  <a:pt x="5632955" y="508966"/>
                  <a:pt x="5621315" y="504636"/>
                </a:cubicBezTo>
                <a:cubicBezTo>
                  <a:pt x="5609647" y="500278"/>
                  <a:pt x="5606807" y="506070"/>
                  <a:pt x="5604220" y="504158"/>
                </a:cubicBezTo>
                <a:cubicBezTo>
                  <a:pt x="5601634" y="502190"/>
                  <a:pt x="5601128" y="498113"/>
                  <a:pt x="5595448" y="497663"/>
                </a:cubicBezTo>
                <a:cubicBezTo>
                  <a:pt x="5590190" y="497185"/>
                  <a:pt x="5559937" y="506098"/>
                  <a:pt x="5617435" y="534523"/>
                </a:cubicBezTo>
                <a:close/>
                <a:moveTo>
                  <a:pt x="5480789" y="541496"/>
                </a:moveTo>
                <a:cubicBezTo>
                  <a:pt x="5471877" y="545067"/>
                  <a:pt x="5472495" y="548244"/>
                  <a:pt x="5482589" y="556679"/>
                </a:cubicBezTo>
                <a:cubicBezTo>
                  <a:pt x="5492683" y="565114"/>
                  <a:pt x="5489337" y="563174"/>
                  <a:pt x="5484923" y="569219"/>
                </a:cubicBezTo>
                <a:cubicBezTo>
                  <a:pt x="5480565" y="575236"/>
                  <a:pt x="5484923" y="568966"/>
                  <a:pt x="5499431" y="575461"/>
                </a:cubicBezTo>
                <a:cubicBezTo>
                  <a:pt x="5513939" y="581984"/>
                  <a:pt x="5519899" y="593793"/>
                  <a:pt x="5528953" y="596436"/>
                </a:cubicBezTo>
                <a:cubicBezTo>
                  <a:pt x="5538006" y="599078"/>
                  <a:pt x="5544220" y="595705"/>
                  <a:pt x="5544220" y="595705"/>
                </a:cubicBezTo>
                <a:cubicBezTo>
                  <a:pt x="5533002" y="560953"/>
                  <a:pt x="5506685" y="562780"/>
                  <a:pt x="5502270" y="549425"/>
                </a:cubicBezTo>
                <a:cubicBezTo>
                  <a:pt x="5498897" y="539331"/>
                  <a:pt x="5493470" y="536435"/>
                  <a:pt x="5480789" y="541496"/>
                </a:cubicBezTo>
                <a:close/>
                <a:moveTo>
                  <a:pt x="5573180" y="494289"/>
                </a:moveTo>
                <a:cubicBezTo>
                  <a:pt x="5533958" y="470587"/>
                  <a:pt x="5518662" y="458722"/>
                  <a:pt x="5505898" y="456922"/>
                </a:cubicBezTo>
                <a:cubicBezTo>
                  <a:pt x="5492880" y="455095"/>
                  <a:pt x="5507472" y="482143"/>
                  <a:pt x="5482842" y="470165"/>
                </a:cubicBezTo>
                <a:cubicBezTo>
                  <a:pt x="5445054" y="451693"/>
                  <a:pt x="5450171" y="445704"/>
                  <a:pt x="5422308" y="473314"/>
                </a:cubicBezTo>
                <a:cubicBezTo>
                  <a:pt x="5410161" y="485348"/>
                  <a:pt x="5417134" y="488750"/>
                  <a:pt x="5431895" y="506576"/>
                </a:cubicBezTo>
                <a:cubicBezTo>
                  <a:pt x="5460799" y="541581"/>
                  <a:pt x="5469206" y="505114"/>
                  <a:pt x="5482083" y="510203"/>
                </a:cubicBezTo>
                <a:cubicBezTo>
                  <a:pt x="5490630" y="513577"/>
                  <a:pt x="5520124" y="506829"/>
                  <a:pt x="5521164" y="506829"/>
                </a:cubicBezTo>
                <a:cubicBezTo>
                  <a:pt x="5522177" y="506829"/>
                  <a:pt x="5519337" y="523221"/>
                  <a:pt x="5532299" y="518891"/>
                </a:cubicBezTo>
                <a:cubicBezTo>
                  <a:pt x="5545204" y="514561"/>
                  <a:pt x="5557125" y="512368"/>
                  <a:pt x="5563086" y="505873"/>
                </a:cubicBezTo>
                <a:cubicBezTo>
                  <a:pt x="5569019" y="499322"/>
                  <a:pt x="5573180" y="494289"/>
                  <a:pt x="5573180" y="494289"/>
                </a:cubicBezTo>
                <a:close/>
                <a:moveTo>
                  <a:pt x="4676888" y="150004"/>
                </a:moveTo>
                <a:cubicBezTo>
                  <a:pt x="4673120" y="153182"/>
                  <a:pt x="4651020" y="151270"/>
                  <a:pt x="4639605" y="169264"/>
                </a:cubicBezTo>
                <a:cubicBezTo>
                  <a:pt x="4628218" y="187287"/>
                  <a:pt x="4620318" y="174747"/>
                  <a:pt x="4614413" y="185684"/>
                </a:cubicBezTo>
                <a:cubicBezTo>
                  <a:pt x="4584891" y="241045"/>
                  <a:pt x="4639465" y="202723"/>
                  <a:pt x="4666175" y="239696"/>
                </a:cubicBezTo>
                <a:cubicBezTo>
                  <a:pt x="4676859" y="254457"/>
                  <a:pt x="4684816" y="254457"/>
                  <a:pt x="4710683" y="258618"/>
                </a:cubicBezTo>
                <a:cubicBezTo>
                  <a:pt x="4736578" y="262807"/>
                  <a:pt x="4724826" y="266350"/>
                  <a:pt x="4738322" y="265085"/>
                </a:cubicBezTo>
                <a:cubicBezTo>
                  <a:pt x="4751761" y="263763"/>
                  <a:pt x="4770374" y="266687"/>
                  <a:pt x="4766269" y="259911"/>
                </a:cubicBezTo>
                <a:cubicBezTo>
                  <a:pt x="4748500" y="230923"/>
                  <a:pt x="4777122" y="224878"/>
                  <a:pt x="4760393" y="214616"/>
                </a:cubicBezTo>
                <a:cubicBezTo>
                  <a:pt x="4746250" y="205928"/>
                  <a:pt x="4736213" y="213013"/>
                  <a:pt x="4736916" y="211410"/>
                </a:cubicBezTo>
                <a:cubicBezTo>
                  <a:pt x="4737619" y="209808"/>
                  <a:pt x="4749681" y="204972"/>
                  <a:pt x="4744873" y="204663"/>
                </a:cubicBezTo>
                <a:cubicBezTo>
                  <a:pt x="4705847" y="202104"/>
                  <a:pt x="4705932" y="177868"/>
                  <a:pt x="4724826" y="174128"/>
                </a:cubicBezTo>
                <a:cubicBezTo>
                  <a:pt x="4736888" y="171738"/>
                  <a:pt x="4678377" y="139320"/>
                  <a:pt x="4682061" y="141373"/>
                </a:cubicBezTo>
                <a:cubicBezTo>
                  <a:pt x="4673457" y="145843"/>
                  <a:pt x="4680683" y="146771"/>
                  <a:pt x="4676888" y="150004"/>
                </a:cubicBezTo>
                <a:close/>
                <a:moveTo>
                  <a:pt x="4757638" y="295563"/>
                </a:moveTo>
                <a:cubicBezTo>
                  <a:pt x="4750384" y="301355"/>
                  <a:pt x="4752464" y="302985"/>
                  <a:pt x="4764189" y="307175"/>
                </a:cubicBezTo>
                <a:cubicBezTo>
                  <a:pt x="4775941" y="311308"/>
                  <a:pt x="4796607" y="299752"/>
                  <a:pt x="4802483" y="299443"/>
                </a:cubicBezTo>
                <a:cubicBezTo>
                  <a:pt x="4808360" y="299133"/>
                  <a:pt x="4812830" y="308131"/>
                  <a:pt x="4831471" y="305853"/>
                </a:cubicBezTo>
                <a:cubicBezTo>
                  <a:pt x="4850112" y="303632"/>
                  <a:pt x="4878397" y="300061"/>
                  <a:pt x="4864592" y="290108"/>
                </a:cubicBezTo>
                <a:cubicBezTo>
                  <a:pt x="4839119" y="271748"/>
                  <a:pt x="4826438" y="260642"/>
                  <a:pt x="4805913" y="259602"/>
                </a:cubicBezTo>
                <a:cubicBezTo>
                  <a:pt x="4805913" y="259602"/>
                  <a:pt x="4837319" y="249002"/>
                  <a:pt x="4829728" y="248355"/>
                </a:cubicBezTo>
                <a:cubicBezTo>
                  <a:pt x="4778078" y="243885"/>
                  <a:pt x="4796888" y="264241"/>
                  <a:pt x="4757638" y="295563"/>
                </a:cubicBezTo>
                <a:close/>
                <a:moveTo>
                  <a:pt x="4008815" y="88936"/>
                </a:moveTo>
                <a:cubicBezTo>
                  <a:pt x="3990736" y="95431"/>
                  <a:pt x="3997063" y="98580"/>
                  <a:pt x="3985338" y="107914"/>
                </a:cubicBezTo>
                <a:cubicBezTo>
                  <a:pt x="3973642" y="117249"/>
                  <a:pt x="3981514" y="119779"/>
                  <a:pt x="4006763" y="113706"/>
                </a:cubicBezTo>
                <a:cubicBezTo>
                  <a:pt x="4091224" y="93238"/>
                  <a:pt x="4040390" y="77633"/>
                  <a:pt x="4008815" y="88936"/>
                </a:cubicBezTo>
                <a:close/>
                <a:moveTo>
                  <a:pt x="4048825" y="134259"/>
                </a:moveTo>
                <a:cubicBezTo>
                  <a:pt x="4031871" y="141766"/>
                  <a:pt x="4036397" y="149695"/>
                  <a:pt x="4040896" y="156106"/>
                </a:cubicBezTo>
                <a:cubicBezTo>
                  <a:pt x="4045367" y="162516"/>
                  <a:pt x="4057794" y="152226"/>
                  <a:pt x="4061224" y="159339"/>
                </a:cubicBezTo>
                <a:cubicBezTo>
                  <a:pt x="4064682" y="166396"/>
                  <a:pt x="4065723" y="163472"/>
                  <a:pt x="4081608" y="152872"/>
                </a:cubicBezTo>
                <a:cubicBezTo>
                  <a:pt x="4097466" y="142272"/>
                  <a:pt x="4091618" y="145506"/>
                  <a:pt x="4085432" y="134259"/>
                </a:cubicBezTo>
                <a:cubicBezTo>
                  <a:pt x="4079218" y="123013"/>
                  <a:pt x="4077841" y="121410"/>
                  <a:pt x="4048825" y="134259"/>
                </a:cubicBezTo>
                <a:close/>
                <a:moveTo>
                  <a:pt x="3954551" y="129592"/>
                </a:moveTo>
                <a:cubicBezTo>
                  <a:pt x="3943698" y="134765"/>
                  <a:pt x="3943698" y="134175"/>
                  <a:pt x="3954017" y="138983"/>
                </a:cubicBezTo>
                <a:cubicBezTo>
                  <a:pt x="3964391" y="143819"/>
                  <a:pt x="3989499" y="147643"/>
                  <a:pt x="4002433" y="139208"/>
                </a:cubicBezTo>
                <a:cubicBezTo>
                  <a:pt x="4015394" y="130801"/>
                  <a:pt x="4014382" y="132460"/>
                  <a:pt x="3998047" y="130070"/>
                </a:cubicBezTo>
                <a:cubicBezTo>
                  <a:pt x="3981711" y="127680"/>
                  <a:pt x="3966669" y="123800"/>
                  <a:pt x="3954551" y="129592"/>
                </a:cubicBezTo>
                <a:close/>
                <a:moveTo>
                  <a:pt x="3794597" y="149105"/>
                </a:moveTo>
                <a:cubicBezTo>
                  <a:pt x="3873547" y="142385"/>
                  <a:pt x="3848721" y="161448"/>
                  <a:pt x="3824091" y="164091"/>
                </a:cubicBezTo>
                <a:cubicBezTo>
                  <a:pt x="3799236" y="166734"/>
                  <a:pt x="3826425" y="170586"/>
                  <a:pt x="3844025" y="169883"/>
                </a:cubicBezTo>
                <a:cubicBezTo>
                  <a:pt x="3861626" y="169152"/>
                  <a:pt x="3850239" y="154672"/>
                  <a:pt x="3865000" y="149639"/>
                </a:cubicBezTo>
                <a:cubicBezTo>
                  <a:pt x="3879733" y="144578"/>
                  <a:pt x="3889068" y="147699"/>
                  <a:pt x="3906640" y="141457"/>
                </a:cubicBezTo>
                <a:cubicBezTo>
                  <a:pt x="3924241" y="135187"/>
                  <a:pt x="3896547" y="129170"/>
                  <a:pt x="3876106" y="129648"/>
                </a:cubicBezTo>
                <a:cubicBezTo>
                  <a:pt x="3855694" y="130126"/>
                  <a:pt x="3848946" y="131307"/>
                  <a:pt x="3831598" y="130126"/>
                </a:cubicBezTo>
                <a:cubicBezTo>
                  <a:pt x="3814250" y="128917"/>
                  <a:pt x="3800248" y="136734"/>
                  <a:pt x="3782423" y="139770"/>
                </a:cubicBezTo>
                <a:cubicBezTo>
                  <a:pt x="3745646" y="145984"/>
                  <a:pt x="3777755" y="150567"/>
                  <a:pt x="3794597" y="149105"/>
                </a:cubicBezTo>
                <a:close/>
                <a:moveTo>
                  <a:pt x="3926547" y="153716"/>
                </a:moveTo>
                <a:cubicBezTo>
                  <a:pt x="3911758" y="153716"/>
                  <a:pt x="3876106" y="161898"/>
                  <a:pt x="3906106" y="164794"/>
                </a:cubicBezTo>
                <a:cubicBezTo>
                  <a:pt x="3970521" y="170979"/>
                  <a:pt x="3953510" y="153716"/>
                  <a:pt x="3926547" y="153716"/>
                </a:cubicBezTo>
                <a:close/>
                <a:moveTo>
                  <a:pt x="4031168" y="159986"/>
                </a:moveTo>
                <a:cubicBezTo>
                  <a:pt x="3992367" y="147165"/>
                  <a:pt x="3963042" y="164372"/>
                  <a:pt x="3981205" y="171766"/>
                </a:cubicBezTo>
                <a:cubicBezTo>
                  <a:pt x="3994392" y="177193"/>
                  <a:pt x="4025685" y="172582"/>
                  <a:pt x="4010418" y="166706"/>
                </a:cubicBezTo>
                <a:cubicBezTo>
                  <a:pt x="4004710" y="164569"/>
                  <a:pt x="4043567" y="164091"/>
                  <a:pt x="4031168" y="159986"/>
                </a:cubicBezTo>
                <a:close/>
                <a:moveTo>
                  <a:pt x="4119678" y="133950"/>
                </a:moveTo>
                <a:cubicBezTo>
                  <a:pt x="4103511" y="135946"/>
                  <a:pt x="4102583" y="138786"/>
                  <a:pt x="4101037" y="144044"/>
                </a:cubicBezTo>
                <a:cubicBezTo>
                  <a:pt x="4099462" y="149358"/>
                  <a:pt x="4103371" y="148149"/>
                  <a:pt x="4120437" y="145984"/>
                </a:cubicBezTo>
                <a:cubicBezTo>
                  <a:pt x="4183221" y="138027"/>
                  <a:pt x="4154346" y="118064"/>
                  <a:pt x="4154346" y="111991"/>
                </a:cubicBezTo>
                <a:cubicBezTo>
                  <a:pt x="4154346" y="109348"/>
                  <a:pt x="4138572" y="119976"/>
                  <a:pt x="4134158" y="123800"/>
                </a:cubicBezTo>
                <a:cubicBezTo>
                  <a:pt x="4129744" y="127680"/>
                  <a:pt x="4138769" y="131532"/>
                  <a:pt x="4119678" y="133950"/>
                </a:cubicBezTo>
                <a:close/>
                <a:moveTo>
                  <a:pt x="2852166" y="1058471"/>
                </a:moveTo>
                <a:cubicBezTo>
                  <a:pt x="2844012" y="1080964"/>
                  <a:pt x="2830600" y="1091339"/>
                  <a:pt x="2846486" y="1085097"/>
                </a:cubicBezTo>
                <a:cubicBezTo>
                  <a:pt x="2862344" y="1078856"/>
                  <a:pt x="2878229" y="1059512"/>
                  <a:pt x="2877442" y="1076100"/>
                </a:cubicBezTo>
                <a:cubicBezTo>
                  <a:pt x="2876627" y="1092689"/>
                  <a:pt x="2861163" y="1090271"/>
                  <a:pt x="2866027" y="1106522"/>
                </a:cubicBezTo>
                <a:cubicBezTo>
                  <a:pt x="2870919" y="1122801"/>
                  <a:pt x="2867264" y="1121396"/>
                  <a:pt x="2893721" y="1127272"/>
                </a:cubicBezTo>
                <a:cubicBezTo>
                  <a:pt x="2920207" y="1133176"/>
                  <a:pt x="2898586" y="1131096"/>
                  <a:pt x="2905137" y="1146672"/>
                </a:cubicBezTo>
                <a:cubicBezTo>
                  <a:pt x="2932916" y="1213336"/>
                  <a:pt x="2858520" y="1122605"/>
                  <a:pt x="2888436" y="1190224"/>
                </a:cubicBezTo>
                <a:cubicBezTo>
                  <a:pt x="2893328" y="1201274"/>
                  <a:pt x="2885174" y="1207516"/>
                  <a:pt x="2869738" y="1214770"/>
                </a:cubicBezTo>
                <a:cubicBezTo>
                  <a:pt x="2854246" y="1222052"/>
                  <a:pt x="2867686" y="1226523"/>
                  <a:pt x="2879495" y="1225848"/>
                </a:cubicBezTo>
                <a:cubicBezTo>
                  <a:pt x="2891303" y="1225173"/>
                  <a:pt x="2920994" y="1219606"/>
                  <a:pt x="2916102" y="1229981"/>
                </a:cubicBezTo>
                <a:cubicBezTo>
                  <a:pt x="2911266" y="1240356"/>
                  <a:pt x="2896983" y="1228266"/>
                  <a:pt x="2886833" y="1245557"/>
                </a:cubicBezTo>
                <a:cubicBezTo>
                  <a:pt x="2876627" y="1262849"/>
                  <a:pt x="2839148" y="1277722"/>
                  <a:pt x="2858717" y="1276682"/>
                </a:cubicBezTo>
                <a:cubicBezTo>
                  <a:pt x="2878258" y="1275642"/>
                  <a:pt x="2875418" y="1270440"/>
                  <a:pt x="2933647" y="1262174"/>
                </a:cubicBezTo>
                <a:cubicBezTo>
                  <a:pt x="3003657" y="1252193"/>
                  <a:pt x="3039589" y="1230909"/>
                  <a:pt x="2994687" y="1238303"/>
                </a:cubicBezTo>
                <a:cubicBezTo>
                  <a:pt x="2973487" y="1241762"/>
                  <a:pt x="3008549" y="1217525"/>
                  <a:pt x="3003657" y="1195088"/>
                </a:cubicBezTo>
                <a:cubicBezTo>
                  <a:pt x="2998764" y="1172567"/>
                  <a:pt x="2984959" y="1194048"/>
                  <a:pt x="2975962" y="1179849"/>
                </a:cubicBezTo>
                <a:cubicBezTo>
                  <a:pt x="2966993" y="1165679"/>
                  <a:pt x="2968230" y="1161518"/>
                  <a:pt x="2985353" y="1166691"/>
                </a:cubicBezTo>
                <a:cubicBezTo>
                  <a:pt x="3002447" y="1171893"/>
                  <a:pt x="3000817" y="1163261"/>
                  <a:pt x="2967836" y="1142174"/>
                </a:cubicBezTo>
                <a:cubicBezTo>
                  <a:pt x="2934856" y="1121086"/>
                  <a:pt x="2955240" y="1125219"/>
                  <a:pt x="2940170" y="1107590"/>
                </a:cubicBezTo>
                <a:cubicBezTo>
                  <a:pt x="2925127" y="1089933"/>
                  <a:pt x="2899485" y="1092014"/>
                  <a:pt x="2899485" y="1092014"/>
                </a:cubicBezTo>
                <a:cubicBezTo>
                  <a:pt x="2912278" y="1084366"/>
                  <a:pt x="2925577" y="1058893"/>
                  <a:pt x="2931623" y="1045341"/>
                </a:cubicBezTo>
                <a:cubicBezTo>
                  <a:pt x="2945090" y="1015116"/>
                  <a:pt x="2879157" y="1049530"/>
                  <a:pt x="2887677" y="1033588"/>
                </a:cubicBezTo>
                <a:cubicBezTo>
                  <a:pt x="2896252" y="1017393"/>
                  <a:pt x="2923103" y="999483"/>
                  <a:pt x="2896617" y="1005584"/>
                </a:cubicBezTo>
                <a:cubicBezTo>
                  <a:pt x="2835015" y="1019586"/>
                  <a:pt x="2863637" y="1026812"/>
                  <a:pt x="2852166" y="1058471"/>
                </a:cubicBezTo>
                <a:close/>
                <a:moveTo>
                  <a:pt x="2811031" y="1111386"/>
                </a:moveTo>
                <a:cubicBezTo>
                  <a:pt x="2784433" y="1121874"/>
                  <a:pt x="2791912" y="1128706"/>
                  <a:pt x="2796411" y="1132473"/>
                </a:cubicBezTo>
                <a:cubicBezTo>
                  <a:pt x="2800881" y="1136297"/>
                  <a:pt x="2809007" y="1129015"/>
                  <a:pt x="2784180" y="1143214"/>
                </a:cubicBezTo>
                <a:cubicBezTo>
                  <a:pt x="2759326" y="1157384"/>
                  <a:pt x="2758932" y="1172933"/>
                  <a:pt x="2771950" y="1176054"/>
                </a:cubicBezTo>
                <a:cubicBezTo>
                  <a:pt x="2785024" y="1179175"/>
                  <a:pt x="2783365" y="1168462"/>
                  <a:pt x="2769532" y="1194386"/>
                </a:cubicBezTo>
                <a:cubicBezTo>
                  <a:pt x="2728004" y="1271930"/>
                  <a:pt x="2810104" y="1210299"/>
                  <a:pt x="2823656" y="1208556"/>
                </a:cubicBezTo>
                <a:cubicBezTo>
                  <a:pt x="2837095" y="1206841"/>
                  <a:pt x="2839541" y="1196101"/>
                  <a:pt x="2839541" y="1179849"/>
                </a:cubicBezTo>
                <a:cubicBezTo>
                  <a:pt x="2839541" y="1163598"/>
                  <a:pt x="2830600" y="1163261"/>
                  <a:pt x="2841172" y="1149765"/>
                </a:cubicBezTo>
                <a:cubicBezTo>
                  <a:pt x="2851744" y="1136297"/>
                  <a:pt x="2852559" y="1122098"/>
                  <a:pt x="2831781" y="1115547"/>
                </a:cubicBezTo>
                <a:cubicBezTo>
                  <a:pt x="2811031" y="1108940"/>
                  <a:pt x="2827732" y="1104807"/>
                  <a:pt x="2811031" y="1111386"/>
                </a:cubicBezTo>
                <a:close/>
                <a:moveTo>
                  <a:pt x="3145391" y="1474340"/>
                </a:moveTo>
                <a:cubicBezTo>
                  <a:pt x="3143957" y="1477967"/>
                  <a:pt x="3147134" y="1487836"/>
                  <a:pt x="3136394" y="1494555"/>
                </a:cubicBezTo>
                <a:cubicBezTo>
                  <a:pt x="3125709" y="1501303"/>
                  <a:pt x="3141567" y="1507433"/>
                  <a:pt x="3145025" y="1513843"/>
                </a:cubicBezTo>
                <a:cubicBezTo>
                  <a:pt x="3151014" y="1524893"/>
                  <a:pt x="3157143" y="1443974"/>
                  <a:pt x="3145391" y="1474340"/>
                </a:cubicBezTo>
                <a:close/>
                <a:moveTo>
                  <a:pt x="3140217" y="1527677"/>
                </a:moveTo>
                <a:cubicBezTo>
                  <a:pt x="3122673" y="1535999"/>
                  <a:pt x="3121604" y="1542128"/>
                  <a:pt x="3119496" y="1555315"/>
                </a:cubicBezTo>
                <a:cubicBezTo>
                  <a:pt x="3117415" y="1568473"/>
                  <a:pt x="3133666" y="1557873"/>
                  <a:pt x="3129505" y="1569429"/>
                </a:cubicBezTo>
                <a:cubicBezTo>
                  <a:pt x="3125372" y="1581013"/>
                  <a:pt x="3129196" y="1587114"/>
                  <a:pt x="3147471" y="1576205"/>
                </a:cubicBezTo>
                <a:cubicBezTo>
                  <a:pt x="3165747" y="1565268"/>
                  <a:pt x="3155400" y="1555315"/>
                  <a:pt x="3158156" y="1541482"/>
                </a:cubicBezTo>
                <a:cubicBezTo>
                  <a:pt x="3160911" y="1527677"/>
                  <a:pt x="3163329" y="1516767"/>
                  <a:pt x="3140217" y="1527677"/>
                </a:cubicBezTo>
                <a:close/>
                <a:moveTo>
                  <a:pt x="3410753" y="1669720"/>
                </a:moveTo>
                <a:cubicBezTo>
                  <a:pt x="3395317" y="1668230"/>
                  <a:pt x="3388485" y="1677902"/>
                  <a:pt x="3414886" y="1680826"/>
                </a:cubicBezTo>
                <a:cubicBezTo>
                  <a:pt x="3441287" y="1683722"/>
                  <a:pt x="3453180" y="1684200"/>
                  <a:pt x="3463049" y="1681782"/>
                </a:cubicBezTo>
                <a:cubicBezTo>
                  <a:pt x="3472862" y="1679364"/>
                  <a:pt x="3464567" y="1681304"/>
                  <a:pt x="3451634" y="1672644"/>
                </a:cubicBezTo>
                <a:cubicBezTo>
                  <a:pt x="3438700" y="1663928"/>
                  <a:pt x="3430406" y="1671632"/>
                  <a:pt x="3410753" y="1669720"/>
                </a:cubicBezTo>
                <a:close/>
                <a:moveTo>
                  <a:pt x="3557745" y="1677902"/>
                </a:moveTo>
                <a:cubicBezTo>
                  <a:pt x="3536489" y="1673319"/>
                  <a:pt x="3542253" y="1699130"/>
                  <a:pt x="3563987" y="1695278"/>
                </a:cubicBezTo>
                <a:cubicBezTo>
                  <a:pt x="3585721" y="1691398"/>
                  <a:pt x="3577426" y="1696712"/>
                  <a:pt x="3587295" y="1680798"/>
                </a:cubicBezTo>
                <a:cubicBezTo>
                  <a:pt x="3597080" y="1664912"/>
                  <a:pt x="3580013" y="1682738"/>
                  <a:pt x="3557745" y="1677902"/>
                </a:cubicBezTo>
                <a:close/>
                <a:moveTo>
                  <a:pt x="3029073" y="1558211"/>
                </a:moveTo>
                <a:cubicBezTo>
                  <a:pt x="3011810" y="1560432"/>
                  <a:pt x="3010460" y="1566280"/>
                  <a:pt x="3023900" y="1569795"/>
                </a:cubicBezTo>
                <a:cubicBezTo>
                  <a:pt x="3037340" y="1573309"/>
                  <a:pt x="3035625" y="1569148"/>
                  <a:pt x="3043216" y="1563665"/>
                </a:cubicBezTo>
                <a:cubicBezTo>
                  <a:pt x="3050835" y="1558211"/>
                  <a:pt x="3036693" y="1557255"/>
                  <a:pt x="3029073" y="1558211"/>
                </a:cubicBezTo>
                <a:close/>
                <a:moveTo>
                  <a:pt x="1983596" y="1243589"/>
                </a:moveTo>
                <a:cubicBezTo>
                  <a:pt x="1949659" y="1270525"/>
                  <a:pt x="1948113" y="1299231"/>
                  <a:pt x="1917860" y="1330356"/>
                </a:cubicBezTo>
                <a:cubicBezTo>
                  <a:pt x="1903352" y="1345314"/>
                  <a:pt x="1910634" y="1341912"/>
                  <a:pt x="1955648" y="1350600"/>
                </a:cubicBezTo>
                <a:cubicBezTo>
                  <a:pt x="2000691" y="1359260"/>
                  <a:pt x="1997036" y="1366036"/>
                  <a:pt x="2007410" y="1363140"/>
                </a:cubicBezTo>
                <a:cubicBezTo>
                  <a:pt x="2017729" y="1360244"/>
                  <a:pt x="2019838" y="1368904"/>
                  <a:pt x="2019838" y="1378098"/>
                </a:cubicBezTo>
                <a:cubicBezTo>
                  <a:pt x="2019838" y="1393618"/>
                  <a:pt x="2054336" y="1366682"/>
                  <a:pt x="2020372" y="1312052"/>
                </a:cubicBezTo>
                <a:cubicBezTo>
                  <a:pt x="2011037" y="1297066"/>
                  <a:pt x="2008957" y="1297066"/>
                  <a:pt x="1994477" y="1300946"/>
                </a:cubicBezTo>
                <a:cubicBezTo>
                  <a:pt x="1979997" y="1304827"/>
                  <a:pt x="1984636" y="1297572"/>
                  <a:pt x="1979491" y="1286017"/>
                </a:cubicBezTo>
                <a:cubicBezTo>
                  <a:pt x="1974289" y="1274433"/>
                  <a:pt x="1965995" y="1283599"/>
                  <a:pt x="1978451" y="1266251"/>
                </a:cubicBezTo>
                <a:cubicBezTo>
                  <a:pt x="1990878" y="1248903"/>
                  <a:pt x="1993971" y="1235407"/>
                  <a:pt x="1983596" y="1243589"/>
                </a:cubicBezTo>
                <a:close/>
                <a:moveTo>
                  <a:pt x="605839" y="1212746"/>
                </a:moveTo>
                <a:cubicBezTo>
                  <a:pt x="605839" y="1227085"/>
                  <a:pt x="620994" y="1251602"/>
                  <a:pt x="632409" y="1259672"/>
                </a:cubicBezTo>
                <a:cubicBezTo>
                  <a:pt x="643796" y="1267685"/>
                  <a:pt x="641407" y="1263214"/>
                  <a:pt x="636205" y="1246148"/>
                </a:cubicBezTo>
                <a:cubicBezTo>
                  <a:pt x="631003" y="1229137"/>
                  <a:pt x="635193" y="1229137"/>
                  <a:pt x="632747" y="1218200"/>
                </a:cubicBezTo>
                <a:cubicBezTo>
                  <a:pt x="630329" y="1207291"/>
                  <a:pt x="605839" y="1207600"/>
                  <a:pt x="605839" y="1212746"/>
                </a:cubicBezTo>
                <a:close/>
                <a:moveTo>
                  <a:pt x="745943" y="1334545"/>
                </a:moveTo>
                <a:cubicBezTo>
                  <a:pt x="777574" y="1343768"/>
                  <a:pt x="761969" y="1315708"/>
                  <a:pt x="738014" y="1310112"/>
                </a:cubicBezTo>
                <a:cubicBezTo>
                  <a:pt x="718670" y="1305642"/>
                  <a:pt x="714565" y="1307244"/>
                  <a:pt x="704893" y="1301115"/>
                </a:cubicBezTo>
                <a:cubicBezTo>
                  <a:pt x="650797" y="1267066"/>
                  <a:pt x="701182" y="1321528"/>
                  <a:pt x="745943" y="1334545"/>
                </a:cubicBezTo>
                <a:close/>
                <a:moveTo>
                  <a:pt x="260655" y="1131293"/>
                </a:moveTo>
                <a:cubicBezTo>
                  <a:pt x="233917" y="1125219"/>
                  <a:pt x="221573" y="1143467"/>
                  <a:pt x="228574" y="1154685"/>
                </a:cubicBezTo>
                <a:cubicBezTo>
                  <a:pt x="233242" y="1162136"/>
                  <a:pt x="230374" y="1158059"/>
                  <a:pt x="241227" y="1150580"/>
                </a:cubicBezTo>
                <a:cubicBezTo>
                  <a:pt x="252136" y="1143101"/>
                  <a:pt x="246962" y="1142145"/>
                  <a:pt x="260655" y="1138743"/>
                </a:cubicBezTo>
                <a:cubicBezTo>
                  <a:pt x="274404" y="1135369"/>
                  <a:pt x="271536" y="1130786"/>
                  <a:pt x="271536" y="1130786"/>
                </a:cubicBezTo>
                <a:cubicBezTo>
                  <a:pt x="271536" y="1130786"/>
                  <a:pt x="268190" y="1132980"/>
                  <a:pt x="260655" y="1131293"/>
                </a:cubicBezTo>
                <a:close/>
                <a:moveTo>
                  <a:pt x="256269" y="1114676"/>
                </a:moveTo>
                <a:cubicBezTo>
                  <a:pt x="247890" y="1119709"/>
                  <a:pt x="245107" y="1123814"/>
                  <a:pt x="254441" y="1121902"/>
                </a:cubicBezTo>
                <a:cubicBezTo>
                  <a:pt x="263776" y="1119962"/>
                  <a:pt x="262455" y="1114676"/>
                  <a:pt x="268415" y="1115885"/>
                </a:cubicBezTo>
                <a:cubicBezTo>
                  <a:pt x="286803" y="1119484"/>
                  <a:pt x="268584" y="1107225"/>
                  <a:pt x="256269" y="1114676"/>
                </a:cubicBezTo>
                <a:close/>
                <a:moveTo>
                  <a:pt x="17365" y="1076325"/>
                </a:moveTo>
                <a:cubicBezTo>
                  <a:pt x="5977" y="1081892"/>
                  <a:pt x="-4791" y="1075369"/>
                  <a:pt x="2238" y="1079587"/>
                </a:cubicBezTo>
                <a:cubicBezTo>
                  <a:pt x="9211" y="1083832"/>
                  <a:pt x="18798" y="1087768"/>
                  <a:pt x="26277" y="1086925"/>
                </a:cubicBezTo>
                <a:cubicBezTo>
                  <a:pt x="45368" y="1084788"/>
                  <a:pt x="32800" y="1084198"/>
                  <a:pt x="32379" y="1074048"/>
                </a:cubicBezTo>
                <a:cubicBezTo>
                  <a:pt x="32097" y="1068987"/>
                  <a:pt x="28752" y="1070786"/>
                  <a:pt x="17365" y="1076325"/>
                </a:cubicBezTo>
                <a:close/>
                <a:moveTo>
                  <a:pt x="3837643" y="2646959"/>
                </a:moveTo>
                <a:cubicBezTo>
                  <a:pt x="3824513" y="2675919"/>
                  <a:pt x="3796874" y="2661749"/>
                  <a:pt x="3774803" y="2682976"/>
                </a:cubicBezTo>
                <a:cubicBezTo>
                  <a:pt x="3752732" y="2704176"/>
                  <a:pt x="3756162" y="2697766"/>
                  <a:pt x="3772722" y="2727316"/>
                </a:cubicBezTo>
                <a:cubicBezTo>
                  <a:pt x="3789283" y="2756866"/>
                  <a:pt x="3758946" y="2753661"/>
                  <a:pt x="3751298" y="2788385"/>
                </a:cubicBezTo>
                <a:cubicBezTo>
                  <a:pt x="3743735" y="2823080"/>
                  <a:pt x="3760295" y="2816670"/>
                  <a:pt x="3769264" y="2846220"/>
                </a:cubicBezTo>
                <a:cubicBezTo>
                  <a:pt x="3778290" y="2875770"/>
                  <a:pt x="3782394" y="2866801"/>
                  <a:pt x="3798955" y="2862921"/>
                </a:cubicBezTo>
                <a:cubicBezTo>
                  <a:pt x="3815487" y="2859069"/>
                  <a:pt x="3827240" y="2851365"/>
                  <a:pt x="3827240" y="2851365"/>
                </a:cubicBezTo>
                <a:cubicBezTo>
                  <a:pt x="3832610" y="2801965"/>
                  <a:pt x="3857690" y="2745957"/>
                  <a:pt x="3861739" y="2697119"/>
                </a:cubicBezTo>
                <a:cubicBezTo>
                  <a:pt x="3863819" y="2672039"/>
                  <a:pt x="3865872" y="2654073"/>
                  <a:pt x="3871439" y="2661749"/>
                </a:cubicBezTo>
                <a:cubicBezTo>
                  <a:pt x="3885159" y="2680980"/>
                  <a:pt x="3874307" y="2613164"/>
                  <a:pt x="3860389" y="2602620"/>
                </a:cubicBezTo>
                <a:cubicBezTo>
                  <a:pt x="3841748" y="2588478"/>
                  <a:pt x="3850717" y="2618084"/>
                  <a:pt x="3837643" y="2646959"/>
                </a:cubicBezTo>
                <a:close/>
                <a:moveTo>
                  <a:pt x="3856987" y="669960"/>
                </a:moveTo>
                <a:cubicBezTo>
                  <a:pt x="3838908" y="674093"/>
                  <a:pt x="3830305" y="685171"/>
                  <a:pt x="3843491" y="689472"/>
                </a:cubicBezTo>
                <a:cubicBezTo>
                  <a:pt x="3856678" y="693802"/>
                  <a:pt x="3855384" y="691441"/>
                  <a:pt x="3877146" y="683680"/>
                </a:cubicBezTo>
                <a:cubicBezTo>
                  <a:pt x="3898908" y="676005"/>
                  <a:pt x="3874813" y="665855"/>
                  <a:pt x="3856987" y="669960"/>
                </a:cubicBezTo>
                <a:close/>
                <a:moveTo>
                  <a:pt x="4195114" y="341533"/>
                </a:moveTo>
                <a:cubicBezTo>
                  <a:pt x="4188957" y="331889"/>
                  <a:pt x="4183418" y="344766"/>
                  <a:pt x="4119931" y="372376"/>
                </a:cubicBezTo>
                <a:cubicBezTo>
                  <a:pt x="4056388" y="400015"/>
                  <a:pt x="4057091" y="376228"/>
                  <a:pt x="3997737" y="423155"/>
                </a:cubicBezTo>
                <a:cubicBezTo>
                  <a:pt x="3938356" y="470081"/>
                  <a:pt x="3951486" y="464261"/>
                  <a:pt x="3948028" y="492574"/>
                </a:cubicBezTo>
                <a:cubicBezTo>
                  <a:pt x="3944541" y="520831"/>
                  <a:pt x="3930793" y="508628"/>
                  <a:pt x="3925253" y="534327"/>
                </a:cubicBezTo>
                <a:cubicBezTo>
                  <a:pt x="3919743" y="560025"/>
                  <a:pt x="3889377" y="561346"/>
                  <a:pt x="3904532" y="582546"/>
                </a:cubicBezTo>
                <a:cubicBezTo>
                  <a:pt x="3943726" y="637232"/>
                  <a:pt x="4027119" y="631356"/>
                  <a:pt x="4005329" y="621094"/>
                </a:cubicBezTo>
                <a:cubicBezTo>
                  <a:pt x="3998412" y="617860"/>
                  <a:pt x="3974260" y="579959"/>
                  <a:pt x="3979096" y="536885"/>
                </a:cubicBezTo>
                <a:cubicBezTo>
                  <a:pt x="3983932" y="493839"/>
                  <a:pt x="3999818" y="500250"/>
                  <a:pt x="4013623" y="484195"/>
                </a:cubicBezTo>
                <a:cubicBezTo>
                  <a:pt x="4027400" y="468113"/>
                  <a:pt x="4063305" y="426360"/>
                  <a:pt x="4086782" y="412189"/>
                </a:cubicBezTo>
                <a:cubicBezTo>
                  <a:pt x="4114814" y="395291"/>
                  <a:pt x="4201975" y="369424"/>
                  <a:pt x="4203408" y="367850"/>
                </a:cubicBezTo>
                <a:cubicBezTo>
                  <a:pt x="4227588" y="340886"/>
                  <a:pt x="4201356" y="351177"/>
                  <a:pt x="4195114" y="341533"/>
                </a:cubicBezTo>
                <a:close/>
                <a:moveTo>
                  <a:pt x="4023998" y="630428"/>
                </a:moveTo>
                <a:cubicBezTo>
                  <a:pt x="4016491" y="631497"/>
                  <a:pt x="4012977" y="631722"/>
                  <a:pt x="4026781" y="645217"/>
                </a:cubicBezTo>
                <a:cubicBezTo>
                  <a:pt x="4040558" y="658713"/>
                  <a:pt x="4052649" y="669004"/>
                  <a:pt x="4048150" y="651009"/>
                </a:cubicBezTo>
                <a:cubicBezTo>
                  <a:pt x="4043623" y="633015"/>
                  <a:pt x="4030887" y="629472"/>
                  <a:pt x="4023998" y="630428"/>
                </a:cubicBezTo>
                <a:close/>
                <a:moveTo>
                  <a:pt x="4250700" y="499659"/>
                </a:moveTo>
                <a:cubicBezTo>
                  <a:pt x="4220419" y="485517"/>
                  <a:pt x="4231047" y="513211"/>
                  <a:pt x="4257617" y="518300"/>
                </a:cubicBezTo>
                <a:cubicBezTo>
                  <a:pt x="4271056" y="520859"/>
                  <a:pt x="4260372" y="504158"/>
                  <a:pt x="4250700" y="499659"/>
                </a:cubicBezTo>
                <a:close/>
                <a:moveTo>
                  <a:pt x="1874729" y="1308510"/>
                </a:moveTo>
                <a:cubicBezTo>
                  <a:pt x="1829153" y="1285651"/>
                  <a:pt x="1814645" y="1293327"/>
                  <a:pt x="1852321" y="1313964"/>
                </a:cubicBezTo>
                <a:cubicBezTo>
                  <a:pt x="1868206" y="1322652"/>
                  <a:pt x="1883698" y="1313008"/>
                  <a:pt x="1874729" y="1308510"/>
                </a:cubicBezTo>
                <a:close/>
                <a:moveTo>
                  <a:pt x="1838178" y="1373121"/>
                </a:moveTo>
                <a:cubicBezTo>
                  <a:pt x="1838994" y="1360384"/>
                  <a:pt x="1829687" y="1387742"/>
                  <a:pt x="1841102" y="1393843"/>
                </a:cubicBezTo>
                <a:cubicBezTo>
                  <a:pt x="1852518" y="1399944"/>
                  <a:pt x="1858394" y="1401519"/>
                  <a:pt x="1865648" y="1394152"/>
                </a:cubicBezTo>
                <a:cubicBezTo>
                  <a:pt x="1872874" y="1386757"/>
                  <a:pt x="1866998" y="1391425"/>
                  <a:pt x="1856988" y="1389682"/>
                </a:cubicBezTo>
                <a:cubicBezTo>
                  <a:pt x="1846979" y="1387882"/>
                  <a:pt x="1837475" y="1383721"/>
                  <a:pt x="1838178" y="1373121"/>
                </a:cubicBezTo>
                <a:close/>
                <a:moveTo>
                  <a:pt x="6327120" y="926887"/>
                </a:moveTo>
                <a:cubicBezTo>
                  <a:pt x="6327120" y="926887"/>
                  <a:pt x="6326079" y="941873"/>
                  <a:pt x="6320399" y="949071"/>
                </a:cubicBezTo>
                <a:cubicBezTo>
                  <a:pt x="6306538" y="966503"/>
                  <a:pt x="6340671" y="970270"/>
                  <a:pt x="6289331" y="951967"/>
                </a:cubicBezTo>
                <a:cubicBezTo>
                  <a:pt x="6278450" y="948086"/>
                  <a:pt x="6268609" y="951489"/>
                  <a:pt x="6262396" y="935069"/>
                </a:cubicBezTo>
                <a:cubicBezTo>
                  <a:pt x="6251234" y="905631"/>
                  <a:pt x="6204673" y="939286"/>
                  <a:pt x="6212742" y="902791"/>
                </a:cubicBezTo>
                <a:cubicBezTo>
                  <a:pt x="6175403" y="904731"/>
                  <a:pt x="6226435" y="932004"/>
                  <a:pt x="6138177" y="942801"/>
                </a:cubicBezTo>
                <a:cubicBezTo>
                  <a:pt x="6170989" y="966390"/>
                  <a:pt x="6161739" y="973588"/>
                  <a:pt x="6179087" y="999202"/>
                </a:cubicBezTo>
                <a:cubicBezTo>
                  <a:pt x="6179087" y="999202"/>
                  <a:pt x="6177006" y="1005472"/>
                  <a:pt x="6149536" y="1000158"/>
                </a:cubicBezTo>
                <a:cubicBezTo>
                  <a:pt x="6122095" y="994872"/>
                  <a:pt x="6123698" y="1005472"/>
                  <a:pt x="6094175" y="1017506"/>
                </a:cubicBezTo>
                <a:cubicBezTo>
                  <a:pt x="5988767" y="1060580"/>
                  <a:pt x="6042048" y="1064319"/>
                  <a:pt x="5988064" y="1051273"/>
                </a:cubicBezTo>
                <a:cubicBezTo>
                  <a:pt x="5962198" y="1045003"/>
                  <a:pt x="5957024" y="1058499"/>
                  <a:pt x="5950276" y="1061873"/>
                </a:cubicBezTo>
                <a:cubicBezTo>
                  <a:pt x="5943556" y="1065247"/>
                  <a:pt x="5946143" y="1046437"/>
                  <a:pt x="5946143" y="1046437"/>
                </a:cubicBezTo>
                <a:cubicBezTo>
                  <a:pt x="5946143" y="1046437"/>
                  <a:pt x="5936808" y="1046437"/>
                  <a:pt x="5925421" y="1052229"/>
                </a:cubicBezTo>
                <a:cubicBezTo>
                  <a:pt x="5807417" y="1112173"/>
                  <a:pt x="5888814" y="1108996"/>
                  <a:pt x="5885075" y="1121142"/>
                </a:cubicBezTo>
                <a:cubicBezTo>
                  <a:pt x="5885075" y="1121199"/>
                  <a:pt x="5872619" y="1167900"/>
                  <a:pt x="5872619" y="1167928"/>
                </a:cubicBezTo>
                <a:cubicBezTo>
                  <a:pt x="5855271" y="1219578"/>
                  <a:pt x="5843265" y="1192530"/>
                  <a:pt x="5828617" y="1233467"/>
                </a:cubicBezTo>
                <a:cubicBezTo>
                  <a:pt x="5771822" y="1392156"/>
                  <a:pt x="5737154" y="1136550"/>
                  <a:pt x="5763921" y="1124067"/>
                </a:cubicBezTo>
                <a:cubicBezTo>
                  <a:pt x="5879732" y="1070139"/>
                  <a:pt x="5774774" y="1116588"/>
                  <a:pt x="5883500" y="1042107"/>
                </a:cubicBezTo>
                <a:cubicBezTo>
                  <a:pt x="5918730" y="1018012"/>
                  <a:pt x="5899554" y="1003532"/>
                  <a:pt x="5907286" y="996812"/>
                </a:cubicBezTo>
                <a:cubicBezTo>
                  <a:pt x="5921147" y="984835"/>
                  <a:pt x="5944372" y="989811"/>
                  <a:pt x="5908326" y="986212"/>
                </a:cubicBezTo>
                <a:cubicBezTo>
                  <a:pt x="5889151" y="984300"/>
                  <a:pt x="5888645" y="988630"/>
                  <a:pt x="5873631" y="1005022"/>
                </a:cubicBezTo>
                <a:cubicBezTo>
                  <a:pt x="5858645" y="1021414"/>
                  <a:pt x="5846724" y="1024310"/>
                  <a:pt x="5849817" y="1011742"/>
                </a:cubicBezTo>
                <a:cubicBezTo>
                  <a:pt x="5852937" y="999230"/>
                  <a:pt x="5853444" y="986212"/>
                  <a:pt x="5842085" y="992960"/>
                </a:cubicBezTo>
                <a:cubicBezTo>
                  <a:pt x="5819395" y="1006400"/>
                  <a:pt x="5778401" y="995378"/>
                  <a:pt x="5741653" y="1041629"/>
                </a:cubicBezTo>
                <a:cubicBezTo>
                  <a:pt x="5722506" y="1065753"/>
                  <a:pt x="5733359" y="1062829"/>
                  <a:pt x="5739572" y="1068621"/>
                </a:cubicBezTo>
                <a:cubicBezTo>
                  <a:pt x="5745758" y="1074413"/>
                  <a:pt x="5709010" y="1072951"/>
                  <a:pt x="5691437" y="1071545"/>
                </a:cubicBezTo>
                <a:cubicBezTo>
                  <a:pt x="5673808" y="1070083"/>
                  <a:pt x="5683115" y="1066709"/>
                  <a:pt x="5693490" y="1063335"/>
                </a:cubicBezTo>
                <a:cubicBezTo>
                  <a:pt x="5703837" y="1059933"/>
                  <a:pt x="5677941" y="1057065"/>
                  <a:pt x="5655167" y="1052257"/>
                </a:cubicBezTo>
                <a:cubicBezTo>
                  <a:pt x="5632421" y="1047421"/>
                  <a:pt x="5641193" y="1056138"/>
                  <a:pt x="5627782" y="1061395"/>
                </a:cubicBezTo>
                <a:cubicBezTo>
                  <a:pt x="5614314" y="1066709"/>
                  <a:pt x="5614820" y="1056587"/>
                  <a:pt x="5608100" y="1055125"/>
                </a:cubicBezTo>
                <a:cubicBezTo>
                  <a:pt x="5601352" y="1053691"/>
                  <a:pt x="5571352" y="1051751"/>
                  <a:pt x="5550153" y="1049333"/>
                </a:cubicBezTo>
                <a:cubicBezTo>
                  <a:pt x="5528925" y="1046943"/>
                  <a:pt x="5530471" y="1050795"/>
                  <a:pt x="5524763" y="1058021"/>
                </a:cubicBezTo>
                <a:cubicBezTo>
                  <a:pt x="5519056" y="1065247"/>
                  <a:pt x="5479721" y="1099971"/>
                  <a:pt x="5462626" y="1119737"/>
                </a:cubicBezTo>
                <a:cubicBezTo>
                  <a:pt x="5445532" y="1139474"/>
                  <a:pt x="5424332" y="1143832"/>
                  <a:pt x="5405157" y="1162164"/>
                </a:cubicBezTo>
                <a:cubicBezTo>
                  <a:pt x="5386009" y="1180468"/>
                  <a:pt x="5382889" y="1179512"/>
                  <a:pt x="5398409" y="1182408"/>
                </a:cubicBezTo>
                <a:cubicBezTo>
                  <a:pt x="5413929" y="1185276"/>
                  <a:pt x="5416010" y="1183814"/>
                  <a:pt x="5418596" y="1198294"/>
                </a:cubicBezTo>
                <a:cubicBezTo>
                  <a:pt x="5421211" y="1212774"/>
                  <a:pt x="5428465" y="1217582"/>
                  <a:pt x="5445026" y="1217582"/>
                </a:cubicBezTo>
                <a:cubicBezTo>
                  <a:pt x="5461558" y="1217582"/>
                  <a:pt x="5456919" y="1221940"/>
                  <a:pt x="5460011" y="1209400"/>
                </a:cubicBezTo>
                <a:cubicBezTo>
                  <a:pt x="5463133" y="1196860"/>
                  <a:pt x="5455878" y="1182436"/>
                  <a:pt x="5469852" y="1193486"/>
                </a:cubicBezTo>
                <a:cubicBezTo>
                  <a:pt x="5510565" y="1225904"/>
                  <a:pt x="5503620" y="1236672"/>
                  <a:pt x="5491052" y="1282699"/>
                </a:cubicBezTo>
                <a:cubicBezTo>
                  <a:pt x="5465832" y="1374696"/>
                  <a:pt x="5501062" y="1308088"/>
                  <a:pt x="5442889" y="1421509"/>
                </a:cubicBezTo>
                <a:cubicBezTo>
                  <a:pt x="5437491" y="1432025"/>
                  <a:pt x="5362111" y="1533131"/>
                  <a:pt x="5341951" y="1495736"/>
                </a:cubicBezTo>
                <a:cubicBezTo>
                  <a:pt x="5336272" y="1485137"/>
                  <a:pt x="5332110" y="1487048"/>
                  <a:pt x="5318643" y="1499110"/>
                </a:cubicBezTo>
                <a:cubicBezTo>
                  <a:pt x="5305203" y="1511172"/>
                  <a:pt x="5298990" y="1518398"/>
                  <a:pt x="5293816" y="1537658"/>
                </a:cubicBezTo>
                <a:cubicBezTo>
                  <a:pt x="5286056" y="1566533"/>
                  <a:pt x="5243994" y="1570695"/>
                  <a:pt x="5259120" y="1598895"/>
                </a:cubicBezTo>
                <a:cubicBezTo>
                  <a:pt x="5274809" y="1628052"/>
                  <a:pt x="5299945" y="1645990"/>
                  <a:pt x="5271042" y="1697724"/>
                </a:cubicBezTo>
                <a:cubicBezTo>
                  <a:pt x="5265334" y="1707818"/>
                  <a:pt x="5238427" y="1712654"/>
                  <a:pt x="5238933" y="1707818"/>
                </a:cubicBezTo>
                <a:cubicBezTo>
                  <a:pt x="5239467" y="1702982"/>
                  <a:pt x="5239945" y="1678886"/>
                  <a:pt x="5238933" y="1664912"/>
                </a:cubicBezTo>
                <a:cubicBezTo>
                  <a:pt x="5237892" y="1650938"/>
                  <a:pt x="5227546" y="1650938"/>
                  <a:pt x="5231145" y="1646580"/>
                </a:cubicBezTo>
                <a:cubicBezTo>
                  <a:pt x="5234800" y="1642251"/>
                  <a:pt x="5249814" y="1635025"/>
                  <a:pt x="5238933" y="1624875"/>
                </a:cubicBezTo>
                <a:cubicBezTo>
                  <a:pt x="5228052" y="1614781"/>
                  <a:pt x="5220292" y="1623441"/>
                  <a:pt x="5215653" y="1611407"/>
                </a:cubicBezTo>
                <a:cubicBezTo>
                  <a:pt x="5208736" y="1593497"/>
                  <a:pt x="5230470" y="1578567"/>
                  <a:pt x="5188745" y="1574771"/>
                </a:cubicBezTo>
                <a:cubicBezTo>
                  <a:pt x="5172691" y="1573309"/>
                  <a:pt x="5169064" y="1589223"/>
                  <a:pt x="5165409" y="1575221"/>
                </a:cubicBezTo>
                <a:cubicBezTo>
                  <a:pt x="5161810" y="1561247"/>
                  <a:pt x="5167011" y="1559813"/>
                  <a:pt x="5159757" y="1554022"/>
                </a:cubicBezTo>
                <a:cubicBezTo>
                  <a:pt x="5152503" y="1548230"/>
                  <a:pt x="5146290" y="1552082"/>
                  <a:pt x="5127705" y="1567995"/>
                </a:cubicBezTo>
                <a:cubicBezTo>
                  <a:pt x="5103721" y="1588436"/>
                  <a:pt x="5067536" y="1587817"/>
                  <a:pt x="5077995" y="1603197"/>
                </a:cubicBezTo>
                <a:cubicBezTo>
                  <a:pt x="5112156" y="1652963"/>
                  <a:pt x="5106477" y="1629205"/>
                  <a:pt x="5140610" y="1629205"/>
                </a:cubicBezTo>
                <a:cubicBezTo>
                  <a:pt x="5177499" y="1629205"/>
                  <a:pt x="5148033" y="1642982"/>
                  <a:pt x="5120451" y="1670676"/>
                </a:cubicBezTo>
                <a:cubicBezTo>
                  <a:pt x="5091885" y="1699355"/>
                  <a:pt x="5113871" y="1678605"/>
                  <a:pt x="5136983" y="1729495"/>
                </a:cubicBezTo>
                <a:cubicBezTo>
                  <a:pt x="5146992" y="1751370"/>
                  <a:pt x="5121435" y="1770658"/>
                  <a:pt x="5146852" y="1797959"/>
                </a:cubicBezTo>
                <a:cubicBezTo>
                  <a:pt x="5157761" y="1809683"/>
                  <a:pt x="5157255" y="1795119"/>
                  <a:pt x="5114743" y="1880396"/>
                </a:cubicBezTo>
                <a:cubicBezTo>
                  <a:pt x="5094865" y="1920068"/>
                  <a:pt x="5043356" y="1948775"/>
                  <a:pt x="5003965" y="1956029"/>
                </a:cubicBezTo>
                <a:cubicBezTo>
                  <a:pt x="4943796" y="1967303"/>
                  <a:pt x="4956054" y="1976301"/>
                  <a:pt x="4954311" y="1984960"/>
                </a:cubicBezTo>
                <a:cubicBezTo>
                  <a:pt x="4953215" y="1989797"/>
                  <a:pt x="4944442" y="1985439"/>
                  <a:pt x="4945989" y="1978213"/>
                </a:cubicBezTo>
                <a:cubicBezTo>
                  <a:pt x="4950656" y="1956816"/>
                  <a:pt x="4922484" y="1956226"/>
                  <a:pt x="4907723" y="1970509"/>
                </a:cubicBezTo>
                <a:cubicBezTo>
                  <a:pt x="4892709" y="1984989"/>
                  <a:pt x="4874573" y="1985945"/>
                  <a:pt x="4868360" y="2004276"/>
                </a:cubicBezTo>
                <a:cubicBezTo>
                  <a:pt x="4862174" y="2022580"/>
                  <a:pt x="4863215" y="2016338"/>
                  <a:pt x="4869962" y="2024014"/>
                </a:cubicBezTo>
                <a:cubicBezTo>
                  <a:pt x="4876654" y="2031718"/>
                  <a:pt x="4909297" y="2063068"/>
                  <a:pt x="4917057" y="2079909"/>
                </a:cubicBezTo>
                <a:cubicBezTo>
                  <a:pt x="4935839" y="2120762"/>
                  <a:pt x="4931256" y="2151831"/>
                  <a:pt x="4873055" y="2190800"/>
                </a:cubicBezTo>
                <a:cubicBezTo>
                  <a:pt x="4830768" y="2219085"/>
                  <a:pt x="4880309" y="2202778"/>
                  <a:pt x="4836307" y="2154643"/>
                </a:cubicBezTo>
                <a:cubicBezTo>
                  <a:pt x="4824414" y="2141625"/>
                  <a:pt x="4788172" y="2131025"/>
                  <a:pt x="4781424" y="2129563"/>
                </a:cubicBezTo>
                <a:cubicBezTo>
                  <a:pt x="4774704" y="2128129"/>
                  <a:pt x="4784011" y="2117557"/>
                  <a:pt x="4779343" y="2118007"/>
                </a:cubicBezTo>
                <a:cubicBezTo>
                  <a:pt x="4774732" y="2118513"/>
                  <a:pt x="4763851" y="2115589"/>
                  <a:pt x="4765398" y="2132487"/>
                </a:cubicBezTo>
                <a:cubicBezTo>
                  <a:pt x="4766916" y="2149385"/>
                  <a:pt x="4754545" y="2144043"/>
                  <a:pt x="4751958" y="2160941"/>
                </a:cubicBezTo>
                <a:cubicBezTo>
                  <a:pt x="4749371" y="2177810"/>
                  <a:pt x="4746250" y="2195130"/>
                  <a:pt x="4757131" y="2193724"/>
                </a:cubicBezTo>
                <a:cubicBezTo>
                  <a:pt x="4767985" y="2192262"/>
                  <a:pt x="4765932" y="2208682"/>
                  <a:pt x="4774226" y="2226986"/>
                </a:cubicBezTo>
                <a:cubicBezTo>
                  <a:pt x="4782520" y="2245290"/>
                  <a:pt x="4779371" y="2235168"/>
                  <a:pt x="4800093" y="2252038"/>
                </a:cubicBezTo>
                <a:cubicBezTo>
                  <a:pt x="4833102" y="2278889"/>
                  <a:pt x="4813955" y="2295365"/>
                  <a:pt x="4833776" y="2324831"/>
                </a:cubicBezTo>
                <a:cubicBezTo>
                  <a:pt x="4844095" y="2340267"/>
                  <a:pt x="4844629" y="2343641"/>
                  <a:pt x="4827535" y="2334925"/>
                </a:cubicBezTo>
                <a:cubicBezTo>
                  <a:pt x="4777600" y="2309648"/>
                  <a:pt x="4786119" y="2290754"/>
                  <a:pt x="4774732" y="2253950"/>
                </a:cubicBezTo>
                <a:cubicBezTo>
                  <a:pt x="4770571" y="2240454"/>
                  <a:pt x="4742652" y="2224540"/>
                  <a:pt x="4733345" y="2214896"/>
                </a:cubicBezTo>
                <a:cubicBezTo>
                  <a:pt x="4716503" y="2197492"/>
                  <a:pt x="4759381" y="2167942"/>
                  <a:pt x="4713130" y="2054380"/>
                </a:cubicBezTo>
                <a:cubicBezTo>
                  <a:pt x="4707956" y="2041615"/>
                  <a:pt x="4710036" y="2043302"/>
                  <a:pt x="4701995" y="2054380"/>
                </a:cubicBezTo>
                <a:cubicBezTo>
                  <a:pt x="4693982" y="2065486"/>
                  <a:pt x="4687797" y="2072234"/>
                  <a:pt x="4680008" y="2072234"/>
                </a:cubicBezTo>
                <a:cubicBezTo>
                  <a:pt x="4643232" y="2072234"/>
                  <a:pt x="4674779" y="2054352"/>
                  <a:pt x="4668368" y="2034389"/>
                </a:cubicBezTo>
                <a:cubicBezTo>
                  <a:pt x="4648996" y="1975317"/>
                  <a:pt x="4634207" y="2002561"/>
                  <a:pt x="4617618" y="1957266"/>
                </a:cubicBezTo>
                <a:cubicBezTo>
                  <a:pt x="4610645" y="1938231"/>
                  <a:pt x="4608818" y="1943770"/>
                  <a:pt x="4595350" y="1953639"/>
                </a:cubicBezTo>
                <a:cubicBezTo>
                  <a:pt x="4581882" y="1963508"/>
                  <a:pt x="4551067" y="1964717"/>
                  <a:pt x="4536334" y="1965926"/>
                </a:cubicBezTo>
                <a:cubicBezTo>
                  <a:pt x="4521601" y="1967135"/>
                  <a:pt x="4533775" y="1974361"/>
                  <a:pt x="4530148" y="1981615"/>
                </a:cubicBezTo>
                <a:cubicBezTo>
                  <a:pt x="4526521" y="1988840"/>
                  <a:pt x="4509202" y="1998231"/>
                  <a:pt x="4474253" y="2034642"/>
                </a:cubicBezTo>
                <a:cubicBezTo>
                  <a:pt x="4414168" y="2097201"/>
                  <a:pt x="4410092" y="2069731"/>
                  <a:pt x="4410569" y="2093686"/>
                </a:cubicBezTo>
                <a:cubicBezTo>
                  <a:pt x="4411104" y="2126104"/>
                  <a:pt x="4414197" y="2127848"/>
                  <a:pt x="4400954" y="2157398"/>
                </a:cubicBezTo>
                <a:cubicBezTo>
                  <a:pt x="4387627" y="2187567"/>
                  <a:pt x="4399464" y="2194793"/>
                  <a:pt x="4371488" y="2214924"/>
                </a:cubicBezTo>
                <a:cubicBezTo>
                  <a:pt x="4360101" y="2223106"/>
                  <a:pt x="4360101" y="2221672"/>
                  <a:pt x="4354927" y="2209610"/>
                </a:cubicBezTo>
                <a:cubicBezTo>
                  <a:pt x="4332603" y="2157567"/>
                  <a:pt x="4260344" y="2077238"/>
                  <a:pt x="4280897" y="1950743"/>
                </a:cubicBezTo>
                <a:cubicBezTo>
                  <a:pt x="4281431" y="1947538"/>
                  <a:pt x="4270381" y="1959571"/>
                  <a:pt x="4267261" y="1965673"/>
                </a:cubicBezTo>
                <a:cubicBezTo>
                  <a:pt x="4264140" y="1971802"/>
                  <a:pt x="4264337" y="1979197"/>
                  <a:pt x="4251909" y="1980293"/>
                </a:cubicBezTo>
                <a:cubicBezTo>
                  <a:pt x="4239482" y="1981446"/>
                  <a:pt x="4236895" y="1981587"/>
                  <a:pt x="4225171" y="1969862"/>
                </a:cubicBezTo>
                <a:cubicBezTo>
                  <a:pt x="4213418" y="1958137"/>
                  <a:pt x="4208048" y="1951558"/>
                  <a:pt x="4210100" y="1951896"/>
                </a:cubicBezTo>
                <a:cubicBezTo>
                  <a:pt x="4214486" y="1952571"/>
                  <a:pt x="4244008" y="1947425"/>
                  <a:pt x="4238582" y="1938709"/>
                </a:cubicBezTo>
                <a:cubicBezTo>
                  <a:pt x="4205714" y="1942449"/>
                  <a:pt x="4218085" y="1939300"/>
                  <a:pt x="4201328" y="1932608"/>
                </a:cubicBezTo>
                <a:cubicBezTo>
                  <a:pt x="4180015" y="1924117"/>
                  <a:pt x="4186735" y="1928728"/>
                  <a:pt x="4175433" y="1902074"/>
                </a:cubicBezTo>
                <a:cubicBezTo>
                  <a:pt x="4166632" y="1881183"/>
                  <a:pt x="4166970" y="1892486"/>
                  <a:pt x="4146810" y="1892936"/>
                </a:cubicBezTo>
                <a:cubicBezTo>
                  <a:pt x="4120634" y="1893526"/>
                  <a:pt x="4128591" y="1905982"/>
                  <a:pt x="4079162" y="1904351"/>
                </a:cubicBezTo>
                <a:cubicBezTo>
                  <a:pt x="4052564" y="1903479"/>
                  <a:pt x="4058440" y="1894904"/>
                  <a:pt x="4010333" y="1887931"/>
                </a:cubicBezTo>
                <a:cubicBezTo>
                  <a:pt x="3985479" y="1884388"/>
                  <a:pt x="4012414" y="1862739"/>
                  <a:pt x="3966669" y="1866253"/>
                </a:cubicBezTo>
                <a:cubicBezTo>
                  <a:pt x="3930314" y="1869009"/>
                  <a:pt x="3925956" y="1858325"/>
                  <a:pt x="3915778" y="1848090"/>
                </a:cubicBezTo>
                <a:cubicBezTo>
                  <a:pt x="3908496" y="1840780"/>
                  <a:pt x="3897474" y="1844772"/>
                  <a:pt x="3887493" y="1817893"/>
                </a:cubicBezTo>
                <a:cubicBezTo>
                  <a:pt x="3876556" y="1788540"/>
                  <a:pt x="3878074" y="1792504"/>
                  <a:pt x="3856762" y="1792504"/>
                </a:cubicBezTo>
                <a:cubicBezTo>
                  <a:pt x="3844222" y="1792504"/>
                  <a:pt x="3848130" y="1791127"/>
                  <a:pt x="3833650" y="1809037"/>
                </a:cubicBezTo>
                <a:cubicBezTo>
                  <a:pt x="3829011" y="1814829"/>
                  <a:pt x="3837418" y="1822870"/>
                  <a:pt x="3844166" y="1830742"/>
                </a:cubicBezTo>
                <a:cubicBezTo>
                  <a:pt x="3850914" y="1838615"/>
                  <a:pt x="3845038" y="1837800"/>
                  <a:pt x="3855750" y="1849693"/>
                </a:cubicBezTo>
                <a:cubicBezTo>
                  <a:pt x="3866434" y="1861586"/>
                  <a:pt x="3862807" y="1860461"/>
                  <a:pt x="3870398" y="1876994"/>
                </a:cubicBezTo>
                <a:cubicBezTo>
                  <a:pt x="3877990" y="1893526"/>
                  <a:pt x="3882826" y="1897716"/>
                  <a:pt x="3884541" y="1902720"/>
                </a:cubicBezTo>
                <a:cubicBezTo>
                  <a:pt x="3886565" y="1908456"/>
                  <a:pt x="3892133" y="1897294"/>
                  <a:pt x="3888899" y="1875700"/>
                </a:cubicBezTo>
                <a:cubicBezTo>
                  <a:pt x="3904222" y="1907331"/>
                  <a:pt x="3888534" y="1920518"/>
                  <a:pt x="3910970" y="1920518"/>
                </a:cubicBezTo>
                <a:cubicBezTo>
                  <a:pt x="3968862" y="1920518"/>
                  <a:pt x="3956856" y="1906910"/>
                  <a:pt x="3973417" y="1897406"/>
                </a:cubicBezTo>
                <a:cubicBezTo>
                  <a:pt x="3980165" y="1893526"/>
                  <a:pt x="3980165" y="1880030"/>
                  <a:pt x="3984635" y="1881492"/>
                </a:cubicBezTo>
                <a:cubicBezTo>
                  <a:pt x="3989106" y="1882926"/>
                  <a:pt x="3984832" y="1897406"/>
                  <a:pt x="3988965" y="1906881"/>
                </a:cubicBezTo>
                <a:cubicBezTo>
                  <a:pt x="3993098" y="1916357"/>
                  <a:pt x="3994138" y="1912983"/>
                  <a:pt x="4004176" y="1917172"/>
                </a:cubicBezTo>
                <a:cubicBezTo>
                  <a:pt x="4044607" y="1934154"/>
                  <a:pt x="4028356" y="1928250"/>
                  <a:pt x="4035891" y="1942083"/>
                </a:cubicBezTo>
                <a:cubicBezTo>
                  <a:pt x="4044720" y="1958306"/>
                  <a:pt x="4053042" y="1940452"/>
                  <a:pt x="4045901" y="1963142"/>
                </a:cubicBezTo>
                <a:cubicBezTo>
                  <a:pt x="4043707" y="1970087"/>
                  <a:pt x="4026078" y="2004558"/>
                  <a:pt x="4017953" y="1984342"/>
                </a:cubicBezTo>
                <a:cubicBezTo>
                  <a:pt x="4002545" y="2015945"/>
                  <a:pt x="4022620" y="2015664"/>
                  <a:pt x="3999481" y="2024998"/>
                </a:cubicBezTo>
                <a:cubicBezTo>
                  <a:pt x="3946847" y="2046142"/>
                  <a:pt x="3967681" y="2045551"/>
                  <a:pt x="3956884" y="2056010"/>
                </a:cubicBezTo>
                <a:cubicBezTo>
                  <a:pt x="3953257" y="2059553"/>
                  <a:pt x="3948225" y="2056320"/>
                  <a:pt x="3937231" y="2060172"/>
                </a:cubicBezTo>
                <a:cubicBezTo>
                  <a:pt x="3916959" y="2067285"/>
                  <a:pt x="3917493" y="2077266"/>
                  <a:pt x="3907034" y="2081231"/>
                </a:cubicBezTo>
                <a:cubicBezTo>
                  <a:pt x="3895113" y="2085729"/>
                  <a:pt x="3873547" y="2096189"/>
                  <a:pt x="3862695" y="2097313"/>
                </a:cubicBezTo>
                <a:cubicBezTo>
                  <a:pt x="3851814" y="2098438"/>
                  <a:pt x="3854063" y="2101306"/>
                  <a:pt x="3851308" y="2105327"/>
                </a:cubicBezTo>
                <a:cubicBezTo>
                  <a:pt x="3843126" y="2117192"/>
                  <a:pt x="3811804" y="2113508"/>
                  <a:pt x="3795019" y="2121746"/>
                </a:cubicBezTo>
                <a:cubicBezTo>
                  <a:pt x="3779274" y="2129478"/>
                  <a:pt x="3763079" y="2143593"/>
                  <a:pt x="3755684" y="2123349"/>
                </a:cubicBezTo>
                <a:cubicBezTo>
                  <a:pt x="3739180" y="2078194"/>
                  <a:pt x="3767971" y="2076114"/>
                  <a:pt x="3685084" y="1984539"/>
                </a:cubicBezTo>
                <a:cubicBezTo>
                  <a:pt x="3681653" y="1980687"/>
                  <a:pt x="3683706" y="1967500"/>
                  <a:pt x="3680107" y="1956254"/>
                </a:cubicBezTo>
                <a:cubicBezTo>
                  <a:pt x="3664756" y="1908540"/>
                  <a:pt x="3665936" y="1933873"/>
                  <a:pt x="3647661" y="1901005"/>
                </a:cubicBezTo>
                <a:cubicBezTo>
                  <a:pt x="3583190" y="1784575"/>
                  <a:pt x="3610519" y="1835072"/>
                  <a:pt x="3602478" y="1809374"/>
                </a:cubicBezTo>
                <a:cubicBezTo>
                  <a:pt x="3599891" y="1801192"/>
                  <a:pt x="3593143" y="1822701"/>
                  <a:pt x="3587829" y="1826890"/>
                </a:cubicBezTo>
                <a:cubicBezTo>
                  <a:pt x="3574980" y="1836956"/>
                  <a:pt x="3570988" y="1788540"/>
                  <a:pt x="3564184" y="1798634"/>
                </a:cubicBezTo>
                <a:cubicBezTo>
                  <a:pt x="3549788" y="1819580"/>
                  <a:pt x="3596433" y="1870668"/>
                  <a:pt x="3613696" y="1926197"/>
                </a:cubicBezTo>
                <a:cubicBezTo>
                  <a:pt x="3623846" y="1958756"/>
                  <a:pt x="3635993" y="1952486"/>
                  <a:pt x="3641644" y="1973095"/>
                </a:cubicBezTo>
                <a:cubicBezTo>
                  <a:pt x="3650613" y="2005542"/>
                  <a:pt x="3633181" y="2008494"/>
                  <a:pt x="3659076" y="2029975"/>
                </a:cubicBezTo>
                <a:cubicBezTo>
                  <a:pt x="3667680" y="2037116"/>
                  <a:pt x="3676789" y="2062449"/>
                  <a:pt x="3679967" y="2072543"/>
                </a:cubicBezTo>
                <a:cubicBezTo>
                  <a:pt x="3684971" y="2088822"/>
                  <a:pt x="3691213" y="2090369"/>
                  <a:pt x="3710501" y="2097313"/>
                </a:cubicBezTo>
                <a:cubicBezTo>
                  <a:pt x="3718092" y="2100041"/>
                  <a:pt x="3715449" y="2101953"/>
                  <a:pt x="3720651" y="2108560"/>
                </a:cubicBezTo>
                <a:cubicBezTo>
                  <a:pt x="3725824" y="2115167"/>
                  <a:pt x="3735862" y="2120116"/>
                  <a:pt x="3742076" y="2130575"/>
                </a:cubicBezTo>
                <a:cubicBezTo>
                  <a:pt x="3749498" y="2143087"/>
                  <a:pt x="3739011" y="2152168"/>
                  <a:pt x="3744634" y="2158832"/>
                </a:cubicBezTo>
                <a:cubicBezTo>
                  <a:pt x="3749105" y="2164146"/>
                  <a:pt x="3756865" y="2168476"/>
                  <a:pt x="3769967" y="2177136"/>
                </a:cubicBezTo>
                <a:cubicBezTo>
                  <a:pt x="3779779" y="2183631"/>
                  <a:pt x="3769067" y="2182703"/>
                  <a:pt x="3855384" y="2162206"/>
                </a:cubicBezTo>
                <a:cubicBezTo>
                  <a:pt x="3903154" y="2150875"/>
                  <a:pt x="3915244" y="2138588"/>
                  <a:pt x="3881954" y="2208823"/>
                </a:cubicBezTo>
                <a:cubicBezTo>
                  <a:pt x="3871917" y="2229994"/>
                  <a:pt x="3822067" y="2309676"/>
                  <a:pt x="3816921" y="2316002"/>
                </a:cubicBezTo>
                <a:cubicBezTo>
                  <a:pt x="3801120" y="2335206"/>
                  <a:pt x="3784391" y="2336133"/>
                  <a:pt x="3756527" y="2371757"/>
                </a:cubicBezTo>
                <a:cubicBezTo>
                  <a:pt x="3753406" y="2375721"/>
                  <a:pt x="3664362" y="2483660"/>
                  <a:pt x="3675777" y="2495806"/>
                </a:cubicBezTo>
                <a:cubicBezTo>
                  <a:pt x="3701897" y="2523360"/>
                  <a:pt x="3676733" y="2519649"/>
                  <a:pt x="3686490" y="2544954"/>
                </a:cubicBezTo>
                <a:cubicBezTo>
                  <a:pt x="3695543" y="2568627"/>
                  <a:pt x="3704175" y="2553810"/>
                  <a:pt x="3706312" y="2599274"/>
                </a:cubicBezTo>
                <a:cubicBezTo>
                  <a:pt x="3711991" y="2716238"/>
                  <a:pt x="3661213" y="2681796"/>
                  <a:pt x="3638158" y="2709490"/>
                </a:cubicBezTo>
                <a:cubicBezTo>
                  <a:pt x="3594381" y="2762461"/>
                  <a:pt x="3595336" y="2745142"/>
                  <a:pt x="3614877" y="2787738"/>
                </a:cubicBezTo>
                <a:cubicBezTo>
                  <a:pt x="3620726" y="2800559"/>
                  <a:pt x="3616621" y="2799603"/>
                  <a:pt x="3615215" y="2810709"/>
                </a:cubicBezTo>
                <a:cubicBezTo>
                  <a:pt x="3610154" y="2851112"/>
                  <a:pt x="3615046" y="2839500"/>
                  <a:pt x="3576920" y="2854402"/>
                </a:cubicBezTo>
                <a:cubicBezTo>
                  <a:pt x="3557970" y="2861768"/>
                  <a:pt x="3565280" y="2852068"/>
                  <a:pt x="3561709" y="2908385"/>
                </a:cubicBezTo>
                <a:cubicBezTo>
                  <a:pt x="3560922" y="2921740"/>
                  <a:pt x="3562946" y="2900007"/>
                  <a:pt x="3521334" y="2967851"/>
                </a:cubicBezTo>
                <a:cubicBezTo>
                  <a:pt x="3501793" y="2999735"/>
                  <a:pt x="3477079" y="3001591"/>
                  <a:pt x="3468729" y="3019248"/>
                </a:cubicBezTo>
                <a:cubicBezTo>
                  <a:pt x="3462852" y="3031619"/>
                  <a:pt x="3456132" y="3023437"/>
                  <a:pt x="3427651" y="3032575"/>
                </a:cubicBezTo>
                <a:cubicBezTo>
                  <a:pt x="3399169" y="3041741"/>
                  <a:pt x="3419890" y="3037270"/>
                  <a:pt x="3392814" y="3040279"/>
                </a:cubicBezTo>
                <a:cubicBezTo>
                  <a:pt x="3320049" y="3048545"/>
                  <a:pt x="3337088" y="3055799"/>
                  <a:pt x="3320499" y="3037580"/>
                </a:cubicBezTo>
                <a:cubicBezTo>
                  <a:pt x="3297950" y="3012837"/>
                  <a:pt x="3306076" y="3019417"/>
                  <a:pt x="3304108" y="2996249"/>
                </a:cubicBezTo>
                <a:cubicBezTo>
                  <a:pt x="3302364" y="2975218"/>
                  <a:pt x="3302505" y="2989192"/>
                  <a:pt x="3285495" y="2947579"/>
                </a:cubicBezTo>
                <a:cubicBezTo>
                  <a:pt x="3270621" y="2911253"/>
                  <a:pt x="3261680" y="2912715"/>
                  <a:pt x="3255972" y="2906782"/>
                </a:cubicBezTo>
                <a:cubicBezTo>
                  <a:pt x="3247678" y="2898179"/>
                  <a:pt x="3249730" y="2892978"/>
                  <a:pt x="3241998" y="2834467"/>
                </a:cubicBezTo>
                <a:cubicBezTo>
                  <a:pt x="3235813" y="2788188"/>
                  <a:pt x="3191699" y="2724729"/>
                  <a:pt x="3191277" y="2718459"/>
                </a:cubicBezTo>
                <a:cubicBezTo>
                  <a:pt x="3190968" y="2714101"/>
                  <a:pt x="3199796" y="2663323"/>
                  <a:pt x="3200049" y="2661749"/>
                </a:cubicBezTo>
                <a:cubicBezTo>
                  <a:pt x="3202326" y="2647944"/>
                  <a:pt x="3196984" y="2648084"/>
                  <a:pt x="3202833" y="2638609"/>
                </a:cubicBezTo>
                <a:cubicBezTo>
                  <a:pt x="3218578" y="2613079"/>
                  <a:pt x="3229290" y="2596912"/>
                  <a:pt x="3216300" y="2560839"/>
                </a:cubicBezTo>
                <a:cubicBezTo>
                  <a:pt x="3209805" y="2542985"/>
                  <a:pt x="3197406" y="2474044"/>
                  <a:pt x="3192486" y="2460408"/>
                </a:cubicBezTo>
                <a:cubicBezTo>
                  <a:pt x="3189055" y="2450792"/>
                  <a:pt x="3187312" y="2454616"/>
                  <a:pt x="3179749" y="2448374"/>
                </a:cubicBezTo>
                <a:cubicBezTo>
                  <a:pt x="3089664" y="2373894"/>
                  <a:pt x="3216300" y="2294071"/>
                  <a:pt x="3101923" y="2291850"/>
                </a:cubicBezTo>
                <a:cubicBezTo>
                  <a:pt x="3085503" y="2291541"/>
                  <a:pt x="3086234" y="2287858"/>
                  <a:pt x="3079177" y="2279620"/>
                </a:cubicBezTo>
                <a:cubicBezTo>
                  <a:pt x="3054434" y="2251138"/>
                  <a:pt x="3065175" y="2252965"/>
                  <a:pt x="3022579" y="2256142"/>
                </a:cubicBezTo>
                <a:cubicBezTo>
                  <a:pt x="2975821" y="2259657"/>
                  <a:pt x="2970732" y="2272984"/>
                  <a:pt x="2952682" y="2279310"/>
                </a:cubicBezTo>
                <a:cubicBezTo>
                  <a:pt x="2918998" y="2290979"/>
                  <a:pt x="2918801" y="2263509"/>
                  <a:pt x="2858464" y="2289292"/>
                </a:cubicBezTo>
                <a:cubicBezTo>
                  <a:pt x="2835493" y="2299104"/>
                  <a:pt x="2832484" y="2282431"/>
                  <a:pt x="2800994" y="2266939"/>
                </a:cubicBezTo>
                <a:cubicBezTo>
                  <a:pt x="2741415" y="2237445"/>
                  <a:pt x="2718726" y="2164596"/>
                  <a:pt x="2681078" y="2112693"/>
                </a:cubicBezTo>
                <a:cubicBezTo>
                  <a:pt x="2675707" y="2105270"/>
                  <a:pt x="2671603" y="2104624"/>
                  <a:pt x="2671743" y="2101109"/>
                </a:cubicBezTo>
                <a:cubicBezTo>
                  <a:pt x="2671940" y="2096920"/>
                  <a:pt x="2693168" y="2052974"/>
                  <a:pt x="2694011" y="2050022"/>
                </a:cubicBezTo>
                <a:cubicBezTo>
                  <a:pt x="2696654" y="2040631"/>
                  <a:pt x="2675736" y="1971436"/>
                  <a:pt x="2675230" y="1969834"/>
                </a:cubicBezTo>
                <a:cubicBezTo>
                  <a:pt x="2674021" y="1965982"/>
                  <a:pt x="2745998" y="1842326"/>
                  <a:pt x="2749597" y="1839037"/>
                </a:cubicBezTo>
                <a:cubicBezTo>
                  <a:pt x="2777826" y="1813226"/>
                  <a:pt x="2800066" y="1809290"/>
                  <a:pt x="2802372" y="1802879"/>
                </a:cubicBezTo>
                <a:cubicBezTo>
                  <a:pt x="2806139" y="1792223"/>
                  <a:pt x="2808529" y="1733376"/>
                  <a:pt x="2818595" y="1728005"/>
                </a:cubicBezTo>
                <a:cubicBezTo>
                  <a:pt x="2863019" y="1704359"/>
                  <a:pt x="2858154" y="1704725"/>
                  <a:pt x="2865352" y="1687687"/>
                </a:cubicBezTo>
                <a:cubicBezTo>
                  <a:pt x="2869485" y="1677846"/>
                  <a:pt x="2871257" y="1665531"/>
                  <a:pt x="2877470" y="1661482"/>
                </a:cubicBezTo>
                <a:cubicBezTo>
                  <a:pt x="2883656" y="1657490"/>
                  <a:pt x="2881941" y="1663253"/>
                  <a:pt x="2890066" y="1668708"/>
                </a:cubicBezTo>
                <a:cubicBezTo>
                  <a:pt x="2909157" y="1681557"/>
                  <a:pt x="2904406" y="1672476"/>
                  <a:pt x="2920095" y="1672251"/>
                </a:cubicBezTo>
                <a:cubicBezTo>
                  <a:pt x="2946524" y="1671801"/>
                  <a:pt x="2926843" y="1686871"/>
                  <a:pt x="2955128" y="1669523"/>
                </a:cubicBezTo>
                <a:cubicBezTo>
                  <a:pt x="2987939" y="1649364"/>
                  <a:pt x="3035400" y="1634013"/>
                  <a:pt x="3051061" y="1632241"/>
                </a:cubicBezTo>
                <a:cubicBezTo>
                  <a:pt x="3060142" y="1631201"/>
                  <a:pt x="3077659" y="1644247"/>
                  <a:pt x="3080723" y="1639776"/>
                </a:cubicBezTo>
                <a:cubicBezTo>
                  <a:pt x="3092841" y="1622485"/>
                  <a:pt x="3094809" y="1628389"/>
                  <a:pt x="3116797" y="1632241"/>
                </a:cubicBezTo>
                <a:cubicBezTo>
                  <a:pt x="3141314" y="1636543"/>
                  <a:pt x="3146291" y="1622907"/>
                  <a:pt x="3150761" y="1622907"/>
                </a:cubicBezTo>
                <a:cubicBezTo>
                  <a:pt x="3152336" y="1622907"/>
                  <a:pt x="3180311" y="1631313"/>
                  <a:pt x="3177190" y="1635109"/>
                </a:cubicBezTo>
                <a:cubicBezTo>
                  <a:pt x="3148709" y="1669608"/>
                  <a:pt x="3196591" y="1655325"/>
                  <a:pt x="3160433" y="1698090"/>
                </a:cubicBezTo>
                <a:cubicBezTo>
                  <a:pt x="3154754" y="1704838"/>
                  <a:pt x="3156131" y="1705962"/>
                  <a:pt x="3170105" y="1713863"/>
                </a:cubicBezTo>
                <a:cubicBezTo>
                  <a:pt x="3224679" y="1744482"/>
                  <a:pt x="3235869" y="1730339"/>
                  <a:pt x="3253610" y="1750976"/>
                </a:cubicBezTo>
                <a:cubicBezTo>
                  <a:pt x="3259993" y="1758343"/>
                  <a:pt x="3260358" y="1765428"/>
                  <a:pt x="3271380" y="1769280"/>
                </a:cubicBezTo>
                <a:cubicBezTo>
                  <a:pt x="3282430" y="1773160"/>
                  <a:pt x="3294154" y="1773160"/>
                  <a:pt x="3300565" y="1777153"/>
                </a:cubicBezTo>
                <a:cubicBezTo>
                  <a:pt x="3306357" y="1780780"/>
                  <a:pt x="3325110" y="1797678"/>
                  <a:pt x="3333517" y="1785025"/>
                </a:cubicBezTo>
                <a:cubicBezTo>
                  <a:pt x="3348531" y="1762560"/>
                  <a:pt x="3331155" y="1768240"/>
                  <a:pt x="3334361" y="1758680"/>
                </a:cubicBezTo>
                <a:cubicBezTo>
                  <a:pt x="3343021" y="1733404"/>
                  <a:pt x="3352102" y="1735091"/>
                  <a:pt x="3366498" y="1734416"/>
                </a:cubicBezTo>
                <a:cubicBezTo>
                  <a:pt x="3406507" y="1732560"/>
                  <a:pt x="3367229" y="1734191"/>
                  <a:pt x="3424445" y="1756290"/>
                </a:cubicBezTo>
                <a:cubicBezTo>
                  <a:pt x="3433246" y="1759636"/>
                  <a:pt x="3428775" y="1764472"/>
                  <a:pt x="3433246" y="1764135"/>
                </a:cubicBezTo>
                <a:cubicBezTo>
                  <a:pt x="3461194" y="1762167"/>
                  <a:pt x="3465467" y="1774791"/>
                  <a:pt x="3492740" y="1775887"/>
                </a:cubicBezTo>
                <a:cubicBezTo>
                  <a:pt x="3525214" y="1777181"/>
                  <a:pt x="3528645" y="1751820"/>
                  <a:pt x="3537979" y="1765119"/>
                </a:cubicBezTo>
                <a:cubicBezTo>
                  <a:pt x="3547679" y="1779008"/>
                  <a:pt x="3582178" y="1776478"/>
                  <a:pt x="3591288" y="1766075"/>
                </a:cubicBezTo>
                <a:cubicBezTo>
                  <a:pt x="3606246" y="1748952"/>
                  <a:pt x="3621400" y="1695362"/>
                  <a:pt x="3623200" y="1687180"/>
                </a:cubicBezTo>
                <a:cubicBezTo>
                  <a:pt x="3627839" y="1666093"/>
                  <a:pt x="3616930" y="1666768"/>
                  <a:pt x="3625477" y="1642363"/>
                </a:cubicBezTo>
                <a:cubicBezTo>
                  <a:pt x="3628036" y="1634997"/>
                  <a:pt x="3617351" y="1639467"/>
                  <a:pt x="3613022" y="1640929"/>
                </a:cubicBezTo>
                <a:cubicBezTo>
                  <a:pt x="3608720" y="1642363"/>
                  <a:pt x="3607511" y="1638680"/>
                  <a:pt x="3603547" y="1637527"/>
                </a:cubicBezTo>
                <a:cubicBezTo>
                  <a:pt x="3585946" y="1632719"/>
                  <a:pt x="3600932" y="1654425"/>
                  <a:pt x="3575065" y="1653132"/>
                </a:cubicBezTo>
                <a:cubicBezTo>
                  <a:pt x="3547173" y="1651698"/>
                  <a:pt x="3574193" y="1647874"/>
                  <a:pt x="3535870" y="1636571"/>
                </a:cubicBezTo>
                <a:cubicBezTo>
                  <a:pt x="3520125" y="1631904"/>
                  <a:pt x="3533846" y="1644472"/>
                  <a:pt x="3521756" y="1648633"/>
                </a:cubicBezTo>
                <a:cubicBezTo>
                  <a:pt x="3514193" y="1651220"/>
                  <a:pt x="3493358" y="1647705"/>
                  <a:pt x="3472552" y="1627236"/>
                </a:cubicBezTo>
                <a:cubicBezTo>
                  <a:pt x="3458832" y="1613797"/>
                  <a:pt x="3454755" y="1579973"/>
                  <a:pt x="3458073" y="1571679"/>
                </a:cubicBezTo>
                <a:cubicBezTo>
                  <a:pt x="3462543" y="1560179"/>
                  <a:pt x="3438785" y="1580451"/>
                  <a:pt x="3447698" y="1560741"/>
                </a:cubicBezTo>
                <a:cubicBezTo>
                  <a:pt x="3454389" y="1545980"/>
                  <a:pt x="3461981" y="1546992"/>
                  <a:pt x="3485486" y="1545474"/>
                </a:cubicBezTo>
                <a:cubicBezTo>
                  <a:pt x="3492824" y="1544968"/>
                  <a:pt x="3518045" y="1534818"/>
                  <a:pt x="3513265" y="1533581"/>
                </a:cubicBezTo>
                <a:cubicBezTo>
                  <a:pt x="3471512" y="1522616"/>
                  <a:pt x="3544024" y="1525877"/>
                  <a:pt x="3547454" y="1519776"/>
                </a:cubicBezTo>
                <a:cubicBezTo>
                  <a:pt x="3559713" y="1497536"/>
                  <a:pt x="3562722" y="1503103"/>
                  <a:pt x="3587829" y="1502091"/>
                </a:cubicBezTo>
                <a:cubicBezTo>
                  <a:pt x="3603687" y="1501444"/>
                  <a:pt x="3601241" y="1505296"/>
                  <a:pt x="3606442" y="1509007"/>
                </a:cubicBezTo>
                <a:cubicBezTo>
                  <a:pt x="3611644" y="1512691"/>
                  <a:pt x="3615074" y="1510919"/>
                  <a:pt x="3621822" y="1512213"/>
                </a:cubicBezTo>
                <a:cubicBezTo>
                  <a:pt x="3628542" y="1513506"/>
                  <a:pt x="3624409" y="1517526"/>
                  <a:pt x="3629554" y="1519607"/>
                </a:cubicBezTo>
                <a:cubicBezTo>
                  <a:pt x="3660566" y="1532119"/>
                  <a:pt x="3694953" y="1535718"/>
                  <a:pt x="3722563" y="1516064"/>
                </a:cubicBezTo>
                <a:cubicBezTo>
                  <a:pt x="3730492" y="1510469"/>
                  <a:pt x="3724981" y="1498211"/>
                  <a:pt x="3722057" y="1488763"/>
                </a:cubicBezTo>
                <a:cubicBezTo>
                  <a:pt x="3719105" y="1479288"/>
                  <a:pt x="3706677" y="1473187"/>
                  <a:pt x="3700997" y="1468857"/>
                </a:cubicBezTo>
                <a:cubicBezTo>
                  <a:pt x="3695318" y="1464499"/>
                  <a:pt x="3683059" y="1450666"/>
                  <a:pt x="3676508" y="1445071"/>
                </a:cubicBezTo>
                <a:cubicBezTo>
                  <a:pt x="3663828" y="1434218"/>
                  <a:pt x="3608635" y="1419148"/>
                  <a:pt x="3647183" y="1409897"/>
                </a:cubicBezTo>
                <a:cubicBezTo>
                  <a:pt x="3663771" y="1405877"/>
                  <a:pt x="3646874" y="1398538"/>
                  <a:pt x="3668214" y="1390750"/>
                </a:cubicBezTo>
                <a:cubicBezTo>
                  <a:pt x="3677015" y="1387545"/>
                  <a:pt x="3658064" y="1380769"/>
                  <a:pt x="3655449" y="1377114"/>
                </a:cubicBezTo>
                <a:cubicBezTo>
                  <a:pt x="3651119" y="1370816"/>
                  <a:pt x="3675609" y="1378801"/>
                  <a:pt x="3680810" y="1362465"/>
                </a:cubicBezTo>
                <a:cubicBezTo>
                  <a:pt x="3685084" y="1349616"/>
                  <a:pt x="3643753" y="1362774"/>
                  <a:pt x="3630426" y="1366345"/>
                </a:cubicBezTo>
                <a:cubicBezTo>
                  <a:pt x="3612994" y="1370984"/>
                  <a:pt x="3620950" y="1371181"/>
                  <a:pt x="3610435" y="1379363"/>
                </a:cubicBezTo>
                <a:cubicBezTo>
                  <a:pt x="3599891" y="1387545"/>
                  <a:pt x="3599216" y="1384002"/>
                  <a:pt x="3600594" y="1388501"/>
                </a:cubicBezTo>
                <a:cubicBezTo>
                  <a:pt x="3601972" y="1392999"/>
                  <a:pt x="3602647" y="1397329"/>
                  <a:pt x="3613331" y="1402981"/>
                </a:cubicBezTo>
                <a:cubicBezTo>
                  <a:pt x="3624043" y="1408576"/>
                  <a:pt x="3619516" y="1408773"/>
                  <a:pt x="3622497" y="1409588"/>
                </a:cubicBezTo>
                <a:cubicBezTo>
                  <a:pt x="3625421" y="1410375"/>
                  <a:pt x="3632675" y="1411500"/>
                  <a:pt x="3629385" y="1412484"/>
                </a:cubicBezTo>
                <a:cubicBezTo>
                  <a:pt x="3620107" y="1415127"/>
                  <a:pt x="3573209" y="1453562"/>
                  <a:pt x="3575711" y="1423224"/>
                </a:cubicBezTo>
                <a:cubicBezTo>
                  <a:pt x="3576611" y="1412934"/>
                  <a:pt x="3572619" y="1419878"/>
                  <a:pt x="3566208" y="1417461"/>
                </a:cubicBezTo>
                <a:cubicBezTo>
                  <a:pt x="3543378" y="1408744"/>
                  <a:pt x="3573378" y="1415099"/>
                  <a:pt x="3582628" y="1391734"/>
                </a:cubicBezTo>
                <a:cubicBezTo>
                  <a:pt x="3586255" y="1382484"/>
                  <a:pt x="3553387" y="1392184"/>
                  <a:pt x="3546386" y="1378070"/>
                </a:cubicBezTo>
                <a:cubicBezTo>
                  <a:pt x="3546386" y="1378070"/>
                  <a:pt x="3549647" y="1379335"/>
                  <a:pt x="3555692" y="1378716"/>
                </a:cubicBezTo>
                <a:cubicBezTo>
                  <a:pt x="3561738" y="1378070"/>
                  <a:pt x="3560388" y="1376467"/>
                  <a:pt x="3562581" y="1374836"/>
                </a:cubicBezTo>
                <a:cubicBezTo>
                  <a:pt x="3570257" y="1369410"/>
                  <a:pt x="3561991" y="1372980"/>
                  <a:pt x="3550716" y="1372278"/>
                </a:cubicBezTo>
                <a:cubicBezTo>
                  <a:pt x="3534830" y="1371265"/>
                  <a:pt x="3527885" y="1370084"/>
                  <a:pt x="3512393" y="1396373"/>
                </a:cubicBezTo>
                <a:cubicBezTo>
                  <a:pt x="3506461" y="1406523"/>
                  <a:pt x="3519029" y="1419401"/>
                  <a:pt x="3497182" y="1430085"/>
                </a:cubicBezTo>
                <a:cubicBezTo>
                  <a:pt x="3491672" y="1432840"/>
                  <a:pt x="3495299" y="1434780"/>
                  <a:pt x="3494624" y="1440235"/>
                </a:cubicBezTo>
                <a:cubicBezTo>
                  <a:pt x="3491728" y="1463515"/>
                  <a:pt x="3488326" y="1462109"/>
                  <a:pt x="3483940" y="1467226"/>
                </a:cubicBezTo>
                <a:cubicBezTo>
                  <a:pt x="3456639" y="1498548"/>
                  <a:pt x="3501175" y="1517273"/>
                  <a:pt x="3497717" y="1523628"/>
                </a:cubicBezTo>
                <a:cubicBezTo>
                  <a:pt x="3493021" y="1532372"/>
                  <a:pt x="3483630" y="1517751"/>
                  <a:pt x="3468054" y="1532625"/>
                </a:cubicBezTo>
                <a:cubicBezTo>
                  <a:pt x="3461165" y="1539204"/>
                  <a:pt x="3459731" y="1542916"/>
                  <a:pt x="3456132" y="1545334"/>
                </a:cubicBezTo>
                <a:cubicBezTo>
                  <a:pt x="3452505" y="1547724"/>
                  <a:pt x="3453714" y="1540498"/>
                  <a:pt x="3452365" y="1537124"/>
                </a:cubicBezTo>
                <a:cubicBezTo>
                  <a:pt x="3450987" y="1533778"/>
                  <a:pt x="3435101" y="1532653"/>
                  <a:pt x="3424220" y="1529420"/>
                </a:cubicBezTo>
                <a:cubicBezTo>
                  <a:pt x="3408925" y="1524921"/>
                  <a:pt x="3406873" y="1520226"/>
                  <a:pt x="3389300" y="1529926"/>
                </a:cubicBezTo>
                <a:cubicBezTo>
                  <a:pt x="3367875" y="1541707"/>
                  <a:pt x="3391549" y="1554471"/>
                  <a:pt x="3388513" y="1577133"/>
                </a:cubicBezTo>
                <a:cubicBezTo>
                  <a:pt x="3385898" y="1596421"/>
                  <a:pt x="3398100" y="1587508"/>
                  <a:pt x="3403246" y="1599317"/>
                </a:cubicBezTo>
                <a:cubicBezTo>
                  <a:pt x="3411006" y="1617002"/>
                  <a:pt x="3400687" y="1597517"/>
                  <a:pt x="3392112" y="1632803"/>
                </a:cubicBezTo>
                <a:cubicBezTo>
                  <a:pt x="3389778" y="1642447"/>
                  <a:pt x="3392365" y="1643656"/>
                  <a:pt x="3389525" y="1643178"/>
                </a:cubicBezTo>
                <a:cubicBezTo>
                  <a:pt x="3386685" y="1642700"/>
                  <a:pt x="3383339" y="1644865"/>
                  <a:pt x="3377885" y="1636908"/>
                </a:cubicBezTo>
                <a:cubicBezTo>
                  <a:pt x="3372458" y="1628980"/>
                  <a:pt x="3368044" y="1636459"/>
                  <a:pt x="3367257" y="1631848"/>
                </a:cubicBezTo>
                <a:cubicBezTo>
                  <a:pt x="3366498" y="1627236"/>
                  <a:pt x="3359750" y="1619561"/>
                  <a:pt x="3362336" y="1608961"/>
                </a:cubicBezTo>
                <a:cubicBezTo>
                  <a:pt x="3364895" y="1598333"/>
                  <a:pt x="3369084" y="1597377"/>
                  <a:pt x="3359750" y="1591838"/>
                </a:cubicBezTo>
                <a:cubicBezTo>
                  <a:pt x="3350443" y="1586299"/>
                  <a:pt x="3352777" y="1585568"/>
                  <a:pt x="3348363" y="1574209"/>
                </a:cubicBezTo>
                <a:cubicBezTo>
                  <a:pt x="3337032" y="1544968"/>
                  <a:pt x="3325139" y="1549382"/>
                  <a:pt x="3328962" y="1532512"/>
                </a:cubicBezTo>
                <a:cubicBezTo>
                  <a:pt x="3342655" y="1471978"/>
                  <a:pt x="3264126" y="1465849"/>
                  <a:pt x="3254651" y="1447686"/>
                </a:cubicBezTo>
                <a:cubicBezTo>
                  <a:pt x="3249703" y="1438154"/>
                  <a:pt x="3234969" y="1393927"/>
                  <a:pt x="3211464" y="1402615"/>
                </a:cubicBezTo>
                <a:cubicBezTo>
                  <a:pt x="3199009" y="1407198"/>
                  <a:pt x="3198755" y="1409110"/>
                  <a:pt x="3199824" y="1412709"/>
                </a:cubicBezTo>
                <a:cubicBezTo>
                  <a:pt x="3208737" y="1443468"/>
                  <a:pt x="3189365" y="1432953"/>
                  <a:pt x="3210424" y="1445464"/>
                </a:cubicBezTo>
                <a:cubicBezTo>
                  <a:pt x="3224819" y="1454068"/>
                  <a:pt x="3223723" y="1473496"/>
                  <a:pt x="3237106" y="1488398"/>
                </a:cubicBezTo>
                <a:cubicBezTo>
                  <a:pt x="3255270" y="1508642"/>
                  <a:pt x="3267331" y="1500882"/>
                  <a:pt x="3271239" y="1504565"/>
                </a:cubicBezTo>
                <a:cubicBezTo>
                  <a:pt x="3277228" y="1510076"/>
                  <a:pt x="3249253" y="1503187"/>
                  <a:pt x="3280574" y="1522644"/>
                </a:cubicBezTo>
                <a:cubicBezTo>
                  <a:pt x="3291455" y="1529392"/>
                  <a:pt x="3302589" y="1536393"/>
                  <a:pt x="3305457" y="1541678"/>
                </a:cubicBezTo>
                <a:cubicBezTo>
                  <a:pt x="3308297" y="1546992"/>
                  <a:pt x="3317857" y="1566955"/>
                  <a:pt x="3303882" y="1552250"/>
                </a:cubicBezTo>
                <a:cubicBezTo>
                  <a:pt x="3289881" y="1537545"/>
                  <a:pt x="3289656" y="1544321"/>
                  <a:pt x="3285776" y="1554443"/>
                </a:cubicBezTo>
                <a:cubicBezTo>
                  <a:pt x="3281896" y="1564565"/>
                  <a:pt x="3289375" y="1572297"/>
                  <a:pt x="3288897" y="1579748"/>
                </a:cubicBezTo>
                <a:cubicBezTo>
                  <a:pt x="3288363" y="1587199"/>
                  <a:pt x="3281896" y="1584359"/>
                  <a:pt x="3277481" y="1590348"/>
                </a:cubicBezTo>
                <a:cubicBezTo>
                  <a:pt x="3273095" y="1596393"/>
                  <a:pt x="3270762" y="1603591"/>
                  <a:pt x="3265588" y="1607471"/>
                </a:cubicBezTo>
                <a:cubicBezTo>
                  <a:pt x="3257940" y="1613206"/>
                  <a:pt x="3263704" y="1590404"/>
                  <a:pt x="3251642" y="1613741"/>
                </a:cubicBezTo>
                <a:cubicBezTo>
                  <a:pt x="3245176" y="1626140"/>
                  <a:pt x="3263986" y="1643488"/>
                  <a:pt x="3247228" y="1642700"/>
                </a:cubicBezTo>
                <a:cubicBezTo>
                  <a:pt x="3237134" y="1642222"/>
                  <a:pt x="3239440" y="1632803"/>
                  <a:pt x="3230162" y="1626533"/>
                </a:cubicBezTo>
                <a:cubicBezTo>
                  <a:pt x="3220827" y="1620264"/>
                  <a:pt x="3215400" y="1622429"/>
                  <a:pt x="3207640" y="1617593"/>
                </a:cubicBezTo>
                <a:cubicBezTo>
                  <a:pt x="3193329" y="1608792"/>
                  <a:pt x="3241352" y="1613150"/>
                  <a:pt x="3258109" y="1600273"/>
                </a:cubicBezTo>
                <a:cubicBezTo>
                  <a:pt x="3292355" y="1573759"/>
                  <a:pt x="3237106" y="1524696"/>
                  <a:pt x="3212027" y="1518567"/>
                </a:cubicBezTo>
                <a:cubicBezTo>
                  <a:pt x="3202186" y="1516149"/>
                  <a:pt x="3204014" y="1507236"/>
                  <a:pt x="3198587" y="1504593"/>
                </a:cubicBezTo>
                <a:cubicBezTo>
                  <a:pt x="3155878" y="1483871"/>
                  <a:pt x="3167209" y="1393787"/>
                  <a:pt x="3103863" y="1455164"/>
                </a:cubicBezTo>
                <a:cubicBezTo>
                  <a:pt x="3091436" y="1467226"/>
                  <a:pt x="3094022" y="1473018"/>
                  <a:pt x="3079542" y="1463852"/>
                </a:cubicBezTo>
                <a:cubicBezTo>
                  <a:pt x="3055672" y="1448754"/>
                  <a:pt x="3037115" y="1466552"/>
                  <a:pt x="3037115" y="1499026"/>
                </a:cubicBezTo>
                <a:cubicBezTo>
                  <a:pt x="3037115" y="1528154"/>
                  <a:pt x="3022522" y="1480947"/>
                  <a:pt x="2981219" y="1559279"/>
                </a:cubicBezTo>
                <a:cubicBezTo>
                  <a:pt x="2966205" y="1587733"/>
                  <a:pt x="2982232" y="1574209"/>
                  <a:pt x="2979139" y="1583853"/>
                </a:cubicBezTo>
                <a:cubicBezTo>
                  <a:pt x="2976018" y="1593497"/>
                  <a:pt x="2980179" y="1601229"/>
                  <a:pt x="2966205" y="1613741"/>
                </a:cubicBezTo>
                <a:cubicBezTo>
                  <a:pt x="2952204" y="1626281"/>
                  <a:pt x="2958417" y="1612307"/>
                  <a:pt x="2950151" y="1622429"/>
                </a:cubicBezTo>
                <a:cubicBezTo>
                  <a:pt x="2941857" y="1632550"/>
                  <a:pt x="2930441" y="1640760"/>
                  <a:pt x="2910816" y="1638342"/>
                </a:cubicBezTo>
                <a:cubicBezTo>
                  <a:pt x="2891135" y="1635924"/>
                  <a:pt x="2896814" y="1643656"/>
                  <a:pt x="2884387" y="1646524"/>
                </a:cubicBezTo>
                <a:cubicBezTo>
                  <a:pt x="2871988" y="1649420"/>
                  <a:pt x="2865240" y="1653750"/>
                  <a:pt x="2868332" y="1639776"/>
                </a:cubicBezTo>
                <a:cubicBezTo>
                  <a:pt x="2871453" y="1625774"/>
                  <a:pt x="2868867" y="1627742"/>
                  <a:pt x="2845052" y="1628699"/>
                </a:cubicBezTo>
                <a:cubicBezTo>
                  <a:pt x="2805830" y="1630273"/>
                  <a:pt x="2813815" y="1645681"/>
                  <a:pt x="2820760" y="1609917"/>
                </a:cubicBezTo>
                <a:cubicBezTo>
                  <a:pt x="2823346" y="1596421"/>
                  <a:pt x="2826945" y="1592063"/>
                  <a:pt x="2823346" y="1592063"/>
                </a:cubicBezTo>
                <a:cubicBezTo>
                  <a:pt x="2803946" y="1592063"/>
                  <a:pt x="2827817" y="1554471"/>
                  <a:pt x="2822812" y="1527480"/>
                </a:cubicBezTo>
                <a:cubicBezTo>
                  <a:pt x="2820225" y="1513506"/>
                  <a:pt x="2823824" y="1494696"/>
                  <a:pt x="2820760" y="1486486"/>
                </a:cubicBezTo>
                <a:cubicBezTo>
                  <a:pt x="2817639" y="1478304"/>
                  <a:pt x="2826945" y="1470122"/>
                  <a:pt x="2822812" y="1465764"/>
                </a:cubicBezTo>
                <a:cubicBezTo>
                  <a:pt x="2813534" y="1456064"/>
                  <a:pt x="2808417" y="1451847"/>
                  <a:pt x="2849748" y="1459016"/>
                </a:cubicBezTo>
                <a:cubicBezTo>
                  <a:pt x="2866336" y="1461912"/>
                  <a:pt x="2883375" y="1456598"/>
                  <a:pt x="2893244" y="1457554"/>
                </a:cubicBezTo>
                <a:cubicBezTo>
                  <a:pt x="2959683" y="1464190"/>
                  <a:pt x="2966121" y="1484883"/>
                  <a:pt x="2962606" y="1432981"/>
                </a:cubicBezTo>
                <a:cubicBezTo>
                  <a:pt x="2960498" y="1402615"/>
                  <a:pt x="2964153" y="1388641"/>
                  <a:pt x="2957911" y="1382371"/>
                </a:cubicBezTo>
                <a:cubicBezTo>
                  <a:pt x="2951697" y="1376101"/>
                  <a:pt x="2945006" y="1376579"/>
                  <a:pt x="2938258" y="1368397"/>
                </a:cubicBezTo>
                <a:cubicBezTo>
                  <a:pt x="2931510" y="1360216"/>
                  <a:pt x="2936683" y="1348154"/>
                  <a:pt x="2922203" y="1343796"/>
                </a:cubicBezTo>
                <a:cubicBezTo>
                  <a:pt x="2907695" y="1339438"/>
                  <a:pt x="2891613" y="1342840"/>
                  <a:pt x="2899429" y="1339944"/>
                </a:cubicBezTo>
                <a:cubicBezTo>
                  <a:pt x="2907161" y="1337020"/>
                  <a:pt x="2910282" y="1336064"/>
                  <a:pt x="2902016" y="1329822"/>
                </a:cubicBezTo>
                <a:cubicBezTo>
                  <a:pt x="2882503" y="1315145"/>
                  <a:pt x="2899204" y="1314864"/>
                  <a:pt x="2921669" y="1314864"/>
                </a:cubicBezTo>
                <a:cubicBezTo>
                  <a:pt x="2924031" y="1327910"/>
                  <a:pt x="2954200" y="1313036"/>
                  <a:pt x="2951220" y="1305726"/>
                </a:cubicBezTo>
                <a:cubicBezTo>
                  <a:pt x="2939467" y="1277554"/>
                  <a:pt x="2942897" y="1300412"/>
                  <a:pt x="2970338" y="1300412"/>
                </a:cubicBezTo>
                <a:cubicBezTo>
                  <a:pt x="2990020" y="1300412"/>
                  <a:pt x="2988445" y="1297516"/>
                  <a:pt x="2986927" y="1289334"/>
                </a:cubicBezTo>
                <a:cubicBezTo>
                  <a:pt x="2985353" y="1281153"/>
                  <a:pt x="2999889" y="1281631"/>
                  <a:pt x="3009701" y="1274854"/>
                </a:cubicBezTo>
                <a:cubicBezTo>
                  <a:pt x="3019514" y="1268107"/>
                  <a:pt x="3006046" y="1260403"/>
                  <a:pt x="3008155" y="1254161"/>
                </a:cubicBezTo>
                <a:cubicBezTo>
                  <a:pt x="3013581" y="1237516"/>
                  <a:pt x="3066440" y="1247216"/>
                  <a:pt x="3056290" y="1235351"/>
                </a:cubicBezTo>
                <a:cubicBezTo>
                  <a:pt x="3054210" y="1232933"/>
                  <a:pt x="3056824" y="1222783"/>
                  <a:pt x="3058343" y="1209793"/>
                </a:cubicBezTo>
                <a:cubicBezTo>
                  <a:pt x="3060451" y="1192502"/>
                  <a:pt x="3053675" y="1184236"/>
                  <a:pt x="3095653" y="1180384"/>
                </a:cubicBezTo>
                <a:cubicBezTo>
                  <a:pt x="3116853" y="1178472"/>
                  <a:pt x="3103919" y="1173636"/>
                  <a:pt x="3107518" y="1172680"/>
                </a:cubicBezTo>
                <a:cubicBezTo>
                  <a:pt x="3168896" y="1156288"/>
                  <a:pt x="3135634" y="1177656"/>
                  <a:pt x="3126694" y="1096035"/>
                </a:cubicBezTo>
                <a:cubicBezTo>
                  <a:pt x="3122026" y="1053607"/>
                  <a:pt x="3123038" y="1053607"/>
                  <a:pt x="3148933" y="1045903"/>
                </a:cubicBezTo>
                <a:cubicBezTo>
                  <a:pt x="3174829" y="1038199"/>
                  <a:pt x="3169149" y="1040589"/>
                  <a:pt x="3167040" y="1064235"/>
                </a:cubicBezTo>
                <a:cubicBezTo>
                  <a:pt x="3164538" y="1093026"/>
                  <a:pt x="3132766" y="1103176"/>
                  <a:pt x="3161361" y="1151480"/>
                </a:cubicBezTo>
                <a:cubicBezTo>
                  <a:pt x="3172270" y="1169812"/>
                  <a:pt x="3171202" y="1160618"/>
                  <a:pt x="3194482" y="1160618"/>
                </a:cubicBezTo>
                <a:cubicBezTo>
                  <a:pt x="3217790" y="1160618"/>
                  <a:pt x="3212589" y="1166410"/>
                  <a:pt x="3228109" y="1171696"/>
                </a:cubicBezTo>
                <a:cubicBezTo>
                  <a:pt x="3243657" y="1177010"/>
                  <a:pt x="3238456" y="1162080"/>
                  <a:pt x="3253498" y="1156738"/>
                </a:cubicBezTo>
                <a:cubicBezTo>
                  <a:pt x="3265167" y="1152633"/>
                  <a:pt x="3247566" y="1158481"/>
                  <a:pt x="3319628" y="1152239"/>
                </a:cubicBezTo>
                <a:cubicBezTo>
                  <a:pt x="3318559" y="1152323"/>
                  <a:pt x="3314679" y="1152352"/>
                  <a:pt x="3318700" y="1150018"/>
                </a:cubicBezTo>
                <a:cubicBezTo>
                  <a:pt x="3326994" y="1145182"/>
                  <a:pt x="3329047" y="1136522"/>
                  <a:pt x="3340968" y="1135060"/>
                </a:cubicBezTo>
                <a:cubicBezTo>
                  <a:pt x="3352861" y="1133626"/>
                  <a:pt x="3361127" y="1138462"/>
                  <a:pt x="3360593" y="1120102"/>
                </a:cubicBezTo>
                <a:cubicBezTo>
                  <a:pt x="3360087" y="1101798"/>
                  <a:pt x="3353367" y="1104694"/>
                  <a:pt x="3355420" y="1090693"/>
                </a:cubicBezTo>
                <a:cubicBezTo>
                  <a:pt x="3360593" y="1056194"/>
                  <a:pt x="3358737" y="1058556"/>
                  <a:pt x="3372515" y="1055041"/>
                </a:cubicBezTo>
                <a:cubicBezTo>
                  <a:pt x="3387529" y="1051189"/>
                  <a:pt x="3377182" y="1068537"/>
                  <a:pt x="3395261" y="1072389"/>
                </a:cubicBezTo>
                <a:cubicBezTo>
                  <a:pt x="3413368" y="1076269"/>
                  <a:pt x="3410809" y="1079137"/>
                  <a:pt x="3413930" y="1065163"/>
                </a:cubicBezTo>
                <a:cubicBezTo>
                  <a:pt x="3417023" y="1051189"/>
                  <a:pt x="3426891" y="1032857"/>
                  <a:pt x="3418063" y="1033841"/>
                </a:cubicBezTo>
                <a:cubicBezTo>
                  <a:pt x="3409291" y="1034825"/>
                  <a:pt x="3407210" y="1033363"/>
                  <a:pt x="3398410" y="1020345"/>
                </a:cubicBezTo>
                <a:cubicBezTo>
                  <a:pt x="3389609" y="1007328"/>
                  <a:pt x="3384464" y="1004432"/>
                  <a:pt x="3390144" y="1004432"/>
                </a:cubicBezTo>
                <a:cubicBezTo>
                  <a:pt x="3395823" y="1004432"/>
                  <a:pt x="3414970" y="999118"/>
                  <a:pt x="3442384" y="1000074"/>
                </a:cubicBezTo>
                <a:cubicBezTo>
                  <a:pt x="3502496" y="1002154"/>
                  <a:pt x="3466648" y="999680"/>
                  <a:pt x="3483799" y="988996"/>
                </a:cubicBezTo>
                <a:cubicBezTo>
                  <a:pt x="3493134" y="983204"/>
                  <a:pt x="3523668" y="991892"/>
                  <a:pt x="3519001" y="986578"/>
                </a:cubicBezTo>
                <a:cubicBezTo>
                  <a:pt x="3491475" y="955312"/>
                  <a:pt x="3365261" y="1016212"/>
                  <a:pt x="3365261" y="954300"/>
                </a:cubicBezTo>
                <a:cubicBezTo>
                  <a:pt x="3365261" y="938358"/>
                  <a:pt x="3370968" y="932144"/>
                  <a:pt x="3361634" y="916709"/>
                </a:cubicBezTo>
                <a:cubicBezTo>
                  <a:pt x="3352299" y="901273"/>
                  <a:pt x="3378700" y="888255"/>
                  <a:pt x="3396835" y="871891"/>
                </a:cubicBezTo>
                <a:cubicBezTo>
                  <a:pt x="3414942" y="855499"/>
                  <a:pt x="3410303" y="841975"/>
                  <a:pt x="3421128" y="841019"/>
                </a:cubicBezTo>
                <a:cubicBezTo>
                  <a:pt x="3454895" y="838039"/>
                  <a:pt x="3404061" y="804806"/>
                  <a:pt x="3397313" y="803428"/>
                </a:cubicBezTo>
                <a:cubicBezTo>
                  <a:pt x="3388007" y="801516"/>
                  <a:pt x="3374033" y="790888"/>
                  <a:pt x="3359525" y="815968"/>
                </a:cubicBezTo>
                <a:cubicBezTo>
                  <a:pt x="3345045" y="841019"/>
                  <a:pt x="3360537" y="843437"/>
                  <a:pt x="3363152" y="856455"/>
                </a:cubicBezTo>
                <a:cubicBezTo>
                  <a:pt x="3365738" y="869473"/>
                  <a:pt x="3342936" y="879117"/>
                  <a:pt x="3325841" y="891151"/>
                </a:cubicBezTo>
                <a:cubicBezTo>
                  <a:pt x="3308775" y="903185"/>
                  <a:pt x="3302589" y="900317"/>
                  <a:pt x="3297360" y="931160"/>
                </a:cubicBezTo>
                <a:cubicBezTo>
                  <a:pt x="3292186" y="962004"/>
                  <a:pt x="3287013" y="962988"/>
                  <a:pt x="3306160" y="973588"/>
                </a:cubicBezTo>
                <a:cubicBezTo>
                  <a:pt x="3354689" y="1000552"/>
                  <a:pt x="3296966" y="999258"/>
                  <a:pt x="3281305" y="1029033"/>
                </a:cubicBezTo>
                <a:cubicBezTo>
                  <a:pt x="3269918" y="1050711"/>
                  <a:pt x="3274585" y="1061311"/>
                  <a:pt x="3269918" y="1070955"/>
                </a:cubicBezTo>
                <a:cubicBezTo>
                  <a:pt x="3265251" y="1080599"/>
                  <a:pt x="3250771" y="1084929"/>
                  <a:pt x="3246609" y="1094573"/>
                </a:cubicBezTo>
                <a:cubicBezTo>
                  <a:pt x="3242476" y="1104216"/>
                  <a:pt x="3242476" y="1122520"/>
                  <a:pt x="3224876" y="1119652"/>
                </a:cubicBezTo>
                <a:cubicBezTo>
                  <a:pt x="3207275" y="1116728"/>
                  <a:pt x="3217115" y="1093110"/>
                  <a:pt x="3209327" y="1081049"/>
                </a:cubicBezTo>
                <a:cubicBezTo>
                  <a:pt x="3201567" y="1069043"/>
                  <a:pt x="3195353" y="1058893"/>
                  <a:pt x="3186047" y="1043963"/>
                </a:cubicBezTo>
                <a:cubicBezTo>
                  <a:pt x="3176740" y="1029033"/>
                  <a:pt x="3183994" y="1014553"/>
                  <a:pt x="3175166" y="1006821"/>
                </a:cubicBezTo>
                <a:cubicBezTo>
                  <a:pt x="3166394" y="999118"/>
                  <a:pt x="3164285" y="983710"/>
                  <a:pt x="3164285" y="983710"/>
                </a:cubicBezTo>
                <a:cubicBezTo>
                  <a:pt x="3156750" y="1001339"/>
                  <a:pt x="3159196" y="1003054"/>
                  <a:pt x="3142045" y="1024225"/>
                </a:cubicBezTo>
                <a:cubicBezTo>
                  <a:pt x="3124416" y="1045903"/>
                  <a:pt x="3098043" y="1047337"/>
                  <a:pt x="3085081" y="1042051"/>
                </a:cubicBezTo>
                <a:cubicBezTo>
                  <a:pt x="3072148" y="1036737"/>
                  <a:pt x="3074228" y="1024225"/>
                  <a:pt x="3074228" y="1008312"/>
                </a:cubicBezTo>
                <a:cubicBezTo>
                  <a:pt x="3074228" y="918199"/>
                  <a:pt x="3065568" y="933747"/>
                  <a:pt x="3111004" y="906615"/>
                </a:cubicBezTo>
                <a:cubicBezTo>
                  <a:pt x="3138418" y="890223"/>
                  <a:pt x="3138924" y="891179"/>
                  <a:pt x="3145672" y="880579"/>
                </a:cubicBezTo>
                <a:cubicBezTo>
                  <a:pt x="3166956" y="847008"/>
                  <a:pt x="3187987" y="865959"/>
                  <a:pt x="3224876" y="773090"/>
                </a:cubicBezTo>
                <a:cubicBezTo>
                  <a:pt x="3235251" y="747083"/>
                  <a:pt x="3254370" y="731141"/>
                  <a:pt x="3273011" y="703193"/>
                </a:cubicBezTo>
                <a:cubicBezTo>
                  <a:pt x="3316732" y="637738"/>
                  <a:pt x="3383255" y="640494"/>
                  <a:pt x="3412243" y="599050"/>
                </a:cubicBezTo>
                <a:cubicBezTo>
                  <a:pt x="3422112" y="585077"/>
                  <a:pt x="3426273" y="593258"/>
                  <a:pt x="3442805" y="589913"/>
                </a:cubicBezTo>
                <a:cubicBezTo>
                  <a:pt x="3459394" y="586539"/>
                  <a:pt x="3456779" y="589913"/>
                  <a:pt x="3440219" y="606304"/>
                </a:cubicBezTo>
                <a:cubicBezTo>
                  <a:pt x="3423686" y="622696"/>
                  <a:pt x="3416432" y="640044"/>
                  <a:pt x="3430378" y="627026"/>
                </a:cubicBezTo>
                <a:cubicBezTo>
                  <a:pt x="3457004" y="602256"/>
                  <a:pt x="3465833" y="588619"/>
                  <a:pt x="3511128" y="609200"/>
                </a:cubicBezTo>
                <a:cubicBezTo>
                  <a:pt x="3532356" y="618816"/>
                  <a:pt x="3535983" y="619772"/>
                  <a:pt x="3524090" y="627504"/>
                </a:cubicBezTo>
                <a:cubicBezTo>
                  <a:pt x="3512112" y="635208"/>
                  <a:pt x="3491953" y="633296"/>
                  <a:pt x="3491953" y="633296"/>
                </a:cubicBezTo>
                <a:cubicBezTo>
                  <a:pt x="3491953" y="633296"/>
                  <a:pt x="3498701" y="649210"/>
                  <a:pt x="3518354" y="651628"/>
                </a:cubicBezTo>
                <a:cubicBezTo>
                  <a:pt x="3538035" y="654046"/>
                  <a:pt x="3548888" y="636192"/>
                  <a:pt x="3561850" y="642940"/>
                </a:cubicBezTo>
                <a:cubicBezTo>
                  <a:pt x="3574811" y="649688"/>
                  <a:pt x="3578410" y="654496"/>
                  <a:pt x="3560809" y="653062"/>
                </a:cubicBezTo>
                <a:cubicBezTo>
                  <a:pt x="3534690" y="650925"/>
                  <a:pt x="3534662" y="672434"/>
                  <a:pt x="3612066" y="682949"/>
                </a:cubicBezTo>
                <a:cubicBezTo>
                  <a:pt x="3640547" y="686830"/>
                  <a:pt x="3652975" y="707523"/>
                  <a:pt x="3674681" y="716689"/>
                </a:cubicBezTo>
                <a:cubicBezTo>
                  <a:pt x="3696471" y="725855"/>
                  <a:pt x="3721775" y="718123"/>
                  <a:pt x="3714578" y="737917"/>
                </a:cubicBezTo>
                <a:cubicBezTo>
                  <a:pt x="3707324" y="757655"/>
                  <a:pt x="3720257" y="776942"/>
                  <a:pt x="3682469" y="786108"/>
                </a:cubicBezTo>
                <a:cubicBezTo>
                  <a:pt x="3644681" y="795246"/>
                  <a:pt x="3645693" y="783184"/>
                  <a:pt x="3614146" y="773540"/>
                </a:cubicBezTo>
                <a:cubicBezTo>
                  <a:pt x="3560500" y="757205"/>
                  <a:pt x="3540425" y="739154"/>
                  <a:pt x="3583078" y="778854"/>
                </a:cubicBezTo>
                <a:cubicBezTo>
                  <a:pt x="3621035" y="814168"/>
                  <a:pt x="3571466" y="852182"/>
                  <a:pt x="3614146" y="872847"/>
                </a:cubicBezTo>
                <a:cubicBezTo>
                  <a:pt x="3639001" y="884909"/>
                  <a:pt x="3635374" y="881507"/>
                  <a:pt x="3643106" y="879595"/>
                </a:cubicBezTo>
                <a:cubicBezTo>
                  <a:pt x="3650894" y="877655"/>
                  <a:pt x="3663828" y="875237"/>
                  <a:pt x="3660707" y="871385"/>
                </a:cubicBezTo>
                <a:cubicBezTo>
                  <a:pt x="3657614" y="867533"/>
                  <a:pt x="3655027" y="860335"/>
                  <a:pt x="3646733" y="856455"/>
                </a:cubicBezTo>
                <a:cubicBezTo>
                  <a:pt x="3638439" y="852575"/>
                  <a:pt x="3637961" y="843437"/>
                  <a:pt x="3646227" y="839079"/>
                </a:cubicBezTo>
                <a:cubicBezTo>
                  <a:pt x="3654493" y="834721"/>
                  <a:pt x="3662253" y="842931"/>
                  <a:pt x="3680388" y="841975"/>
                </a:cubicBezTo>
                <a:cubicBezTo>
                  <a:pt x="3698523" y="841019"/>
                  <a:pt x="3680388" y="835227"/>
                  <a:pt x="3689161" y="826090"/>
                </a:cubicBezTo>
                <a:cubicBezTo>
                  <a:pt x="3697989" y="816924"/>
                  <a:pt x="3698523" y="801516"/>
                  <a:pt x="3719723" y="793278"/>
                </a:cubicBezTo>
                <a:cubicBezTo>
                  <a:pt x="3740951" y="785096"/>
                  <a:pt x="3763697" y="797158"/>
                  <a:pt x="3769433" y="787992"/>
                </a:cubicBezTo>
                <a:cubicBezTo>
                  <a:pt x="3792263" y="751272"/>
                  <a:pt x="3741232" y="742022"/>
                  <a:pt x="3755431" y="728695"/>
                </a:cubicBezTo>
                <a:cubicBezTo>
                  <a:pt x="3762657" y="721947"/>
                  <a:pt x="3777193" y="704121"/>
                  <a:pt x="3783913" y="714243"/>
                </a:cubicBezTo>
                <a:cubicBezTo>
                  <a:pt x="3790632" y="724365"/>
                  <a:pt x="3807727" y="735471"/>
                  <a:pt x="3785993" y="733531"/>
                </a:cubicBezTo>
                <a:cubicBezTo>
                  <a:pt x="3764231" y="731619"/>
                  <a:pt x="3779245" y="765836"/>
                  <a:pt x="3798927" y="763896"/>
                </a:cubicBezTo>
                <a:cubicBezTo>
                  <a:pt x="3835309" y="760326"/>
                  <a:pt x="3898065" y="687195"/>
                  <a:pt x="3938665" y="705105"/>
                </a:cubicBezTo>
                <a:cubicBezTo>
                  <a:pt x="3975385" y="721131"/>
                  <a:pt x="3985900" y="703727"/>
                  <a:pt x="4026163" y="696895"/>
                </a:cubicBezTo>
                <a:cubicBezTo>
                  <a:pt x="4048937" y="693071"/>
                  <a:pt x="4024617" y="705105"/>
                  <a:pt x="4034935" y="708451"/>
                </a:cubicBezTo>
                <a:cubicBezTo>
                  <a:pt x="4045310" y="711853"/>
                  <a:pt x="4046322" y="714721"/>
                  <a:pt x="4054111" y="709463"/>
                </a:cubicBezTo>
                <a:cubicBezTo>
                  <a:pt x="4081215" y="690850"/>
                  <a:pt x="4091365" y="697261"/>
                  <a:pt x="4055629" y="672322"/>
                </a:cubicBezTo>
                <a:cubicBezTo>
                  <a:pt x="4077953" y="623005"/>
                  <a:pt x="4172480" y="693577"/>
                  <a:pt x="4208863" y="736905"/>
                </a:cubicBezTo>
                <a:cubicBezTo>
                  <a:pt x="4208863" y="736905"/>
                  <a:pt x="4218141" y="721019"/>
                  <a:pt x="4210381" y="694477"/>
                </a:cubicBezTo>
                <a:cubicBezTo>
                  <a:pt x="4202621" y="667992"/>
                  <a:pt x="4182968" y="674233"/>
                  <a:pt x="4182968" y="649182"/>
                </a:cubicBezTo>
                <a:cubicBezTo>
                  <a:pt x="4182968" y="624102"/>
                  <a:pt x="4164833" y="630850"/>
                  <a:pt x="4171075" y="613024"/>
                </a:cubicBezTo>
                <a:cubicBezTo>
                  <a:pt x="4177288" y="595198"/>
                  <a:pt x="4194889" y="588422"/>
                  <a:pt x="4199557" y="565761"/>
                </a:cubicBezTo>
                <a:cubicBezTo>
                  <a:pt x="4209425" y="517429"/>
                  <a:pt x="4212659" y="520493"/>
                  <a:pt x="4275105" y="529153"/>
                </a:cubicBezTo>
                <a:cubicBezTo>
                  <a:pt x="4275105" y="529153"/>
                  <a:pt x="4275105" y="549875"/>
                  <a:pt x="4262144" y="580747"/>
                </a:cubicBezTo>
                <a:cubicBezTo>
                  <a:pt x="4249210" y="611590"/>
                  <a:pt x="4268892" y="614964"/>
                  <a:pt x="4265798" y="652556"/>
                </a:cubicBezTo>
                <a:cubicBezTo>
                  <a:pt x="4262706" y="690147"/>
                  <a:pt x="4262144" y="694983"/>
                  <a:pt x="4270972" y="703643"/>
                </a:cubicBezTo>
                <a:cubicBezTo>
                  <a:pt x="4279744" y="712303"/>
                  <a:pt x="4296361" y="722931"/>
                  <a:pt x="4290119" y="739295"/>
                </a:cubicBezTo>
                <a:cubicBezTo>
                  <a:pt x="4266473" y="801713"/>
                  <a:pt x="4193568" y="771403"/>
                  <a:pt x="4215555" y="786080"/>
                </a:cubicBezTo>
                <a:cubicBezTo>
                  <a:pt x="4226492" y="793278"/>
                  <a:pt x="4240438" y="799548"/>
                  <a:pt x="4255958" y="801966"/>
                </a:cubicBezTo>
                <a:cubicBezTo>
                  <a:pt x="4271506" y="804384"/>
                  <a:pt x="4263718" y="801010"/>
                  <a:pt x="4276145" y="790888"/>
                </a:cubicBezTo>
                <a:cubicBezTo>
                  <a:pt x="4288601" y="780766"/>
                  <a:pt x="4316549" y="760494"/>
                  <a:pt x="4315480" y="750850"/>
                </a:cubicBezTo>
                <a:cubicBezTo>
                  <a:pt x="4314468" y="741235"/>
                  <a:pt x="4299426" y="726277"/>
                  <a:pt x="4309801" y="719023"/>
                </a:cubicBezTo>
                <a:cubicBezTo>
                  <a:pt x="4320148" y="711797"/>
                  <a:pt x="4324281" y="700719"/>
                  <a:pt x="4340335" y="709885"/>
                </a:cubicBezTo>
                <a:cubicBezTo>
                  <a:pt x="4356390" y="719023"/>
                  <a:pt x="4371909" y="753268"/>
                  <a:pt x="4371909" y="751835"/>
                </a:cubicBezTo>
                <a:cubicBezTo>
                  <a:pt x="4371909" y="750401"/>
                  <a:pt x="4368789" y="718095"/>
                  <a:pt x="4349642" y="698835"/>
                </a:cubicBezTo>
                <a:cubicBezTo>
                  <a:pt x="4330466" y="679547"/>
                  <a:pt x="4298920" y="697823"/>
                  <a:pt x="4298920" y="680981"/>
                </a:cubicBezTo>
                <a:cubicBezTo>
                  <a:pt x="4298920" y="664083"/>
                  <a:pt x="4307692" y="640944"/>
                  <a:pt x="4305639" y="622640"/>
                </a:cubicBezTo>
                <a:cubicBezTo>
                  <a:pt x="4303559" y="604336"/>
                  <a:pt x="4296361" y="586004"/>
                  <a:pt x="4308226" y="570119"/>
                </a:cubicBezTo>
                <a:cubicBezTo>
                  <a:pt x="4320119" y="554177"/>
                  <a:pt x="4320653" y="541665"/>
                  <a:pt x="4320653" y="541665"/>
                </a:cubicBezTo>
                <a:cubicBezTo>
                  <a:pt x="4328104" y="563230"/>
                  <a:pt x="4310785" y="605292"/>
                  <a:pt x="4332547" y="605292"/>
                </a:cubicBezTo>
                <a:cubicBezTo>
                  <a:pt x="4341347" y="605292"/>
                  <a:pt x="4380682" y="605798"/>
                  <a:pt x="4359482" y="599500"/>
                </a:cubicBezTo>
                <a:cubicBezTo>
                  <a:pt x="4338282" y="593230"/>
                  <a:pt x="4332069" y="587438"/>
                  <a:pt x="4353269" y="575882"/>
                </a:cubicBezTo>
                <a:cubicBezTo>
                  <a:pt x="4386474" y="557804"/>
                  <a:pt x="4471807" y="614571"/>
                  <a:pt x="4458339" y="580719"/>
                </a:cubicBezTo>
                <a:cubicBezTo>
                  <a:pt x="4454769" y="571553"/>
                  <a:pt x="4450045" y="565283"/>
                  <a:pt x="4440232" y="559013"/>
                </a:cubicBezTo>
                <a:cubicBezTo>
                  <a:pt x="4416699" y="544055"/>
                  <a:pt x="4430532" y="582659"/>
                  <a:pt x="4409164" y="507925"/>
                </a:cubicBezTo>
                <a:cubicBezTo>
                  <a:pt x="4406577" y="498759"/>
                  <a:pt x="4416952" y="505985"/>
                  <a:pt x="4433484" y="505985"/>
                </a:cubicBezTo>
                <a:cubicBezTo>
                  <a:pt x="4601957" y="505985"/>
                  <a:pt x="4533325" y="494907"/>
                  <a:pt x="4527702" y="439940"/>
                </a:cubicBezTo>
                <a:cubicBezTo>
                  <a:pt x="4524131" y="404682"/>
                  <a:pt x="4657431" y="414129"/>
                  <a:pt x="4755979" y="390793"/>
                </a:cubicBezTo>
                <a:cubicBezTo>
                  <a:pt x="4817047" y="376313"/>
                  <a:pt x="4777741" y="378731"/>
                  <a:pt x="4786513" y="361383"/>
                </a:cubicBezTo>
                <a:cubicBezTo>
                  <a:pt x="4802961" y="329049"/>
                  <a:pt x="4865126" y="343782"/>
                  <a:pt x="4856410" y="346903"/>
                </a:cubicBezTo>
                <a:cubicBezTo>
                  <a:pt x="4849662" y="349321"/>
                  <a:pt x="4829475" y="359415"/>
                  <a:pt x="4861050" y="366191"/>
                </a:cubicBezTo>
                <a:cubicBezTo>
                  <a:pt x="4892624" y="372939"/>
                  <a:pt x="4884386" y="372433"/>
                  <a:pt x="4867798" y="378225"/>
                </a:cubicBezTo>
                <a:cubicBezTo>
                  <a:pt x="4851265" y="384017"/>
                  <a:pt x="4865239" y="394616"/>
                  <a:pt x="4897292" y="394616"/>
                </a:cubicBezTo>
                <a:cubicBezTo>
                  <a:pt x="4929372" y="394616"/>
                  <a:pt x="4910225" y="391721"/>
                  <a:pt x="4905052" y="381121"/>
                </a:cubicBezTo>
                <a:cubicBezTo>
                  <a:pt x="4899906" y="370521"/>
                  <a:pt x="4909747" y="374373"/>
                  <a:pt x="4936148" y="378703"/>
                </a:cubicBezTo>
                <a:cubicBezTo>
                  <a:pt x="4962521" y="383033"/>
                  <a:pt x="4972896" y="387391"/>
                  <a:pt x="4987404" y="400858"/>
                </a:cubicBezTo>
                <a:cubicBezTo>
                  <a:pt x="5044199" y="453886"/>
                  <a:pt x="4983721" y="459875"/>
                  <a:pt x="4919054" y="500671"/>
                </a:cubicBezTo>
                <a:cubicBezTo>
                  <a:pt x="4886945" y="520915"/>
                  <a:pt x="4894705" y="531515"/>
                  <a:pt x="4877132" y="545011"/>
                </a:cubicBezTo>
                <a:cubicBezTo>
                  <a:pt x="4844180" y="570259"/>
                  <a:pt x="4934377" y="526623"/>
                  <a:pt x="4978070" y="531037"/>
                </a:cubicBezTo>
                <a:cubicBezTo>
                  <a:pt x="5007283" y="533961"/>
                  <a:pt x="4995867" y="542593"/>
                  <a:pt x="5065540" y="542593"/>
                </a:cubicBezTo>
                <a:cubicBezTo>
                  <a:pt x="5111088" y="542593"/>
                  <a:pt x="5104312" y="542593"/>
                  <a:pt x="5087780" y="555611"/>
                </a:cubicBezTo>
                <a:cubicBezTo>
                  <a:pt x="5057555" y="579341"/>
                  <a:pt x="5158183" y="573127"/>
                  <a:pt x="5174743" y="570569"/>
                </a:cubicBezTo>
                <a:cubicBezTo>
                  <a:pt x="5193441" y="567673"/>
                  <a:pt x="5177358" y="553699"/>
                  <a:pt x="5199626" y="552715"/>
                </a:cubicBezTo>
                <a:cubicBezTo>
                  <a:pt x="5294603" y="548638"/>
                  <a:pt x="5259936" y="549453"/>
                  <a:pt x="5277762" y="568150"/>
                </a:cubicBezTo>
                <a:cubicBezTo>
                  <a:pt x="5313188" y="605236"/>
                  <a:pt x="5272588" y="591403"/>
                  <a:pt x="5282401" y="641394"/>
                </a:cubicBezTo>
                <a:cubicBezTo>
                  <a:pt x="5287096" y="665011"/>
                  <a:pt x="5298990" y="668385"/>
                  <a:pt x="5313497" y="672715"/>
                </a:cubicBezTo>
                <a:cubicBezTo>
                  <a:pt x="5327977" y="677073"/>
                  <a:pt x="5327977" y="651515"/>
                  <a:pt x="5341979" y="642827"/>
                </a:cubicBezTo>
                <a:cubicBezTo>
                  <a:pt x="5355953" y="634168"/>
                  <a:pt x="5359074" y="660175"/>
                  <a:pt x="5375100" y="656323"/>
                </a:cubicBezTo>
                <a:cubicBezTo>
                  <a:pt x="5416713" y="646370"/>
                  <a:pt x="5426581" y="670466"/>
                  <a:pt x="5468784" y="661159"/>
                </a:cubicBezTo>
                <a:cubicBezTo>
                  <a:pt x="5488437" y="656801"/>
                  <a:pt x="5482223" y="649126"/>
                  <a:pt x="5475532" y="637064"/>
                </a:cubicBezTo>
                <a:cubicBezTo>
                  <a:pt x="5468784" y="625002"/>
                  <a:pt x="5468278" y="625958"/>
                  <a:pt x="5480705" y="613446"/>
                </a:cubicBezTo>
                <a:cubicBezTo>
                  <a:pt x="5493133" y="600906"/>
                  <a:pt x="5501427" y="607176"/>
                  <a:pt x="5541774" y="617776"/>
                </a:cubicBezTo>
                <a:cubicBezTo>
                  <a:pt x="5690172" y="656745"/>
                  <a:pt x="5663996" y="686211"/>
                  <a:pt x="5686179" y="700213"/>
                </a:cubicBezTo>
                <a:cubicBezTo>
                  <a:pt x="5702234" y="710363"/>
                  <a:pt x="5703274" y="700213"/>
                  <a:pt x="5735383" y="697345"/>
                </a:cubicBezTo>
                <a:cubicBezTo>
                  <a:pt x="5767436" y="694421"/>
                  <a:pt x="5766958" y="701197"/>
                  <a:pt x="5802159" y="710363"/>
                </a:cubicBezTo>
                <a:cubicBezTo>
                  <a:pt x="5856621" y="724534"/>
                  <a:pt x="5804802" y="756108"/>
                  <a:pt x="5839948" y="763868"/>
                </a:cubicBezTo>
                <a:cubicBezTo>
                  <a:pt x="5861682" y="768704"/>
                  <a:pt x="5870482" y="773006"/>
                  <a:pt x="5889123" y="768226"/>
                </a:cubicBezTo>
                <a:cubicBezTo>
                  <a:pt x="5907764" y="763390"/>
                  <a:pt x="5891204" y="773034"/>
                  <a:pt x="5932619" y="773512"/>
                </a:cubicBezTo>
                <a:cubicBezTo>
                  <a:pt x="5974006" y="774018"/>
                  <a:pt x="5960061" y="768704"/>
                  <a:pt x="5972488" y="777392"/>
                </a:cubicBezTo>
                <a:cubicBezTo>
                  <a:pt x="5984888" y="786080"/>
                  <a:pt x="5988008" y="803428"/>
                  <a:pt x="6008195" y="801516"/>
                </a:cubicBezTo>
                <a:cubicBezTo>
                  <a:pt x="6028355" y="799548"/>
                  <a:pt x="6026837" y="800054"/>
                  <a:pt x="6018543" y="782228"/>
                </a:cubicBezTo>
                <a:cubicBezTo>
                  <a:pt x="6005553" y="754252"/>
                  <a:pt x="5993154" y="758104"/>
                  <a:pt x="6098224" y="775002"/>
                </a:cubicBezTo>
                <a:cubicBezTo>
                  <a:pt x="6143295" y="782228"/>
                  <a:pt x="6144813" y="790438"/>
                  <a:pt x="6181618" y="813578"/>
                </a:cubicBezTo>
                <a:cubicBezTo>
                  <a:pt x="6332433" y="908611"/>
                  <a:pt x="6331843" y="890195"/>
                  <a:pt x="6376716" y="925875"/>
                </a:cubicBezTo>
                <a:cubicBezTo>
                  <a:pt x="6378404" y="928377"/>
                  <a:pt x="6347476" y="934647"/>
                  <a:pt x="6327120" y="926887"/>
                </a:cubicBezTo>
                <a:close/>
                <a:moveTo>
                  <a:pt x="3944626" y="1420216"/>
                </a:moveTo>
                <a:cubicBezTo>
                  <a:pt x="3944626" y="1420216"/>
                  <a:pt x="3941870" y="1423899"/>
                  <a:pt x="3956378" y="1412315"/>
                </a:cubicBezTo>
                <a:cubicBezTo>
                  <a:pt x="3977690" y="1395333"/>
                  <a:pt x="3924495" y="1427273"/>
                  <a:pt x="3933070" y="1392549"/>
                </a:cubicBezTo>
                <a:cubicBezTo>
                  <a:pt x="3935657" y="1381921"/>
                  <a:pt x="3932029" y="1381921"/>
                  <a:pt x="3923201" y="1367948"/>
                </a:cubicBezTo>
                <a:cubicBezTo>
                  <a:pt x="3923201" y="1367948"/>
                  <a:pt x="3918534" y="1365080"/>
                  <a:pt x="3908721" y="1370844"/>
                </a:cubicBezTo>
                <a:cubicBezTo>
                  <a:pt x="3898880" y="1376636"/>
                  <a:pt x="3893201" y="1365080"/>
                  <a:pt x="3881279" y="1369410"/>
                </a:cubicBezTo>
                <a:cubicBezTo>
                  <a:pt x="3869386" y="1373740"/>
                  <a:pt x="3856425" y="1371828"/>
                  <a:pt x="3849171" y="1389653"/>
                </a:cubicBezTo>
                <a:cubicBezTo>
                  <a:pt x="3841945" y="1407507"/>
                  <a:pt x="3833650" y="1395923"/>
                  <a:pt x="3831092" y="1410347"/>
                </a:cubicBezTo>
                <a:cubicBezTo>
                  <a:pt x="3828477" y="1424827"/>
                  <a:pt x="3806209" y="1432503"/>
                  <a:pt x="3806209" y="1432503"/>
                </a:cubicBezTo>
                <a:cubicBezTo>
                  <a:pt x="3844869" y="1470572"/>
                  <a:pt x="3818102" y="1493993"/>
                  <a:pt x="3851279" y="1507714"/>
                </a:cubicBezTo>
                <a:cubicBezTo>
                  <a:pt x="3860614" y="1511566"/>
                  <a:pt x="3875094" y="1520760"/>
                  <a:pt x="3875094" y="1520760"/>
                </a:cubicBezTo>
                <a:cubicBezTo>
                  <a:pt x="3875094" y="1520760"/>
                  <a:pt x="3866322" y="1515446"/>
                  <a:pt x="3866322" y="1529898"/>
                </a:cubicBezTo>
                <a:cubicBezTo>
                  <a:pt x="3866322" y="1544378"/>
                  <a:pt x="3852320" y="1554471"/>
                  <a:pt x="3853866" y="1575671"/>
                </a:cubicBezTo>
                <a:cubicBezTo>
                  <a:pt x="3855412" y="1596871"/>
                  <a:pt x="3834719" y="1616636"/>
                  <a:pt x="3851308" y="1618605"/>
                </a:cubicBezTo>
                <a:cubicBezTo>
                  <a:pt x="3867980" y="1620545"/>
                  <a:pt x="3872029" y="1640760"/>
                  <a:pt x="3935685" y="1640760"/>
                </a:cubicBezTo>
                <a:cubicBezTo>
                  <a:pt x="3966556" y="1640760"/>
                  <a:pt x="3940999" y="1634968"/>
                  <a:pt x="3937231" y="1574715"/>
                </a:cubicBezTo>
                <a:cubicBezTo>
                  <a:pt x="3936191" y="1558323"/>
                  <a:pt x="3929977" y="1562653"/>
                  <a:pt x="3925816" y="1552559"/>
                </a:cubicBezTo>
                <a:cubicBezTo>
                  <a:pt x="3921683" y="1542409"/>
                  <a:pt x="3927896" y="1536618"/>
                  <a:pt x="3940296" y="1536618"/>
                </a:cubicBezTo>
                <a:cubicBezTo>
                  <a:pt x="3952723" y="1536618"/>
                  <a:pt x="3954326" y="1536140"/>
                  <a:pt x="3947550" y="1525062"/>
                </a:cubicBezTo>
                <a:cubicBezTo>
                  <a:pt x="3940802" y="1513956"/>
                  <a:pt x="3944991" y="1509626"/>
                  <a:pt x="3936641" y="1504818"/>
                </a:cubicBezTo>
                <a:cubicBezTo>
                  <a:pt x="3928402" y="1499982"/>
                  <a:pt x="3924747" y="1520760"/>
                  <a:pt x="3924747" y="1520760"/>
                </a:cubicBezTo>
                <a:cubicBezTo>
                  <a:pt x="3924747" y="1520760"/>
                  <a:pt x="3919574" y="1515924"/>
                  <a:pt x="3921655" y="1495680"/>
                </a:cubicBezTo>
                <a:cubicBezTo>
                  <a:pt x="3923735" y="1475436"/>
                  <a:pt x="3925282" y="1485080"/>
                  <a:pt x="3919096" y="1481200"/>
                </a:cubicBezTo>
                <a:cubicBezTo>
                  <a:pt x="3912854" y="1477348"/>
                  <a:pt x="3909227" y="1482156"/>
                  <a:pt x="3900961" y="1468688"/>
                </a:cubicBezTo>
                <a:cubicBezTo>
                  <a:pt x="3892667" y="1455164"/>
                  <a:pt x="3899949" y="1458089"/>
                  <a:pt x="3890108" y="1441697"/>
                </a:cubicBezTo>
                <a:cubicBezTo>
                  <a:pt x="3880267" y="1425305"/>
                  <a:pt x="3885413" y="1433965"/>
                  <a:pt x="3896294" y="1433965"/>
                </a:cubicBezTo>
                <a:cubicBezTo>
                  <a:pt x="3907147" y="1433965"/>
                  <a:pt x="3901467" y="1431547"/>
                  <a:pt x="3896294" y="1426261"/>
                </a:cubicBezTo>
                <a:cubicBezTo>
                  <a:pt x="3873435" y="1402728"/>
                  <a:pt x="3946200" y="1419119"/>
                  <a:pt x="3944626" y="1420216"/>
                </a:cubicBezTo>
                <a:close/>
                <a:moveTo>
                  <a:pt x="2013427" y="677467"/>
                </a:moveTo>
                <a:cubicBezTo>
                  <a:pt x="2008647" y="685705"/>
                  <a:pt x="2021525" y="696248"/>
                  <a:pt x="2030859" y="692987"/>
                </a:cubicBezTo>
                <a:cubicBezTo>
                  <a:pt x="2040194" y="689697"/>
                  <a:pt x="2043231" y="693353"/>
                  <a:pt x="2048544" y="689107"/>
                </a:cubicBezTo>
                <a:cubicBezTo>
                  <a:pt x="2053859" y="684890"/>
                  <a:pt x="2054336" y="678648"/>
                  <a:pt x="2048038" y="672546"/>
                </a:cubicBezTo>
                <a:cubicBezTo>
                  <a:pt x="2041740" y="666417"/>
                  <a:pt x="2044271" y="662846"/>
                  <a:pt x="2043231" y="662200"/>
                </a:cubicBezTo>
                <a:cubicBezTo>
                  <a:pt x="2031337" y="654889"/>
                  <a:pt x="2018207" y="669229"/>
                  <a:pt x="2013427" y="677467"/>
                </a:cubicBezTo>
                <a:close/>
                <a:moveTo>
                  <a:pt x="4572351" y="145984"/>
                </a:moveTo>
                <a:cubicBezTo>
                  <a:pt x="4558349" y="146462"/>
                  <a:pt x="4542801" y="146968"/>
                  <a:pt x="4555790" y="151298"/>
                </a:cubicBezTo>
                <a:cubicBezTo>
                  <a:pt x="4568752" y="155628"/>
                  <a:pt x="4563550" y="177334"/>
                  <a:pt x="4588377" y="165272"/>
                </a:cubicBezTo>
                <a:cubicBezTo>
                  <a:pt x="4613232" y="153210"/>
                  <a:pt x="4608059" y="152254"/>
                  <a:pt x="4625153" y="145028"/>
                </a:cubicBezTo>
                <a:cubicBezTo>
                  <a:pt x="4642220" y="137802"/>
                  <a:pt x="4632351" y="141260"/>
                  <a:pt x="4611714" y="135890"/>
                </a:cubicBezTo>
                <a:cubicBezTo>
                  <a:pt x="4598752" y="132488"/>
                  <a:pt x="4586325" y="145506"/>
                  <a:pt x="4572351" y="145984"/>
                </a:cubicBezTo>
                <a:close/>
              </a:path>
            </a:pathLst>
          </a:custGeom>
          <a:solidFill>
            <a:schemeClr val="accent1"/>
          </a:solidFill>
          <a:ln w="2808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12" name="Graphic 61">
            <a:extLst>
              <a:ext uri="{FF2B5EF4-FFF2-40B4-BE49-F238E27FC236}">
                <a16:creationId xmlns:a16="http://schemas.microsoft.com/office/drawing/2014/main" id="{B83DF476-55BF-190B-7218-5B7ECC6DFC51}"/>
              </a:ext>
            </a:extLst>
          </p:cNvPr>
          <p:cNvSpPr/>
          <p:nvPr/>
        </p:nvSpPr>
        <p:spPr>
          <a:xfrm>
            <a:off x="6331500" y="2399017"/>
            <a:ext cx="956404" cy="708138"/>
          </a:xfrm>
          <a:custGeom>
            <a:avLst/>
            <a:gdLst>
              <a:gd name="connsiteX0" fmla="*/ 557308 w 628650"/>
              <a:gd name="connsiteY0" fmla="*/ 0 h 465462"/>
              <a:gd name="connsiteX1" fmla="*/ 71342 w 628650"/>
              <a:gd name="connsiteY1" fmla="*/ 0 h 465462"/>
              <a:gd name="connsiteX2" fmla="*/ 0 w 628650"/>
              <a:gd name="connsiteY2" fmla="*/ 71342 h 465462"/>
              <a:gd name="connsiteX3" fmla="*/ 0 w 628650"/>
              <a:gd name="connsiteY3" fmla="*/ 319183 h 465462"/>
              <a:gd name="connsiteX4" fmla="*/ 71342 w 628650"/>
              <a:gd name="connsiteY4" fmla="*/ 390525 h 465462"/>
              <a:gd name="connsiteX5" fmla="*/ 226505 w 628650"/>
              <a:gd name="connsiteY5" fmla="*/ 390525 h 465462"/>
              <a:gd name="connsiteX6" fmla="*/ 281750 w 628650"/>
              <a:gd name="connsiteY6" fmla="*/ 451390 h 465462"/>
              <a:gd name="connsiteX7" fmla="*/ 345472 w 628650"/>
              <a:gd name="connsiteY7" fmla="*/ 451390 h 465462"/>
              <a:gd name="connsiteX8" fmla="*/ 400622 w 628650"/>
              <a:gd name="connsiteY8" fmla="*/ 390525 h 465462"/>
              <a:gd name="connsiteX9" fmla="*/ 557308 w 628650"/>
              <a:gd name="connsiteY9" fmla="*/ 390525 h 465462"/>
              <a:gd name="connsiteX10" fmla="*/ 628650 w 628650"/>
              <a:gd name="connsiteY10" fmla="*/ 319183 h 465462"/>
              <a:gd name="connsiteX11" fmla="*/ 628650 w 628650"/>
              <a:gd name="connsiteY11" fmla="*/ 71342 h 465462"/>
              <a:gd name="connsiteX12" fmla="*/ 557308 w 628650"/>
              <a:gd name="connsiteY12" fmla="*/ 0 h 465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8650" h="465462">
                <a:moveTo>
                  <a:pt x="557308" y="0"/>
                </a:moveTo>
                <a:lnTo>
                  <a:pt x="71342" y="0"/>
                </a:lnTo>
                <a:cubicBezTo>
                  <a:pt x="31909" y="0"/>
                  <a:pt x="0" y="31909"/>
                  <a:pt x="0" y="71342"/>
                </a:cubicBezTo>
                <a:lnTo>
                  <a:pt x="0" y="319183"/>
                </a:lnTo>
                <a:cubicBezTo>
                  <a:pt x="0" y="358616"/>
                  <a:pt x="31909" y="390525"/>
                  <a:pt x="71342" y="390525"/>
                </a:cubicBezTo>
                <a:lnTo>
                  <a:pt x="226505" y="390525"/>
                </a:lnTo>
                <a:lnTo>
                  <a:pt x="281750" y="451390"/>
                </a:lnTo>
                <a:cubicBezTo>
                  <a:pt x="298799" y="470154"/>
                  <a:pt x="328422" y="470154"/>
                  <a:pt x="345472" y="451390"/>
                </a:cubicBezTo>
                <a:lnTo>
                  <a:pt x="400622" y="390525"/>
                </a:lnTo>
                <a:lnTo>
                  <a:pt x="557308" y="390525"/>
                </a:lnTo>
                <a:cubicBezTo>
                  <a:pt x="596741" y="390525"/>
                  <a:pt x="628650" y="358616"/>
                  <a:pt x="628650" y="319183"/>
                </a:cubicBezTo>
                <a:lnTo>
                  <a:pt x="628650" y="71342"/>
                </a:lnTo>
                <a:cubicBezTo>
                  <a:pt x="628650" y="31909"/>
                  <a:pt x="596741" y="0"/>
                  <a:pt x="557308" y="0"/>
                </a:cubicBez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5E69066-D580-7FF1-6D9B-EA2E13926619}"/>
              </a:ext>
            </a:extLst>
          </p:cNvPr>
          <p:cNvSpPr txBox="1"/>
          <p:nvPr/>
        </p:nvSpPr>
        <p:spPr>
          <a:xfrm>
            <a:off x="6375494" y="2467291"/>
            <a:ext cx="868415" cy="472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+mj-lt"/>
              </a:rPr>
              <a:t>35%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4" name="Graphic 61">
            <a:extLst>
              <a:ext uri="{FF2B5EF4-FFF2-40B4-BE49-F238E27FC236}">
                <a16:creationId xmlns:a16="http://schemas.microsoft.com/office/drawing/2014/main" id="{451EB444-7C11-0573-52A0-B21ED9291F16}"/>
              </a:ext>
            </a:extLst>
          </p:cNvPr>
          <p:cNvSpPr/>
          <p:nvPr/>
        </p:nvSpPr>
        <p:spPr>
          <a:xfrm>
            <a:off x="9775620" y="3058930"/>
            <a:ext cx="956404" cy="708138"/>
          </a:xfrm>
          <a:custGeom>
            <a:avLst/>
            <a:gdLst>
              <a:gd name="connsiteX0" fmla="*/ 557308 w 628650"/>
              <a:gd name="connsiteY0" fmla="*/ 0 h 465462"/>
              <a:gd name="connsiteX1" fmla="*/ 71342 w 628650"/>
              <a:gd name="connsiteY1" fmla="*/ 0 h 465462"/>
              <a:gd name="connsiteX2" fmla="*/ 0 w 628650"/>
              <a:gd name="connsiteY2" fmla="*/ 71342 h 465462"/>
              <a:gd name="connsiteX3" fmla="*/ 0 w 628650"/>
              <a:gd name="connsiteY3" fmla="*/ 319183 h 465462"/>
              <a:gd name="connsiteX4" fmla="*/ 71342 w 628650"/>
              <a:gd name="connsiteY4" fmla="*/ 390525 h 465462"/>
              <a:gd name="connsiteX5" fmla="*/ 226505 w 628650"/>
              <a:gd name="connsiteY5" fmla="*/ 390525 h 465462"/>
              <a:gd name="connsiteX6" fmla="*/ 281750 w 628650"/>
              <a:gd name="connsiteY6" fmla="*/ 451390 h 465462"/>
              <a:gd name="connsiteX7" fmla="*/ 345472 w 628650"/>
              <a:gd name="connsiteY7" fmla="*/ 451390 h 465462"/>
              <a:gd name="connsiteX8" fmla="*/ 400622 w 628650"/>
              <a:gd name="connsiteY8" fmla="*/ 390525 h 465462"/>
              <a:gd name="connsiteX9" fmla="*/ 557308 w 628650"/>
              <a:gd name="connsiteY9" fmla="*/ 390525 h 465462"/>
              <a:gd name="connsiteX10" fmla="*/ 628650 w 628650"/>
              <a:gd name="connsiteY10" fmla="*/ 319183 h 465462"/>
              <a:gd name="connsiteX11" fmla="*/ 628650 w 628650"/>
              <a:gd name="connsiteY11" fmla="*/ 71342 h 465462"/>
              <a:gd name="connsiteX12" fmla="*/ 557308 w 628650"/>
              <a:gd name="connsiteY12" fmla="*/ 0 h 465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8650" h="465462">
                <a:moveTo>
                  <a:pt x="557308" y="0"/>
                </a:moveTo>
                <a:lnTo>
                  <a:pt x="71342" y="0"/>
                </a:lnTo>
                <a:cubicBezTo>
                  <a:pt x="31909" y="0"/>
                  <a:pt x="0" y="31909"/>
                  <a:pt x="0" y="71342"/>
                </a:cubicBezTo>
                <a:lnTo>
                  <a:pt x="0" y="319183"/>
                </a:lnTo>
                <a:cubicBezTo>
                  <a:pt x="0" y="358616"/>
                  <a:pt x="31909" y="390525"/>
                  <a:pt x="71342" y="390525"/>
                </a:cubicBezTo>
                <a:lnTo>
                  <a:pt x="226505" y="390525"/>
                </a:lnTo>
                <a:lnTo>
                  <a:pt x="281750" y="451390"/>
                </a:lnTo>
                <a:cubicBezTo>
                  <a:pt x="298799" y="470154"/>
                  <a:pt x="328422" y="470154"/>
                  <a:pt x="345472" y="451390"/>
                </a:cubicBezTo>
                <a:lnTo>
                  <a:pt x="400622" y="390525"/>
                </a:lnTo>
                <a:lnTo>
                  <a:pt x="557308" y="390525"/>
                </a:lnTo>
                <a:cubicBezTo>
                  <a:pt x="596741" y="390525"/>
                  <a:pt x="628650" y="358616"/>
                  <a:pt x="628650" y="319183"/>
                </a:cubicBezTo>
                <a:lnTo>
                  <a:pt x="628650" y="71342"/>
                </a:lnTo>
                <a:cubicBezTo>
                  <a:pt x="628650" y="31909"/>
                  <a:pt x="596741" y="0"/>
                  <a:pt x="557308" y="0"/>
                </a:cubicBez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6A83891-313B-42D3-83D1-CF82B026D908}"/>
              </a:ext>
            </a:extLst>
          </p:cNvPr>
          <p:cNvSpPr txBox="1"/>
          <p:nvPr/>
        </p:nvSpPr>
        <p:spPr>
          <a:xfrm>
            <a:off x="9819614" y="3127204"/>
            <a:ext cx="868415" cy="472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+mj-lt"/>
              </a:rPr>
              <a:t>45%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6" name="Graphic 61">
            <a:extLst>
              <a:ext uri="{FF2B5EF4-FFF2-40B4-BE49-F238E27FC236}">
                <a16:creationId xmlns:a16="http://schemas.microsoft.com/office/drawing/2014/main" id="{61207793-A09D-1BF5-E767-7EF64DC3DEEC}"/>
              </a:ext>
            </a:extLst>
          </p:cNvPr>
          <p:cNvSpPr/>
          <p:nvPr/>
        </p:nvSpPr>
        <p:spPr>
          <a:xfrm>
            <a:off x="8285454" y="2272279"/>
            <a:ext cx="956404" cy="708138"/>
          </a:xfrm>
          <a:custGeom>
            <a:avLst/>
            <a:gdLst>
              <a:gd name="connsiteX0" fmla="*/ 557308 w 628650"/>
              <a:gd name="connsiteY0" fmla="*/ 0 h 465462"/>
              <a:gd name="connsiteX1" fmla="*/ 71342 w 628650"/>
              <a:gd name="connsiteY1" fmla="*/ 0 h 465462"/>
              <a:gd name="connsiteX2" fmla="*/ 0 w 628650"/>
              <a:gd name="connsiteY2" fmla="*/ 71342 h 465462"/>
              <a:gd name="connsiteX3" fmla="*/ 0 w 628650"/>
              <a:gd name="connsiteY3" fmla="*/ 319183 h 465462"/>
              <a:gd name="connsiteX4" fmla="*/ 71342 w 628650"/>
              <a:gd name="connsiteY4" fmla="*/ 390525 h 465462"/>
              <a:gd name="connsiteX5" fmla="*/ 226505 w 628650"/>
              <a:gd name="connsiteY5" fmla="*/ 390525 h 465462"/>
              <a:gd name="connsiteX6" fmla="*/ 281750 w 628650"/>
              <a:gd name="connsiteY6" fmla="*/ 451390 h 465462"/>
              <a:gd name="connsiteX7" fmla="*/ 345472 w 628650"/>
              <a:gd name="connsiteY7" fmla="*/ 451390 h 465462"/>
              <a:gd name="connsiteX8" fmla="*/ 400622 w 628650"/>
              <a:gd name="connsiteY8" fmla="*/ 390525 h 465462"/>
              <a:gd name="connsiteX9" fmla="*/ 557308 w 628650"/>
              <a:gd name="connsiteY9" fmla="*/ 390525 h 465462"/>
              <a:gd name="connsiteX10" fmla="*/ 628650 w 628650"/>
              <a:gd name="connsiteY10" fmla="*/ 319183 h 465462"/>
              <a:gd name="connsiteX11" fmla="*/ 628650 w 628650"/>
              <a:gd name="connsiteY11" fmla="*/ 71342 h 465462"/>
              <a:gd name="connsiteX12" fmla="*/ 557308 w 628650"/>
              <a:gd name="connsiteY12" fmla="*/ 0 h 465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8650" h="465462">
                <a:moveTo>
                  <a:pt x="557308" y="0"/>
                </a:moveTo>
                <a:lnTo>
                  <a:pt x="71342" y="0"/>
                </a:lnTo>
                <a:cubicBezTo>
                  <a:pt x="31909" y="0"/>
                  <a:pt x="0" y="31909"/>
                  <a:pt x="0" y="71342"/>
                </a:cubicBezTo>
                <a:lnTo>
                  <a:pt x="0" y="319183"/>
                </a:lnTo>
                <a:cubicBezTo>
                  <a:pt x="0" y="358616"/>
                  <a:pt x="31909" y="390525"/>
                  <a:pt x="71342" y="390525"/>
                </a:cubicBezTo>
                <a:lnTo>
                  <a:pt x="226505" y="390525"/>
                </a:lnTo>
                <a:lnTo>
                  <a:pt x="281750" y="451390"/>
                </a:lnTo>
                <a:cubicBezTo>
                  <a:pt x="298799" y="470154"/>
                  <a:pt x="328422" y="470154"/>
                  <a:pt x="345472" y="451390"/>
                </a:cubicBezTo>
                <a:lnTo>
                  <a:pt x="400622" y="390525"/>
                </a:lnTo>
                <a:lnTo>
                  <a:pt x="557308" y="390525"/>
                </a:lnTo>
                <a:cubicBezTo>
                  <a:pt x="596741" y="390525"/>
                  <a:pt x="628650" y="358616"/>
                  <a:pt x="628650" y="319183"/>
                </a:cubicBezTo>
                <a:lnTo>
                  <a:pt x="628650" y="71342"/>
                </a:lnTo>
                <a:cubicBezTo>
                  <a:pt x="628650" y="31909"/>
                  <a:pt x="596741" y="0"/>
                  <a:pt x="557308" y="0"/>
                </a:cubicBez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8764B2C-FFC7-899C-F1F3-D38536D78709}"/>
              </a:ext>
            </a:extLst>
          </p:cNvPr>
          <p:cNvSpPr txBox="1"/>
          <p:nvPr/>
        </p:nvSpPr>
        <p:spPr>
          <a:xfrm>
            <a:off x="8302566" y="2340553"/>
            <a:ext cx="922180" cy="472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+mj-lt"/>
              </a:rPr>
              <a:t>20%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1A35C7C-9706-7A92-E118-8A57D3159F49}"/>
              </a:ext>
            </a:extLst>
          </p:cNvPr>
          <p:cNvSpPr txBox="1"/>
          <p:nvPr/>
        </p:nvSpPr>
        <p:spPr>
          <a:xfrm>
            <a:off x="607753" y="5734645"/>
            <a:ext cx="5127958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penatibus</a:t>
            </a:r>
            <a:r>
              <a:rPr lang="en-ID" sz="1000" b="0" i="0" dirty="0">
                <a:effectLst/>
              </a:rPr>
              <a:t> et </a:t>
            </a:r>
            <a:r>
              <a:rPr lang="en-ID" sz="1000" b="0" i="0" dirty="0" err="1">
                <a:effectLst/>
              </a:rPr>
              <a:t>magnis</a:t>
            </a:r>
            <a:r>
              <a:rPr lang="en-ID" sz="1000" b="0" i="0" dirty="0">
                <a:effectLst/>
              </a:rPr>
              <a:t>.</a:t>
            </a:r>
            <a:endParaRPr lang="en-ID" sz="10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E03EE3F-AA83-160F-911C-74B57C8CA84A}"/>
              </a:ext>
            </a:extLst>
          </p:cNvPr>
          <p:cNvSpPr txBox="1"/>
          <p:nvPr/>
        </p:nvSpPr>
        <p:spPr>
          <a:xfrm>
            <a:off x="618917" y="5368971"/>
            <a:ext cx="22766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Europe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0946B7F-9386-A58F-DE82-367A5AE2C5BE}"/>
              </a:ext>
            </a:extLst>
          </p:cNvPr>
          <p:cNvSpPr txBox="1"/>
          <p:nvPr/>
        </p:nvSpPr>
        <p:spPr>
          <a:xfrm>
            <a:off x="607753" y="4092893"/>
            <a:ext cx="2122747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ligula.</a:t>
            </a:r>
            <a:endParaRPr lang="en-ID" sz="10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7F6F68F-640E-5C39-4EDE-575576881A4A}"/>
              </a:ext>
            </a:extLst>
          </p:cNvPr>
          <p:cNvSpPr txBox="1"/>
          <p:nvPr/>
        </p:nvSpPr>
        <p:spPr>
          <a:xfrm>
            <a:off x="618917" y="3727219"/>
            <a:ext cx="906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America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0BA634A-65BA-D200-71D2-A5339CA80618}"/>
              </a:ext>
            </a:extLst>
          </p:cNvPr>
          <p:cNvSpPr txBox="1"/>
          <p:nvPr/>
        </p:nvSpPr>
        <p:spPr>
          <a:xfrm>
            <a:off x="3612964" y="4092893"/>
            <a:ext cx="2122747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ligula.</a:t>
            </a:r>
            <a:endParaRPr lang="en-ID" sz="10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0632D01-3F8C-50AC-7B65-8E8C1FF00DFE}"/>
              </a:ext>
            </a:extLst>
          </p:cNvPr>
          <p:cNvSpPr txBox="1"/>
          <p:nvPr/>
        </p:nvSpPr>
        <p:spPr>
          <a:xfrm>
            <a:off x="3624128" y="3727219"/>
            <a:ext cx="906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Asia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41287640-584D-4F80-165D-B46B0607AE15}"/>
              </a:ext>
            </a:extLst>
          </p:cNvPr>
          <p:cNvSpPr/>
          <p:nvPr/>
        </p:nvSpPr>
        <p:spPr>
          <a:xfrm>
            <a:off x="9849017" y="5420525"/>
            <a:ext cx="1481758" cy="41592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1B54A9E-AD46-7133-CF02-892F28DA84B6}"/>
              </a:ext>
            </a:extLst>
          </p:cNvPr>
          <p:cNvSpPr txBox="1"/>
          <p:nvPr/>
        </p:nvSpPr>
        <p:spPr>
          <a:xfrm>
            <a:off x="10051879" y="5470937"/>
            <a:ext cx="11338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+mj-lt"/>
              </a:rPr>
              <a:t>Next Page</a:t>
            </a:r>
            <a:endParaRPr lang="en-ID" sz="1400" dirty="0">
              <a:latin typeface="+mj-lt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37BD09E-0F09-0B04-3554-DA7E97A38342}"/>
              </a:ext>
            </a:extLst>
          </p:cNvPr>
          <p:cNvSpPr/>
          <p:nvPr/>
        </p:nvSpPr>
        <p:spPr>
          <a:xfrm>
            <a:off x="11235836" y="5490761"/>
            <a:ext cx="276225" cy="2762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0" name="Graphic 33">
            <a:extLst>
              <a:ext uri="{FF2B5EF4-FFF2-40B4-BE49-F238E27FC236}">
                <a16:creationId xmlns:a16="http://schemas.microsoft.com/office/drawing/2014/main" id="{F82794C9-ECED-1E2D-228D-C4FAA1337817}"/>
              </a:ext>
            </a:extLst>
          </p:cNvPr>
          <p:cNvSpPr/>
          <p:nvPr/>
        </p:nvSpPr>
        <p:spPr>
          <a:xfrm>
            <a:off x="11330775" y="5585624"/>
            <a:ext cx="86346" cy="86498"/>
          </a:xfrm>
          <a:custGeom>
            <a:avLst/>
            <a:gdLst>
              <a:gd name="connsiteX0" fmla="*/ 542925 w 542925"/>
              <a:gd name="connsiteY0" fmla="*/ 16193 h 543877"/>
              <a:gd name="connsiteX1" fmla="*/ 542925 w 542925"/>
              <a:gd name="connsiteY1" fmla="*/ 14288 h 543877"/>
              <a:gd name="connsiteX2" fmla="*/ 541973 w 542925"/>
              <a:gd name="connsiteY2" fmla="*/ 12383 h 543877"/>
              <a:gd name="connsiteX3" fmla="*/ 541020 w 542925"/>
              <a:gd name="connsiteY3" fmla="*/ 10478 h 543877"/>
              <a:gd name="connsiteX4" fmla="*/ 540068 w 542925"/>
              <a:gd name="connsiteY4" fmla="*/ 8573 h 543877"/>
              <a:gd name="connsiteX5" fmla="*/ 537210 w 542925"/>
              <a:gd name="connsiteY5" fmla="*/ 5715 h 543877"/>
              <a:gd name="connsiteX6" fmla="*/ 537210 w 542925"/>
              <a:gd name="connsiteY6" fmla="*/ 5715 h 543877"/>
              <a:gd name="connsiteX7" fmla="*/ 537210 w 542925"/>
              <a:gd name="connsiteY7" fmla="*/ 5715 h 543877"/>
              <a:gd name="connsiteX8" fmla="*/ 534353 w 542925"/>
              <a:gd name="connsiteY8" fmla="*/ 3810 h 543877"/>
              <a:gd name="connsiteX9" fmla="*/ 532448 w 542925"/>
              <a:gd name="connsiteY9" fmla="*/ 2858 h 543877"/>
              <a:gd name="connsiteX10" fmla="*/ 530543 w 542925"/>
              <a:gd name="connsiteY10" fmla="*/ 1905 h 543877"/>
              <a:gd name="connsiteX11" fmla="*/ 528638 w 542925"/>
              <a:gd name="connsiteY11" fmla="*/ 953 h 543877"/>
              <a:gd name="connsiteX12" fmla="*/ 526733 w 542925"/>
              <a:gd name="connsiteY12" fmla="*/ 0 h 543877"/>
              <a:gd name="connsiteX13" fmla="*/ 523875 w 542925"/>
              <a:gd name="connsiteY13" fmla="*/ 0 h 543877"/>
              <a:gd name="connsiteX14" fmla="*/ 522923 w 542925"/>
              <a:gd name="connsiteY14" fmla="*/ 0 h 543877"/>
              <a:gd name="connsiteX15" fmla="*/ 19050 w 542925"/>
              <a:gd name="connsiteY15" fmla="*/ 0 h 543877"/>
              <a:gd name="connsiteX16" fmla="*/ 0 w 542925"/>
              <a:gd name="connsiteY16" fmla="*/ 20003 h 543877"/>
              <a:gd name="connsiteX17" fmla="*/ 19050 w 542925"/>
              <a:gd name="connsiteY17" fmla="*/ 39053 h 543877"/>
              <a:gd name="connsiteX18" fmla="*/ 478155 w 542925"/>
              <a:gd name="connsiteY18" fmla="*/ 39053 h 543877"/>
              <a:gd name="connsiteX19" fmla="*/ 9525 w 542925"/>
              <a:gd name="connsiteY19" fmla="*/ 510540 h 543877"/>
              <a:gd name="connsiteX20" fmla="*/ 9525 w 542925"/>
              <a:gd name="connsiteY20" fmla="*/ 537210 h 543877"/>
              <a:gd name="connsiteX21" fmla="*/ 22860 w 542925"/>
              <a:gd name="connsiteY21" fmla="*/ 542925 h 543877"/>
              <a:gd name="connsiteX22" fmla="*/ 36195 w 542925"/>
              <a:gd name="connsiteY22" fmla="*/ 537210 h 543877"/>
              <a:gd name="connsiteX23" fmla="*/ 504825 w 542925"/>
              <a:gd name="connsiteY23" fmla="*/ 66675 h 543877"/>
              <a:gd name="connsiteX24" fmla="*/ 504825 w 542925"/>
              <a:gd name="connsiteY24" fmla="*/ 524828 h 543877"/>
              <a:gd name="connsiteX25" fmla="*/ 523875 w 542925"/>
              <a:gd name="connsiteY25" fmla="*/ 543878 h 543877"/>
              <a:gd name="connsiteX26" fmla="*/ 542925 w 542925"/>
              <a:gd name="connsiteY26" fmla="*/ 524828 h 543877"/>
              <a:gd name="connsiteX27" fmla="*/ 542925 w 542925"/>
              <a:gd name="connsiteY27" fmla="*/ 20003 h 543877"/>
              <a:gd name="connsiteX28" fmla="*/ 542925 w 542925"/>
              <a:gd name="connsiteY28" fmla="*/ 20003 h 543877"/>
              <a:gd name="connsiteX29" fmla="*/ 542925 w 542925"/>
              <a:gd name="connsiteY29" fmla="*/ 16193 h 543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42925" h="543877">
                <a:moveTo>
                  <a:pt x="542925" y="16193"/>
                </a:moveTo>
                <a:cubicBezTo>
                  <a:pt x="542925" y="15240"/>
                  <a:pt x="542925" y="15240"/>
                  <a:pt x="542925" y="14288"/>
                </a:cubicBezTo>
                <a:cubicBezTo>
                  <a:pt x="542925" y="13335"/>
                  <a:pt x="542925" y="13335"/>
                  <a:pt x="541973" y="12383"/>
                </a:cubicBezTo>
                <a:cubicBezTo>
                  <a:pt x="541973" y="11430"/>
                  <a:pt x="541020" y="11430"/>
                  <a:pt x="541020" y="10478"/>
                </a:cubicBezTo>
                <a:cubicBezTo>
                  <a:pt x="541020" y="9525"/>
                  <a:pt x="541020" y="9525"/>
                  <a:pt x="540068" y="8573"/>
                </a:cubicBezTo>
                <a:cubicBezTo>
                  <a:pt x="539115" y="7620"/>
                  <a:pt x="538163" y="6668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6258" y="4763"/>
                  <a:pt x="535305" y="4763"/>
                  <a:pt x="534353" y="3810"/>
                </a:cubicBezTo>
                <a:cubicBezTo>
                  <a:pt x="533400" y="3810"/>
                  <a:pt x="533400" y="2858"/>
                  <a:pt x="532448" y="2858"/>
                </a:cubicBezTo>
                <a:cubicBezTo>
                  <a:pt x="531495" y="2858"/>
                  <a:pt x="531495" y="1905"/>
                  <a:pt x="530543" y="1905"/>
                </a:cubicBezTo>
                <a:cubicBezTo>
                  <a:pt x="529590" y="1905"/>
                  <a:pt x="529590" y="1905"/>
                  <a:pt x="528638" y="953"/>
                </a:cubicBezTo>
                <a:cubicBezTo>
                  <a:pt x="527685" y="953"/>
                  <a:pt x="527685" y="953"/>
                  <a:pt x="526733" y="0"/>
                </a:cubicBezTo>
                <a:cubicBezTo>
                  <a:pt x="525780" y="0"/>
                  <a:pt x="524828" y="0"/>
                  <a:pt x="523875" y="0"/>
                </a:cubicBezTo>
                <a:cubicBezTo>
                  <a:pt x="523875" y="0"/>
                  <a:pt x="522923" y="0"/>
                  <a:pt x="522923" y="0"/>
                </a:cubicBezTo>
                <a:lnTo>
                  <a:pt x="19050" y="0"/>
                </a:lnTo>
                <a:cubicBezTo>
                  <a:pt x="8573" y="953"/>
                  <a:pt x="0" y="9525"/>
                  <a:pt x="0" y="20003"/>
                </a:cubicBezTo>
                <a:cubicBezTo>
                  <a:pt x="0" y="30480"/>
                  <a:pt x="8573" y="39053"/>
                  <a:pt x="19050" y="39053"/>
                </a:cubicBezTo>
                <a:lnTo>
                  <a:pt x="478155" y="39053"/>
                </a:lnTo>
                <a:lnTo>
                  <a:pt x="9525" y="510540"/>
                </a:lnTo>
                <a:cubicBezTo>
                  <a:pt x="1905" y="518160"/>
                  <a:pt x="1905" y="529590"/>
                  <a:pt x="9525" y="537210"/>
                </a:cubicBezTo>
                <a:cubicBezTo>
                  <a:pt x="13335" y="541020"/>
                  <a:pt x="18098" y="542925"/>
                  <a:pt x="22860" y="542925"/>
                </a:cubicBezTo>
                <a:cubicBezTo>
                  <a:pt x="27623" y="542925"/>
                  <a:pt x="32385" y="541020"/>
                  <a:pt x="36195" y="537210"/>
                </a:cubicBezTo>
                <a:lnTo>
                  <a:pt x="504825" y="66675"/>
                </a:lnTo>
                <a:lnTo>
                  <a:pt x="504825" y="524828"/>
                </a:lnTo>
                <a:cubicBezTo>
                  <a:pt x="504825" y="535305"/>
                  <a:pt x="513398" y="543878"/>
                  <a:pt x="523875" y="543878"/>
                </a:cubicBezTo>
                <a:cubicBezTo>
                  <a:pt x="534353" y="543878"/>
                  <a:pt x="542925" y="535305"/>
                  <a:pt x="542925" y="524828"/>
                </a:cubicBezTo>
                <a:lnTo>
                  <a:pt x="542925" y="20003"/>
                </a:lnTo>
                <a:cubicBezTo>
                  <a:pt x="542925" y="20003"/>
                  <a:pt x="542925" y="20003"/>
                  <a:pt x="542925" y="20003"/>
                </a:cubicBezTo>
                <a:cubicBezTo>
                  <a:pt x="542925" y="19050"/>
                  <a:pt x="542925" y="17145"/>
                  <a:pt x="542925" y="16193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en-US" dirty="0"/>
              <a:t> </a:t>
            </a:r>
            <a:endParaRPr lang="en-ID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E8EB6DF-C1D8-C68D-8A84-1E6D3EC16CD1}"/>
              </a:ext>
            </a:extLst>
          </p:cNvPr>
          <p:cNvGrpSpPr/>
          <p:nvPr/>
        </p:nvGrpSpPr>
        <p:grpSpPr>
          <a:xfrm>
            <a:off x="4057785" y="1805631"/>
            <a:ext cx="534922" cy="534922"/>
            <a:chOff x="4057785" y="1805631"/>
            <a:chExt cx="534922" cy="534922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DB07EAFA-B3BF-8F03-0334-30396E3DE351}"/>
                </a:ext>
              </a:extLst>
            </p:cNvPr>
            <p:cNvSpPr/>
            <p:nvPr/>
          </p:nvSpPr>
          <p:spPr>
            <a:xfrm>
              <a:off x="4057785" y="1805631"/>
              <a:ext cx="534922" cy="53492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92ED843F-7265-BE5A-0FD1-76D90339AB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193379" y="1941225"/>
              <a:ext cx="263736" cy="263735"/>
            </a:xfrm>
            <a:prstGeom prst="rect">
              <a:avLst/>
            </a:prstGeom>
          </p:spPr>
        </p:pic>
      </p:grpSp>
      <p:sp>
        <p:nvSpPr>
          <p:cNvPr id="35" name="Oval 34">
            <a:extLst>
              <a:ext uri="{FF2B5EF4-FFF2-40B4-BE49-F238E27FC236}">
                <a16:creationId xmlns:a16="http://schemas.microsoft.com/office/drawing/2014/main" id="{17BF3AFC-6700-BFB3-5164-AF428FFDFB61}"/>
              </a:ext>
            </a:extLst>
          </p:cNvPr>
          <p:cNvSpPr/>
          <p:nvPr/>
        </p:nvSpPr>
        <p:spPr>
          <a:xfrm>
            <a:off x="7042345" y="5624825"/>
            <a:ext cx="581926" cy="58192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57FE080B-18A6-8D8E-3807-94515EDFE9D6}"/>
              </a:ext>
            </a:extLst>
          </p:cNvPr>
          <p:cNvSpPr/>
          <p:nvPr/>
        </p:nvSpPr>
        <p:spPr>
          <a:xfrm>
            <a:off x="8155997" y="4785604"/>
            <a:ext cx="328955" cy="32895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Graphic 22">
            <a:extLst>
              <a:ext uri="{FF2B5EF4-FFF2-40B4-BE49-F238E27FC236}">
                <a16:creationId xmlns:a16="http://schemas.microsoft.com/office/drawing/2014/main" id="{B0E55F06-455A-E756-1547-DE0D4D304031}"/>
              </a:ext>
            </a:extLst>
          </p:cNvPr>
          <p:cNvSpPr/>
          <p:nvPr/>
        </p:nvSpPr>
        <p:spPr>
          <a:xfrm>
            <a:off x="8240711" y="4879181"/>
            <a:ext cx="159526" cy="141800"/>
          </a:xfrm>
          <a:custGeom>
            <a:avLst/>
            <a:gdLst>
              <a:gd name="connsiteX0" fmla="*/ 9525 w 171450"/>
              <a:gd name="connsiteY0" fmla="*/ 19050 h 152400"/>
              <a:gd name="connsiteX1" fmla="*/ 9525 w 171450"/>
              <a:gd name="connsiteY1" fmla="*/ 0 h 152400"/>
              <a:gd name="connsiteX2" fmla="*/ 161925 w 171450"/>
              <a:gd name="connsiteY2" fmla="*/ 0 h 152400"/>
              <a:gd name="connsiteX3" fmla="*/ 161925 w 171450"/>
              <a:gd name="connsiteY3" fmla="*/ 19050 h 152400"/>
              <a:gd name="connsiteX4" fmla="*/ 9525 w 171450"/>
              <a:gd name="connsiteY4" fmla="*/ 19050 h 152400"/>
              <a:gd name="connsiteX5" fmla="*/ 9525 w 171450"/>
              <a:gd name="connsiteY5" fmla="*/ 152400 h 152400"/>
              <a:gd name="connsiteX6" fmla="*/ 9525 w 171450"/>
              <a:gd name="connsiteY6" fmla="*/ 95250 h 152400"/>
              <a:gd name="connsiteX7" fmla="*/ 0 w 171450"/>
              <a:gd name="connsiteY7" fmla="*/ 95250 h 152400"/>
              <a:gd name="connsiteX8" fmla="*/ 0 w 171450"/>
              <a:gd name="connsiteY8" fmla="*/ 76200 h 152400"/>
              <a:gd name="connsiteX9" fmla="*/ 9525 w 171450"/>
              <a:gd name="connsiteY9" fmla="*/ 28575 h 152400"/>
              <a:gd name="connsiteX10" fmla="*/ 161925 w 171450"/>
              <a:gd name="connsiteY10" fmla="*/ 28575 h 152400"/>
              <a:gd name="connsiteX11" fmla="*/ 171450 w 171450"/>
              <a:gd name="connsiteY11" fmla="*/ 76200 h 152400"/>
              <a:gd name="connsiteX12" fmla="*/ 171450 w 171450"/>
              <a:gd name="connsiteY12" fmla="*/ 95250 h 152400"/>
              <a:gd name="connsiteX13" fmla="*/ 161925 w 171450"/>
              <a:gd name="connsiteY13" fmla="*/ 95250 h 152400"/>
              <a:gd name="connsiteX14" fmla="*/ 161925 w 171450"/>
              <a:gd name="connsiteY14" fmla="*/ 152400 h 152400"/>
              <a:gd name="connsiteX15" fmla="*/ 142875 w 171450"/>
              <a:gd name="connsiteY15" fmla="*/ 152400 h 152400"/>
              <a:gd name="connsiteX16" fmla="*/ 142875 w 171450"/>
              <a:gd name="connsiteY16" fmla="*/ 95250 h 152400"/>
              <a:gd name="connsiteX17" fmla="*/ 104775 w 171450"/>
              <a:gd name="connsiteY17" fmla="*/ 95250 h 152400"/>
              <a:gd name="connsiteX18" fmla="*/ 104775 w 171450"/>
              <a:gd name="connsiteY18" fmla="*/ 152400 h 152400"/>
              <a:gd name="connsiteX19" fmla="*/ 9525 w 171450"/>
              <a:gd name="connsiteY19" fmla="*/ 152400 h 152400"/>
              <a:gd name="connsiteX20" fmla="*/ 28575 w 171450"/>
              <a:gd name="connsiteY20" fmla="*/ 133350 h 152400"/>
              <a:gd name="connsiteX21" fmla="*/ 85725 w 171450"/>
              <a:gd name="connsiteY21" fmla="*/ 133350 h 152400"/>
              <a:gd name="connsiteX22" fmla="*/ 85725 w 171450"/>
              <a:gd name="connsiteY22" fmla="*/ 95250 h 152400"/>
              <a:gd name="connsiteX23" fmla="*/ 28575 w 171450"/>
              <a:gd name="connsiteY23" fmla="*/ 95250 h 152400"/>
              <a:gd name="connsiteX24" fmla="*/ 28575 w 171450"/>
              <a:gd name="connsiteY24" fmla="*/ 133350 h 152400"/>
              <a:gd name="connsiteX25" fmla="*/ 19526 w 171450"/>
              <a:gd name="connsiteY25" fmla="*/ 76200 h 152400"/>
              <a:gd name="connsiteX26" fmla="*/ 151924 w 171450"/>
              <a:gd name="connsiteY26" fmla="*/ 76200 h 152400"/>
              <a:gd name="connsiteX27" fmla="*/ 19526 w 171450"/>
              <a:gd name="connsiteY27" fmla="*/ 76200 h 152400"/>
              <a:gd name="connsiteX28" fmla="*/ 19526 w 171450"/>
              <a:gd name="connsiteY28" fmla="*/ 76200 h 152400"/>
              <a:gd name="connsiteX29" fmla="*/ 151924 w 171450"/>
              <a:gd name="connsiteY29" fmla="*/ 76200 h 152400"/>
              <a:gd name="connsiteX30" fmla="*/ 146209 w 171450"/>
              <a:gd name="connsiteY30" fmla="*/ 47625 h 152400"/>
              <a:gd name="connsiteX31" fmla="*/ 25241 w 171450"/>
              <a:gd name="connsiteY31" fmla="*/ 47625 h 152400"/>
              <a:gd name="connsiteX32" fmla="*/ 19526 w 171450"/>
              <a:gd name="connsiteY32" fmla="*/ 7620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71450" h="152400">
                <a:moveTo>
                  <a:pt x="9525" y="19050"/>
                </a:moveTo>
                <a:lnTo>
                  <a:pt x="9525" y="0"/>
                </a:lnTo>
                <a:lnTo>
                  <a:pt x="161925" y="0"/>
                </a:lnTo>
                <a:lnTo>
                  <a:pt x="161925" y="19050"/>
                </a:lnTo>
                <a:lnTo>
                  <a:pt x="9525" y="19050"/>
                </a:lnTo>
                <a:close/>
                <a:moveTo>
                  <a:pt x="9525" y="152400"/>
                </a:moveTo>
                <a:lnTo>
                  <a:pt x="9525" y="95250"/>
                </a:lnTo>
                <a:lnTo>
                  <a:pt x="0" y="95250"/>
                </a:lnTo>
                <a:lnTo>
                  <a:pt x="0" y="76200"/>
                </a:lnTo>
                <a:lnTo>
                  <a:pt x="9525" y="28575"/>
                </a:lnTo>
                <a:lnTo>
                  <a:pt x="161925" y="28575"/>
                </a:lnTo>
                <a:lnTo>
                  <a:pt x="171450" y="76200"/>
                </a:lnTo>
                <a:lnTo>
                  <a:pt x="171450" y="95250"/>
                </a:lnTo>
                <a:lnTo>
                  <a:pt x="161925" y="95250"/>
                </a:lnTo>
                <a:lnTo>
                  <a:pt x="161925" y="152400"/>
                </a:lnTo>
                <a:lnTo>
                  <a:pt x="142875" y="152400"/>
                </a:lnTo>
                <a:lnTo>
                  <a:pt x="142875" y="95250"/>
                </a:lnTo>
                <a:lnTo>
                  <a:pt x="104775" y="95250"/>
                </a:lnTo>
                <a:lnTo>
                  <a:pt x="104775" y="152400"/>
                </a:lnTo>
                <a:lnTo>
                  <a:pt x="9525" y="152400"/>
                </a:lnTo>
                <a:close/>
                <a:moveTo>
                  <a:pt x="28575" y="133350"/>
                </a:moveTo>
                <a:lnTo>
                  <a:pt x="85725" y="133350"/>
                </a:lnTo>
                <a:lnTo>
                  <a:pt x="85725" y="95250"/>
                </a:lnTo>
                <a:lnTo>
                  <a:pt x="28575" y="95250"/>
                </a:lnTo>
                <a:lnTo>
                  <a:pt x="28575" y="133350"/>
                </a:lnTo>
                <a:close/>
                <a:moveTo>
                  <a:pt x="19526" y="76200"/>
                </a:moveTo>
                <a:lnTo>
                  <a:pt x="151924" y="76200"/>
                </a:lnTo>
                <a:lnTo>
                  <a:pt x="19526" y="76200"/>
                </a:lnTo>
                <a:close/>
                <a:moveTo>
                  <a:pt x="19526" y="76200"/>
                </a:moveTo>
                <a:lnTo>
                  <a:pt x="151924" y="76200"/>
                </a:lnTo>
                <a:lnTo>
                  <a:pt x="146209" y="47625"/>
                </a:lnTo>
                <a:lnTo>
                  <a:pt x="25241" y="47625"/>
                </a:lnTo>
                <a:lnTo>
                  <a:pt x="19526" y="76200"/>
                </a:ln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7" name="Graphic 35">
            <a:extLst>
              <a:ext uri="{FF2B5EF4-FFF2-40B4-BE49-F238E27FC236}">
                <a16:creationId xmlns:a16="http://schemas.microsoft.com/office/drawing/2014/main" id="{58670C3E-1402-3848-6921-D25824A7167C}"/>
              </a:ext>
            </a:extLst>
          </p:cNvPr>
          <p:cNvSpPr/>
          <p:nvPr/>
        </p:nvSpPr>
        <p:spPr>
          <a:xfrm>
            <a:off x="7198630" y="5772150"/>
            <a:ext cx="269356" cy="269346"/>
          </a:xfrm>
          <a:custGeom>
            <a:avLst/>
            <a:gdLst>
              <a:gd name="connsiteX0" fmla="*/ 0 w 3596163"/>
              <a:gd name="connsiteY0" fmla="*/ 3596069 h 3596068"/>
              <a:gd name="connsiteX1" fmla="*/ 0 w 3596163"/>
              <a:gd name="connsiteY1" fmla="*/ 3196495 h 3596068"/>
              <a:gd name="connsiteX2" fmla="*/ 399574 w 3596163"/>
              <a:gd name="connsiteY2" fmla="*/ 2796921 h 3596068"/>
              <a:gd name="connsiteX3" fmla="*/ 399574 w 3596163"/>
              <a:gd name="connsiteY3" fmla="*/ 3596069 h 3596068"/>
              <a:gd name="connsiteX4" fmla="*/ 0 w 3596163"/>
              <a:gd name="connsiteY4" fmla="*/ 3596069 h 3596068"/>
              <a:gd name="connsiteX5" fmla="*/ 799148 w 3596163"/>
              <a:gd name="connsiteY5" fmla="*/ 3596069 h 3596068"/>
              <a:gd name="connsiteX6" fmla="*/ 799148 w 3596163"/>
              <a:gd name="connsiteY6" fmla="*/ 2397347 h 3596068"/>
              <a:gd name="connsiteX7" fmla="*/ 1198721 w 3596163"/>
              <a:gd name="connsiteY7" fmla="*/ 1997774 h 3596068"/>
              <a:gd name="connsiteX8" fmla="*/ 1198721 w 3596163"/>
              <a:gd name="connsiteY8" fmla="*/ 3595973 h 3596068"/>
              <a:gd name="connsiteX9" fmla="*/ 799148 w 3596163"/>
              <a:gd name="connsiteY9" fmla="*/ 3595973 h 3596068"/>
              <a:gd name="connsiteX10" fmla="*/ 1598295 w 3596163"/>
              <a:gd name="connsiteY10" fmla="*/ 3596069 h 3596068"/>
              <a:gd name="connsiteX11" fmla="*/ 1598295 w 3596163"/>
              <a:gd name="connsiteY11" fmla="*/ 1997869 h 3596068"/>
              <a:gd name="connsiteX12" fmla="*/ 1997869 w 3596163"/>
              <a:gd name="connsiteY12" fmla="*/ 2402396 h 3596068"/>
              <a:gd name="connsiteX13" fmla="*/ 1997869 w 3596163"/>
              <a:gd name="connsiteY13" fmla="*/ 3596069 h 3596068"/>
              <a:gd name="connsiteX14" fmla="*/ 1598295 w 3596163"/>
              <a:gd name="connsiteY14" fmla="*/ 3596069 h 3596068"/>
              <a:gd name="connsiteX15" fmla="*/ 2397443 w 3596163"/>
              <a:gd name="connsiteY15" fmla="*/ 3596069 h 3596068"/>
              <a:gd name="connsiteX16" fmla="*/ 2397443 w 3596163"/>
              <a:gd name="connsiteY16" fmla="*/ 2402396 h 3596068"/>
              <a:gd name="connsiteX17" fmla="*/ 2797016 w 3596163"/>
              <a:gd name="connsiteY17" fmla="*/ 2002822 h 3596068"/>
              <a:gd name="connsiteX18" fmla="*/ 2797016 w 3596163"/>
              <a:gd name="connsiteY18" fmla="*/ 3596069 h 3596068"/>
              <a:gd name="connsiteX19" fmla="*/ 2397443 w 3596163"/>
              <a:gd name="connsiteY19" fmla="*/ 3596069 h 3596068"/>
              <a:gd name="connsiteX20" fmla="*/ 3196590 w 3596163"/>
              <a:gd name="connsiteY20" fmla="*/ 3596069 h 3596068"/>
              <a:gd name="connsiteX21" fmla="*/ 3196590 w 3596163"/>
              <a:gd name="connsiteY21" fmla="*/ 1598295 h 3596068"/>
              <a:gd name="connsiteX22" fmla="*/ 3596164 w 3596163"/>
              <a:gd name="connsiteY22" fmla="*/ 1198721 h 3596068"/>
              <a:gd name="connsiteX23" fmla="*/ 3596164 w 3596163"/>
              <a:gd name="connsiteY23" fmla="*/ 3596069 h 3596068"/>
              <a:gd name="connsiteX24" fmla="*/ 3196590 w 3596163"/>
              <a:gd name="connsiteY24" fmla="*/ 3596069 h 3596068"/>
              <a:gd name="connsiteX25" fmla="*/ 0 w 3596163"/>
              <a:gd name="connsiteY25" fmla="*/ 2562130 h 3596068"/>
              <a:gd name="connsiteX26" fmla="*/ 0 w 3596163"/>
              <a:gd name="connsiteY26" fmla="*/ 1997774 h 3596068"/>
              <a:gd name="connsiteX27" fmla="*/ 1398461 w 3596163"/>
              <a:gd name="connsiteY27" fmla="*/ 599313 h 3596068"/>
              <a:gd name="connsiteX28" fmla="*/ 2197608 w 3596163"/>
              <a:gd name="connsiteY28" fmla="*/ 1398461 h 3596068"/>
              <a:gd name="connsiteX29" fmla="*/ 3596069 w 3596163"/>
              <a:gd name="connsiteY29" fmla="*/ 0 h 3596068"/>
              <a:gd name="connsiteX30" fmla="*/ 3596069 w 3596163"/>
              <a:gd name="connsiteY30" fmla="*/ 564356 h 3596068"/>
              <a:gd name="connsiteX31" fmla="*/ 2197608 w 3596163"/>
              <a:gd name="connsiteY31" fmla="*/ 1962817 h 3596068"/>
              <a:gd name="connsiteX32" fmla="*/ 1398461 w 3596163"/>
              <a:gd name="connsiteY32" fmla="*/ 1163669 h 3596068"/>
              <a:gd name="connsiteX33" fmla="*/ 0 w 3596163"/>
              <a:gd name="connsiteY33" fmla="*/ 2562130 h 3596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596163" h="3596068">
                <a:moveTo>
                  <a:pt x="0" y="3596069"/>
                </a:moveTo>
                <a:lnTo>
                  <a:pt x="0" y="3196495"/>
                </a:lnTo>
                <a:lnTo>
                  <a:pt x="399574" y="2796921"/>
                </a:lnTo>
                <a:lnTo>
                  <a:pt x="399574" y="3596069"/>
                </a:lnTo>
                <a:lnTo>
                  <a:pt x="0" y="3596069"/>
                </a:lnTo>
                <a:close/>
                <a:moveTo>
                  <a:pt x="799148" y="3596069"/>
                </a:moveTo>
                <a:lnTo>
                  <a:pt x="799148" y="2397347"/>
                </a:lnTo>
                <a:lnTo>
                  <a:pt x="1198721" y="1997774"/>
                </a:lnTo>
                <a:lnTo>
                  <a:pt x="1198721" y="3595973"/>
                </a:lnTo>
                <a:lnTo>
                  <a:pt x="799148" y="3595973"/>
                </a:lnTo>
                <a:close/>
                <a:moveTo>
                  <a:pt x="1598295" y="3596069"/>
                </a:moveTo>
                <a:lnTo>
                  <a:pt x="1598295" y="1997869"/>
                </a:lnTo>
                <a:lnTo>
                  <a:pt x="1997869" y="2402396"/>
                </a:lnTo>
                <a:lnTo>
                  <a:pt x="1997869" y="3596069"/>
                </a:lnTo>
                <a:lnTo>
                  <a:pt x="1598295" y="3596069"/>
                </a:lnTo>
                <a:close/>
                <a:moveTo>
                  <a:pt x="2397443" y="3596069"/>
                </a:moveTo>
                <a:lnTo>
                  <a:pt x="2397443" y="2402396"/>
                </a:lnTo>
                <a:lnTo>
                  <a:pt x="2797016" y="2002822"/>
                </a:lnTo>
                <a:lnTo>
                  <a:pt x="2797016" y="3596069"/>
                </a:lnTo>
                <a:lnTo>
                  <a:pt x="2397443" y="3596069"/>
                </a:lnTo>
                <a:close/>
                <a:moveTo>
                  <a:pt x="3196590" y="3596069"/>
                </a:moveTo>
                <a:lnTo>
                  <a:pt x="3196590" y="1598295"/>
                </a:lnTo>
                <a:lnTo>
                  <a:pt x="3596164" y="1198721"/>
                </a:lnTo>
                <a:lnTo>
                  <a:pt x="3596164" y="3596069"/>
                </a:lnTo>
                <a:lnTo>
                  <a:pt x="3196590" y="3596069"/>
                </a:lnTo>
                <a:close/>
                <a:moveTo>
                  <a:pt x="0" y="2562130"/>
                </a:moveTo>
                <a:lnTo>
                  <a:pt x="0" y="1997774"/>
                </a:lnTo>
                <a:lnTo>
                  <a:pt x="1398461" y="599313"/>
                </a:lnTo>
                <a:lnTo>
                  <a:pt x="2197608" y="1398461"/>
                </a:lnTo>
                <a:lnTo>
                  <a:pt x="3596069" y="0"/>
                </a:lnTo>
                <a:lnTo>
                  <a:pt x="3596069" y="564356"/>
                </a:lnTo>
                <a:lnTo>
                  <a:pt x="2197608" y="1962817"/>
                </a:lnTo>
                <a:lnTo>
                  <a:pt x="1398461" y="1163669"/>
                </a:lnTo>
                <a:lnTo>
                  <a:pt x="0" y="2562130"/>
                </a:ln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754531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F3FA90-C1B9-5C33-885F-F43F6CC620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035EA7-0B00-6CF0-4C87-388F1F36E063}"/>
              </a:ext>
            </a:extLst>
          </p:cNvPr>
          <p:cNvSpPr txBox="1"/>
          <p:nvPr/>
        </p:nvSpPr>
        <p:spPr>
          <a:xfrm>
            <a:off x="568325" y="3676651"/>
            <a:ext cx="447886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5000" dirty="0">
                <a:latin typeface="+mj-lt"/>
              </a:rPr>
              <a:t>Key </a:t>
            </a:r>
            <a:r>
              <a:rPr lang="en-ID" sz="5000" dirty="0">
                <a:solidFill>
                  <a:schemeClr val="accent1"/>
                </a:solidFill>
                <a:latin typeface="+mj-lt"/>
              </a:rPr>
              <a:t>Differentiation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1A61C8D-B175-2175-6AD9-F0821DE40E76}"/>
              </a:ext>
            </a:extLst>
          </p:cNvPr>
          <p:cNvSpPr/>
          <p:nvPr/>
        </p:nvSpPr>
        <p:spPr>
          <a:xfrm>
            <a:off x="7172490" y="549275"/>
            <a:ext cx="4324185" cy="3587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A72FFC5-8C19-6BAA-77C6-D330C25DB0ED}"/>
              </a:ext>
            </a:extLst>
          </p:cNvPr>
          <p:cNvSpPr/>
          <p:nvPr/>
        </p:nvSpPr>
        <p:spPr>
          <a:xfrm>
            <a:off x="9548266" y="599596"/>
            <a:ext cx="772580" cy="258132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F1AFC6-7A94-3091-586B-4B5A68249620}"/>
              </a:ext>
            </a:extLst>
          </p:cNvPr>
          <p:cNvSpPr txBox="1"/>
          <p:nvPr/>
        </p:nvSpPr>
        <p:spPr>
          <a:xfrm>
            <a:off x="7363153" y="590452"/>
            <a:ext cx="613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Home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352FC7-600F-62BA-017B-E322B3192E8E}"/>
              </a:ext>
            </a:extLst>
          </p:cNvPr>
          <p:cNvSpPr txBox="1"/>
          <p:nvPr/>
        </p:nvSpPr>
        <p:spPr>
          <a:xfrm>
            <a:off x="8458127" y="590452"/>
            <a:ext cx="6553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About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A9787A-5512-9547-3AE4-22582E258230}"/>
              </a:ext>
            </a:extLst>
          </p:cNvPr>
          <p:cNvSpPr txBox="1"/>
          <p:nvPr/>
        </p:nvSpPr>
        <p:spPr>
          <a:xfrm>
            <a:off x="9613861" y="590452"/>
            <a:ext cx="6413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bg2"/>
                </a:solidFill>
                <a:cs typeface="Space Grotesk" pitchFamily="2" charset="0"/>
              </a:rPr>
              <a:t>Works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E7ACF5-3C61-84C8-B799-682831FF3CC4}"/>
              </a:ext>
            </a:extLst>
          </p:cNvPr>
          <p:cNvSpPr txBox="1"/>
          <p:nvPr/>
        </p:nvSpPr>
        <p:spPr>
          <a:xfrm>
            <a:off x="10589896" y="590452"/>
            <a:ext cx="838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  <a:cs typeface="Space Grotesk" pitchFamily="2" charset="0"/>
              </a:rPr>
              <a:t>Awards</a:t>
            </a:r>
            <a:endParaRPr lang="en-ID" sz="1200" dirty="0">
              <a:solidFill>
                <a:schemeClr val="tx2"/>
              </a:solidFill>
              <a:cs typeface="Space Grotesk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B242F2-C54F-B64E-CF34-D2C4C7F52375}"/>
              </a:ext>
            </a:extLst>
          </p:cNvPr>
          <p:cNvSpPr txBox="1"/>
          <p:nvPr/>
        </p:nvSpPr>
        <p:spPr>
          <a:xfrm>
            <a:off x="844868" y="590452"/>
            <a:ext cx="1479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>
                <a:latin typeface="+mj-lt"/>
                <a:cs typeface="Space Grotesk" pitchFamily="2" charset="0"/>
              </a:rPr>
              <a:t>Company Name</a:t>
            </a:r>
          </a:p>
        </p:txBody>
      </p:sp>
      <p:sp>
        <p:nvSpPr>
          <p:cNvPr id="10" name="Graphic 24">
            <a:extLst>
              <a:ext uri="{FF2B5EF4-FFF2-40B4-BE49-F238E27FC236}">
                <a16:creationId xmlns:a16="http://schemas.microsoft.com/office/drawing/2014/main" id="{FFDBB377-7D8B-F9B3-BD4A-BC3A2B6DF7FD}"/>
              </a:ext>
            </a:extLst>
          </p:cNvPr>
          <p:cNvSpPr/>
          <p:nvPr/>
        </p:nvSpPr>
        <p:spPr>
          <a:xfrm>
            <a:off x="695325" y="642555"/>
            <a:ext cx="156075" cy="144686"/>
          </a:xfrm>
          <a:custGeom>
            <a:avLst/>
            <a:gdLst>
              <a:gd name="connsiteX0" fmla="*/ 3075411 w 4356502"/>
              <a:gd name="connsiteY0" fmla="*/ 2019300 h 4038600"/>
              <a:gd name="connsiteX1" fmla="*/ 4350809 w 4356502"/>
              <a:gd name="connsiteY1" fmla="*/ 402431 h 4038600"/>
              <a:gd name="connsiteX2" fmla="*/ 4013814 w 4356502"/>
              <a:gd name="connsiteY2" fmla="*/ 0 h 4038600"/>
              <a:gd name="connsiteX3" fmla="*/ 342593 w 4356502"/>
              <a:gd name="connsiteY3" fmla="*/ 0 h 4038600"/>
              <a:gd name="connsiteX4" fmla="*/ 5694 w 4356502"/>
              <a:gd name="connsiteY4" fmla="*/ 402431 h 4038600"/>
              <a:gd name="connsiteX5" fmla="*/ 1281091 w 4356502"/>
              <a:gd name="connsiteY5" fmla="*/ 2019300 h 4038600"/>
              <a:gd name="connsiteX6" fmla="*/ 5694 w 4356502"/>
              <a:gd name="connsiteY6" fmla="*/ 3636169 h 4038600"/>
              <a:gd name="connsiteX7" fmla="*/ 342688 w 4356502"/>
              <a:gd name="connsiteY7" fmla="*/ 4038600 h 4038600"/>
              <a:gd name="connsiteX8" fmla="*/ 4013814 w 4356502"/>
              <a:gd name="connsiteY8" fmla="*/ 4038600 h 4038600"/>
              <a:gd name="connsiteX9" fmla="*/ 4350809 w 4356502"/>
              <a:gd name="connsiteY9" fmla="*/ 3636169 h 4038600"/>
              <a:gd name="connsiteX10" fmla="*/ 3075411 w 4356502"/>
              <a:gd name="connsiteY10" fmla="*/ 201930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56502" h="4038600">
                <a:moveTo>
                  <a:pt x="3075411" y="2019300"/>
                </a:moveTo>
                <a:cubicBezTo>
                  <a:pt x="3730445" y="1727835"/>
                  <a:pt x="4217459" y="1127093"/>
                  <a:pt x="4350809" y="402431"/>
                </a:cubicBezTo>
                <a:cubicBezTo>
                  <a:pt x="4389385" y="192881"/>
                  <a:pt x="4226984" y="0"/>
                  <a:pt x="4013814" y="0"/>
                </a:cubicBezTo>
                <a:lnTo>
                  <a:pt x="342593" y="0"/>
                </a:lnTo>
                <a:cubicBezTo>
                  <a:pt x="129519" y="0"/>
                  <a:pt x="-32882" y="192881"/>
                  <a:pt x="5694" y="402431"/>
                </a:cubicBezTo>
                <a:cubicBezTo>
                  <a:pt x="139044" y="1127093"/>
                  <a:pt x="626057" y="1727835"/>
                  <a:pt x="1281091" y="2019300"/>
                </a:cubicBezTo>
                <a:cubicBezTo>
                  <a:pt x="626057" y="2310765"/>
                  <a:pt x="139044" y="2911507"/>
                  <a:pt x="5694" y="3636169"/>
                </a:cubicBezTo>
                <a:cubicBezTo>
                  <a:pt x="-32882" y="3845719"/>
                  <a:pt x="129519" y="4038600"/>
                  <a:pt x="342688" y="4038600"/>
                </a:cubicBezTo>
                <a:lnTo>
                  <a:pt x="4013814" y="4038600"/>
                </a:lnTo>
                <a:cubicBezTo>
                  <a:pt x="4226888" y="4038600"/>
                  <a:pt x="4389385" y="3845719"/>
                  <a:pt x="4350809" y="3636169"/>
                </a:cubicBezTo>
                <a:cubicBezTo>
                  <a:pt x="4217459" y="2911507"/>
                  <a:pt x="3730445" y="2310765"/>
                  <a:pt x="3075411" y="201930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74125B3-C791-5675-BE38-43BB641D60DD}"/>
              </a:ext>
            </a:extLst>
          </p:cNvPr>
          <p:cNvSpPr/>
          <p:nvPr/>
        </p:nvSpPr>
        <p:spPr>
          <a:xfrm rot="281807" flipV="1">
            <a:off x="3031142" y="1881531"/>
            <a:ext cx="4381505" cy="2022812"/>
          </a:xfrm>
          <a:prstGeom prst="roundRect">
            <a:avLst>
              <a:gd name="adj" fmla="val 102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543CC44-CF36-6008-9634-F5C45D8AF767}"/>
              </a:ext>
            </a:extLst>
          </p:cNvPr>
          <p:cNvSpPr/>
          <p:nvPr/>
        </p:nvSpPr>
        <p:spPr>
          <a:xfrm rot="150462" flipV="1">
            <a:off x="3031142" y="1881531"/>
            <a:ext cx="4381505" cy="2022812"/>
          </a:xfrm>
          <a:prstGeom prst="roundRect">
            <a:avLst>
              <a:gd name="adj" fmla="val 102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BFAFD2B-89EB-3D89-93CC-25F6E696DBEB}"/>
              </a:ext>
            </a:extLst>
          </p:cNvPr>
          <p:cNvSpPr txBox="1"/>
          <p:nvPr/>
        </p:nvSpPr>
        <p:spPr>
          <a:xfrm>
            <a:off x="626683" y="5576477"/>
            <a:ext cx="4808917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penatibus</a:t>
            </a:r>
            <a:r>
              <a:rPr lang="en-ID" sz="1000" b="0" i="0" dirty="0">
                <a:effectLst/>
              </a:rPr>
              <a:t> et </a:t>
            </a:r>
            <a:r>
              <a:rPr lang="en-ID" sz="1000" b="0" i="0" dirty="0" err="1">
                <a:effectLst/>
              </a:rPr>
              <a:t>magnis</a:t>
            </a:r>
            <a:r>
              <a:rPr lang="en-ID" sz="1000" b="0" i="0" dirty="0">
                <a:effectLst/>
              </a:rPr>
              <a:t> dis parturient </a:t>
            </a:r>
            <a:r>
              <a:rPr lang="en-ID" sz="1000" b="0" i="0" dirty="0" err="1">
                <a:effectLst/>
              </a:rPr>
              <a:t>montes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nascetur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ridiculus</a:t>
            </a:r>
            <a:r>
              <a:rPr lang="en-ID" sz="1000" b="0" i="0" dirty="0">
                <a:effectLst/>
              </a:rPr>
              <a:t> mus. </a:t>
            </a:r>
            <a:endParaRPr lang="en-ID" sz="10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3A8EEDB-6F5C-A7EF-58C6-54AACC0AC06B}"/>
              </a:ext>
            </a:extLst>
          </p:cNvPr>
          <p:cNvSpPr txBox="1"/>
          <p:nvPr/>
        </p:nvSpPr>
        <p:spPr>
          <a:xfrm>
            <a:off x="8339708" y="1708843"/>
            <a:ext cx="1780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Industry Expertise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5AE9D00-30C3-07A7-6DD0-CAF9E43D6F7B}"/>
              </a:ext>
            </a:extLst>
          </p:cNvPr>
          <p:cNvSpPr txBox="1"/>
          <p:nvPr/>
        </p:nvSpPr>
        <p:spPr>
          <a:xfrm>
            <a:off x="8320403" y="2074517"/>
            <a:ext cx="3291026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penatibus</a:t>
            </a:r>
            <a:r>
              <a:rPr lang="en-ID" sz="1000" b="0" i="0" dirty="0">
                <a:effectLst/>
              </a:rPr>
              <a:t>.</a:t>
            </a:r>
            <a:endParaRPr lang="en-ID" sz="10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857413F-5ECC-3F84-B00E-DC4942FCBCF9}"/>
              </a:ext>
            </a:extLst>
          </p:cNvPr>
          <p:cNvSpPr txBox="1"/>
          <p:nvPr/>
        </p:nvSpPr>
        <p:spPr>
          <a:xfrm>
            <a:off x="8339708" y="5250329"/>
            <a:ext cx="25416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Customer-Centric Solutions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34C9874-A43D-D612-6A06-386409EA70AE}"/>
              </a:ext>
            </a:extLst>
          </p:cNvPr>
          <p:cNvSpPr txBox="1"/>
          <p:nvPr/>
        </p:nvSpPr>
        <p:spPr>
          <a:xfrm>
            <a:off x="8320403" y="5616003"/>
            <a:ext cx="3291026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penatibus</a:t>
            </a:r>
            <a:r>
              <a:rPr lang="en-ID" sz="1000" b="0" i="0" dirty="0">
                <a:effectLst/>
              </a:rPr>
              <a:t>.</a:t>
            </a:r>
            <a:endParaRPr lang="en-ID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E9741E1-6317-8F6D-E7E0-DB41FFF24D81}"/>
              </a:ext>
            </a:extLst>
          </p:cNvPr>
          <p:cNvSpPr txBox="1"/>
          <p:nvPr/>
        </p:nvSpPr>
        <p:spPr>
          <a:xfrm>
            <a:off x="8339708" y="3479586"/>
            <a:ext cx="21149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Scalable Infrastructure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5ABCF5A-0B64-5BF4-9B16-AE1BCF345493}"/>
              </a:ext>
            </a:extLst>
          </p:cNvPr>
          <p:cNvSpPr txBox="1"/>
          <p:nvPr/>
        </p:nvSpPr>
        <p:spPr>
          <a:xfrm>
            <a:off x="8320403" y="3845260"/>
            <a:ext cx="3291026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penatibus</a:t>
            </a:r>
            <a:r>
              <a:rPr lang="en-ID" sz="1000" b="0" i="0" dirty="0">
                <a:effectLst/>
              </a:rPr>
              <a:t>.</a:t>
            </a:r>
            <a:endParaRPr lang="en-ID" sz="1000" dirty="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61A994E-A3B8-909C-74D6-AD445347973B}"/>
              </a:ext>
            </a:extLst>
          </p:cNvPr>
          <p:cNvSpPr/>
          <p:nvPr/>
        </p:nvSpPr>
        <p:spPr>
          <a:xfrm>
            <a:off x="1957608" y="1940983"/>
            <a:ext cx="581926" cy="58192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9D797EF5-3A36-DD40-CABF-63FF440059E7}"/>
              </a:ext>
            </a:extLst>
          </p:cNvPr>
          <p:cNvSpPr/>
          <p:nvPr/>
        </p:nvSpPr>
        <p:spPr>
          <a:xfrm>
            <a:off x="1002770" y="2777498"/>
            <a:ext cx="387585" cy="38758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F24F1E8C-74B0-B389-0520-18BCC4052389}"/>
              </a:ext>
            </a:extLst>
          </p:cNvPr>
          <p:cNvSpPr/>
          <p:nvPr/>
        </p:nvSpPr>
        <p:spPr>
          <a:xfrm>
            <a:off x="6105719" y="5307867"/>
            <a:ext cx="1481758" cy="41592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01A81F0-E016-AC9B-6CBC-841CD01F5F3D}"/>
              </a:ext>
            </a:extLst>
          </p:cNvPr>
          <p:cNvSpPr txBox="1"/>
          <p:nvPr/>
        </p:nvSpPr>
        <p:spPr>
          <a:xfrm>
            <a:off x="6308581" y="5358279"/>
            <a:ext cx="11338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+mj-lt"/>
              </a:rPr>
              <a:t>Next Page</a:t>
            </a:r>
            <a:endParaRPr lang="en-ID" sz="1400" dirty="0">
              <a:latin typeface="+mj-lt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DA436B8B-5FC2-447D-3DC8-14163AF29F36}"/>
              </a:ext>
            </a:extLst>
          </p:cNvPr>
          <p:cNvSpPr/>
          <p:nvPr/>
        </p:nvSpPr>
        <p:spPr>
          <a:xfrm>
            <a:off x="7492538" y="5378103"/>
            <a:ext cx="276225" cy="2762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6" name="Graphic 33">
            <a:extLst>
              <a:ext uri="{FF2B5EF4-FFF2-40B4-BE49-F238E27FC236}">
                <a16:creationId xmlns:a16="http://schemas.microsoft.com/office/drawing/2014/main" id="{5FB01B3E-6A1B-8269-FB81-46FFC3590DE0}"/>
              </a:ext>
            </a:extLst>
          </p:cNvPr>
          <p:cNvSpPr/>
          <p:nvPr/>
        </p:nvSpPr>
        <p:spPr>
          <a:xfrm>
            <a:off x="7587477" y="5472966"/>
            <a:ext cx="86346" cy="86498"/>
          </a:xfrm>
          <a:custGeom>
            <a:avLst/>
            <a:gdLst>
              <a:gd name="connsiteX0" fmla="*/ 542925 w 542925"/>
              <a:gd name="connsiteY0" fmla="*/ 16193 h 543877"/>
              <a:gd name="connsiteX1" fmla="*/ 542925 w 542925"/>
              <a:gd name="connsiteY1" fmla="*/ 14288 h 543877"/>
              <a:gd name="connsiteX2" fmla="*/ 541973 w 542925"/>
              <a:gd name="connsiteY2" fmla="*/ 12383 h 543877"/>
              <a:gd name="connsiteX3" fmla="*/ 541020 w 542925"/>
              <a:gd name="connsiteY3" fmla="*/ 10478 h 543877"/>
              <a:gd name="connsiteX4" fmla="*/ 540068 w 542925"/>
              <a:gd name="connsiteY4" fmla="*/ 8573 h 543877"/>
              <a:gd name="connsiteX5" fmla="*/ 537210 w 542925"/>
              <a:gd name="connsiteY5" fmla="*/ 5715 h 543877"/>
              <a:gd name="connsiteX6" fmla="*/ 537210 w 542925"/>
              <a:gd name="connsiteY6" fmla="*/ 5715 h 543877"/>
              <a:gd name="connsiteX7" fmla="*/ 537210 w 542925"/>
              <a:gd name="connsiteY7" fmla="*/ 5715 h 543877"/>
              <a:gd name="connsiteX8" fmla="*/ 534353 w 542925"/>
              <a:gd name="connsiteY8" fmla="*/ 3810 h 543877"/>
              <a:gd name="connsiteX9" fmla="*/ 532448 w 542925"/>
              <a:gd name="connsiteY9" fmla="*/ 2858 h 543877"/>
              <a:gd name="connsiteX10" fmla="*/ 530543 w 542925"/>
              <a:gd name="connsiteY10" fmla="*/ 1905 h 543877"/>
              <a:gd name="connsiteX11" fmla="*/ 528638 w 542925"/>
              <a:gd name="connsiteY11" fmla="*/ 953 h 543877"/>
              <a:gd name="connsiteX12" fmla="*/ 526733 w 542925"/>
              <a:gd name="connsiteY12" fmla="*/ 0 h 543877"/>
              <a:gd name="connsiteX13" fmla="*/ 523875 w 542925"/>
              <a:gd name="connsiteY13" fmla="*/ 0 h 543877"/>
              <a:gd name="connsiteX14" fmla="*/ 522923 w 542925"/>
              <a:gd name="connsiteY14" fmla="*/ 0 h 543877"/>
              <a:gd name="connsiteX15" fmla="*/ 19050 w 542925"/>
              <a:gd name="connsiteY15" fmla="*/ 0 h 543877"/>
              <a:gd name="connsiteX16" fmla="*/ 0 w 542925"/>
              <a:gd name="connsiteY16" fmla="*/ 20003 h 543877"/>
              <a:gd name="connsiteX17" fmla="*/ 19050 w 542925"/>
              <a:gd name="connsiteY17" fmla="*/ 39053 h 543877"/>
              <a:gd name="connsiteX18" fmla="*/ 478155 w 542925"/>
              <a:gd name="connsiteY18" fmla="*/ 39053 h 543877"/>
              <a:gd name="connsiteX19" fmla="*/ 9525 w 542925"/>
              <a:gd name="connsiteY19" fmla="*/ 510540 h 543877"/>
              <a:gd name="connsiteX20" fmla="*/ 9525 w 542925"/>
              <a:gd name="connsiteY20" fmla="*/ 537210 h 543877"/>
              <a:gd name="connsiteX21" fmla="*/ 22860 w 542925"/>
              <a:gd name="connsiteY21" fmla="*/ 542925 h 543877"/>
              <a:gd name="connsiteX22" fmla="*/ 36195 w 542925"/>
              <a:gd name="connsiteY22" fmla="*/ 537210 h 543877"/>
              <a:gd name="connsiteX23" fmla="*/ 504825 w 542925"/>
              <a:gd name="connsiteY23" fmla="*/ 66675 h 543877"/>
              <a:gd name="connsiteX24" fmla="*/ 504825 w 542925"/>
              <a:gd name="connsiteY24" fmla="*/ 524828 h 543877"/>
              <a:gd name="connsiteX25" fmla="*/ 523875 w 542925"/>
              <a:gd name="connsiteY25" fmla="*/ 543878 h 543877"/>
              <a:gd name="connsiteX26" fmla="*/ 542925 w 542925"/>
              <a:gd name="connsiteY26" fmla="*/ 524828 h 543877"/>
              <a:gd name="connsiteX27" fmla="*/ 542925 w 542925"/>
              <a:gd name="connsiteY27" fmla="*/ 20003 h 543877"/>
              <a:gd name="connsiteX28" fmla="*/ 542925 w 542925"/>
              <a:gd name="connsiteY28" fmla="*/ 20003 h 543877"/>
              <a:gd name="connsiteX29" fmla="*/ 542925 w 542925"/>
              <a:gd name="connsiteY29" fmla="*/ 16193 h 543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42925" h="543877">
                <a:moveTo>
                  <a:pt x="542925" y="16193"/>
                </a:moveTo>
                <a:cubicBezTo>
                  <a:pt x="542925" y="15240"/>
                  <a:pt x="542925" y="15240"/>
                  <a:pt x="542925" y="14288"/>
                </a:cubicBezTo>
                <a:cubicBezTo>
                  <a:pt x="542925" y="13335"/>
                  <a:pt x="542925" y="13335"/>
                  <a:pt x="541973" y="12383"/>
                </a:cubicBezTo>
                <a:cubicBezTo>
                  <a:pt x="541973" y="11430"/>
                  <a:pt x="541020" y="11430"/>
                  <a:pt x="541020" y="10478"/>
                </a:cubicBezTo>
                <a:cubicBezTo>
                  <a:pt x="541020" y="9525"/>
                  <a:pt x="541020" y="9525"/>
                  <a:pt x="540068" y="8573"/>
                </a:cubicBezTo>
                <a:cubicBezTo>
                  <a:pt x="539115" y="7620"/>
                  <a:pt x="538163" y="6668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6258" y="4763"/>
                  <a:pt x="535305" y="4763"/>
                  <a:pt x="534353" y="3810"/>
                </a:cubicBezTo>
                <a:cubicBezTo>
                  <a:pt x="533400" y="3810"/>
                  <a:pt x="533400" y="2858"/>
                  <a:pt x="532448" y="2858"/>
                </a:cubicBezTo>
                <a:cubicBezTo>
                  <a:pt x="531495" y="2858"/>
                  <a:pt x="531495" y="1905"/>
                  <a:pt x="530543" y="1905"/>
                </a:cubicBezTo>
                <a:cubicBezTo>
                  <a:pt x="529590" y="1905"/>
                  <a:pt x="529590" y="1905"/>
                  <a:pt x="528638" y="953"/>
                </a:cubicBezTo>
                <a:cubicBezTo>
                  <a:pt x="527685" y="953"/>
                  <a:pt x="527685" y="953"/>
                  <a:pt x="526733" y="0"/>
                </a:cubicBezTo>
                <a:cubicBezTo>
                  <a:pt x="525780" y="0"/>
                  <a:pt x="524828" y="0"/>
                  <a:pt x="523875" y="0"/>
                </a:cubicBezTo>
                <a:cubicBezTo>
                  <a:pt x="523875" y="0"/>
                  <a:pt x="522923" y="0"/>
                  <a:pt x="522923" y="0"/>
                </a:cubicBezTo>
                <a:lnTo>
                  <a:pt x="19050" y="0"/>
                </a:lnTo>
                <a:cubicBezTo>
                  <a:pt x="8573" y="953"/>
                  <a:pt x="0" y="9525"/>
                  <a:pt x="0" y="20003"/>
                </a:cubicBezTo>
                <a:cubicBezTo>
                  <a:pt x="0" y="30480"/>
                  <a:pt x="8573" y="39053"/>
                  <a:pt x="19050" y="39053"/>
                </a:cubicBezTo>
                <a:lnTo>
                  <a:pt x="478155" y="39053"/>
                </a:lnTo>
                <a:lnTo>
                  <a:pt x="9525" y="510540"/>
                </a:lnTo>
                <a:cubicBezTo>
                  <a:pt x="1905" y="518160"/>
                  <a:pt x="1905" y="529590"/>
                  <a:pt x="9525" y="537210"/>
                </a:cubicBezTo>
                <a:cubicBezTo>
                  <a:pt x="13335" y="541020"/>
                  <a:pt x="18098" y="542925"/>
                  <a:pt x="22860" y="542925"/>
                </a:cubicBezTo>
                <a:cubicBezTo>
                  <a:pt x="27623" y="542925"/>
                  <a:pt x="32385" y="541020"/>
                  <a:pt x="36195" y="537210"/>
                </a:cubicBezTo>
                <a:lnTo>
                  <a:pt x="504825" y="66675"/>
                </a:lnTo>
                <a:lnTo>
                  <a:pt x="504825" y="524828"/>
                </a:lnTo>
                <a:cubicBezTo>
                  <a:pt x="504825" y="535305"/>
                  <a:pt x="513398" y="543878"/>
                  <a:pt x="523875" y="543878"/>
                </a:cubicBezTo>
                <a:cubicBezTo>
                  <a:pt x="534353" y="543878"/>
                  <a:pt x="542925" y="535305"/>
                  <a:pt x="542925" y="524828"/>
                </a:cubicBezTo>
                <a:lnTo>
                  <a:pt x="542925" y="20003"/>
                </a:lnTo>
                <a:cubicBezTo>
                  <a:pt x="542925" y="20003"/>
                  <a:pt x="542925" y="20003"/>
                  <a:pt x="542925" y="20003"/>
                </a:cubicBezTo>
                <a:cubicBezTo>
                  <a:pt x="542925" y="19050"/>
                  <a:pt x="542925" y="17145"/>
                  <a:pt x="542925" y="16193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en-US" dirty="0"/>
              <a:t> </a:t>
            </a:r>
            <a:endParaRPr lang="en-ID" dirty="0"/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ADC3F91B-9E26-B9EC-A0F6-72BAD90BC56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75" b="26975"/>
          <a:stretch>
            <a:fillRect/>
          </a:stretch>
        </p:blipFill>
        <p:spPr/>
      </p:pic>
      <p:grpSp>
        <p:nvGrpSpPr>
          <p:cNvPr id="57" name="Group 56">
            <a:extLst>
              <a:ext uri="{FF2B5EF4-FFF2-40B4-BE49-F238E27FC236}">
                <a16:creationId xmlns:a16="http://schemas.microsoft.com/office/drawing/2014/main" id="{F981ABC7-EDFF-702D-7708-4718E69C0601}"/>
              </a:ext>
            </a:extLst>
          </p:cNvPr>
          <p:cNvGrpSpPr/>
          <p:nvPr/>
        </p:nvGrpSpPr>
        <p:grpSpPr>
          <a:xfrm>
            <a:off x="2708154" y="3363031"/>
            <a:ext cx="645971" cy="645971"/>
            <a:chOff x="2708154" y="3363031"/>
            <a:chExt cx="645971" cy="645971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CBD3677F-67D0-AA00-D2A7-DD7778D130B1}"/>
                </a:ext>
              </a:extLst>
            </p:cNvPr>
            <p:cNvSpPr/>
            <p:nvPr/>
          </p:nvSpPr>
          <p:spPr>
            <a:xfrm>
              <a:off x="2708154" y="3363031"/>
              <a:ext cx="645971" cy="6459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90A39923-AB0F-AC1A-6C41-A27CF8B0C1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871897" y="3526774"/>
              <a:ext cx="318487" cy="318486"/>
            </a:xfrm>
            <a:prstGeom prst="rect">
              <a:avLst/>
            </a:prstGeom>
          </p:spPr>
        </p:pic>
      </p:grpSp>
      <p:sp>
        <p:nvSpPr>
          <p:cNvPr id="15" name="Graphic 13">
            <a:extLst>
              <a:ext uri="{FF2B5EF4-FFF2-40B4-BE49-F238E27FC236}">
                <a16:creationId xmlns:a16="http://schemas.microsoft.com/office/drawing/2014/main" id="{F3E7D816-9544-1796-0937-1D55D50D8F1D}"/>
              </a:ext>
            </a:extLst>
          </p:cNvPr>
          <p:cNvSpPr/>
          <p:nvPr/>
        </p:nvSpPr>
        <p:spPr>
          <a:xfrm flipH="1">
            <a:off x="1095898" y="2870619"/>
            <a:ext cx="201328" cy="201342"/>
          </a:xfrm>
          <a:custGeom>
            <a:avLst/>
            <a:gdLst>
              <a:gd name="connsiteX0" fmla="*/ 330232 w 1485804"/>
              <a:gd name="connsiteY0" fmla="*/ 1485900 h 1485900"/>
              <a:gd name="connsiteX1" fmla="*/ 330232 w 1485804"/>
              <a:gd name="connsiteY1" fmla="*/ 1320832 h 1485900"/>
              <a:gd name="connsiteX2" fmla="*/ 660463 w 1485804"/>
              <a:gd name="connsiteY2" fmla="*/ 1320832 h 1485900"/>
              <a:gd name="connsiteX3" fmla="*/ 660463 w 1485804"/>
              <a:gd name="connsiteY3" fmla="*/ 1064895 h 1485900"/>
              <a:gd name="connsiteX4" fmla="*/ 479870 w 1485804"/>
              <a:gd name="connsiteY4" fmla="*/ 979265 h 1485900"/>
              <a:gd name="connsiteX5" fmla="*/ 363284 w 1485804"/>
              <a:gd name="connsiteY5" fmla="*/ 821341 h 1485900"/>
              <a:gd name="connsiteX6" fmla="*/ 104299 w 1485804"/>
              <a:gd name="connsiteY6" fmla="*/ 686181 h 1485900"/>
              <a:gd name="connsiteX7" fmla="*/ 0 w 1485804"/>
              <a:gd name="connsiteY7" fmla="*/ 412718 h 1485900"/>
              <a:gd name="connsiteX8" fmla="*/ 0 w 1485804"/>
              <a:gd name="connsiteY8" fmla="*/ 330137 h 1485900"/>
              <a:gd name="connsiteX9" fmla="*/ 48482 w 1485804"/>
              <a:gd name="connsiteY9" fmla="*/ 213551 h 1485900"/>
              <a:gd name="connsiteX10" fmla="*/ 165068 w 1485804"/>
              <a:gd name="connsiteY10" fmla="*/ 165068 h 1485900"/>
              <a:gd name="connsiteX11" fmla="*/ 330137 w 1485804"/>
              <a:gd name="connsiteY11" fmla="*/ 165068 h 1485900"/>
              <a:gd name="connsiteX12" fmla="*/ 330137 w 1485804"/>
              <a:gd name="connsiteY12" fmla="*/ 0 h 1485900"/>
              <a:gd name="connsiteX13" fmla="*/ 1155668 w 1485804"/>
              <a:gd name="connsiteY13" fmla="*/ 0 h 1485900"/>
              <a:gd name="connsiteX14" fmla="*/ 1155668 w 1485804"/>
              <a:gd name="connsiteY14" fmla="*/ 165068 h 1485900"/>
              <a:gd name="connsiteX15" fmla="*/ 1320737 w 1485804"/>
              <a:gd name="connsiteY15" fmla="*/ 165068 h 1485900"/>
              <a:gd name="connsiteX16" fmla="*/ 1437323 w 1485804"/>
              <a:gd name="connsiteY16" fmla="*/ 213551 h 1485900"/>
              <a:gd name="connsiteX17" fmla="*/ 1485805 w 1485804"/>
              <a:gd name="connsiteY17" fmla="*/ 330137 h 1485900"/>
              <a:gd name="connsiteX18" fmla="*/ 1485805 w 1485804"/>
              <a:gd name="connsiteY18" fmla="*/ 412718 h 1485900"/>
              <a:gd name="connsiteX19" fmla="*/ 1381601 w 1485804"/>
              <a:gd name="connsiteY19" fmla="*/ 686181 h 1485900"/>
              <a:gd name="connsiteX20" fmla="*/ 1122617 w 1485804"/>
              <a:gd name="connsiteY20" fmla="*/ 821341 h 1485900"/>
              <a:gd name="connsiteX21" fmla="*/ 1006031 w 1485804"/>
              <a:gd name="connsiteY21" fmla="*/ 979265 h 1485900"/>
              <a:gd name="connsiteX22" fmla="*/ 825437 w 1485804"/>
              <a:gd name="connsiteY22" fmla="*/ 1064895 h 1485900"/>
              <a:gd name="connsiteX23" fmla="*/ 825437 w 1485804"/>
              <a:gd name="connsiteY23" fmla="*/ 1320832 h 1485900"/>
              <a:gd name="connsiteX24" fmla="*/ 1155668 w 1485804"/>
              <a:gd name="connsiteY24" fmla="*/ 1320832 h 1485900"/>
              <a:gd name="connsiteX25" fmla="*/ 1155668 w 1485804"/>
              <a:gd name="connsiteY25" fmla="*/ 1485900 h 1485900"/>
              <a:gd name="connsiteX26" fmla="*/ 330232 w 1485804"/>
              <a:gd name="connsiteY26" fmla="*/ 1485900 h 1485900"/>
              <a:gd name="connsiteX27" fmla="*/ 330232 w 1485804"/>
              <a:gd name="connsiteY27" fmla="*/ 643890 h 1485900"/>
              <a:gd name="connsiteX28" fmla="*/ 330232 w 1485804"/>
              <a:gd name="connsiteY28" fmla="*/ 330232 h 1485900"/>
              <a:gd name="connsiteX29" fmla="*/ 165164 w 1485804"/>
              <a:gd name="connsiteY29" fmla="*/ 330232 h 1485900"/>
              <a:gd name="connsiteX30" fmla="*/ 165164 w 1485804"/>
              <a:gd name="connsiteY30" fmla="*/ 412814 h 1485900"/>
              <a:gd name="connsiteX31" fmla="*/ 210598 w 1485804"/>
              <a:gd name="connsiteY31" fmla="*/ 554165 h 1485900"/>
              <a:gd name="connsiteX32" fmla="*/ 330327 w 1485804"/>
              <a:gd name="connsiteY32" fmla="*/ 643985 h 1485900"/>
              <a:gd name="connsiteX33" fmla="*/ 742950 w 1485804"/>
              <a:gd name="connsiteY33" fmla="*/ 908018 h 1485900"/>
              <a:gd name="connsiteX34" fmla="*/ 918401 w 1485804"/>
              <a:gd name="connsiteY34" fmla="*/ 835819 h 1485900"/>
              <a:gd name="connsiteX35" fmla="*/ 990600 w 1485804"/>
              <a:gd name="connsiteY35" fmla="*/ 660368 h 1485900"/>
              <a:gd name="connsiteX36" fmla="*/ 990600 w 1485804"/>
              <a:gd name="connsiteY36" fmla="*/ 165068 h 1485900"/>
              <a:gd name="connsiteX37" fmla="*/ 495300 w 1485804"/>
              <a:gd name="connsiteY37" fmla="*/ 165068 h 1485900"/>
              <a:gd name="connsiteX38" fmla="*/ 495300 w 1485804"/>
              <a:gd name="connsiteY38" fmla="*/ 660368 h 1485900"/>
              <a:gd name="connsiteX39" fmla="*/ 567500 w 1485804"/>
              <a:gd name="connsiteY39" fmla="*/ 835819 h 1485900"/>
              <a:gd name="connsiteX40" fmla="*/ 742950 w 1485804"/>
              <a:gd name="connsiteY40" fmla="*/ 908018 h 1485900"/>
              <a:gd name="connsiteX41" fmla="*/ 1155668 w 1485804"/>
              <a:gd name="connsiteY41" fmla="*/ 643890 h 1485900"/>
              <a:gd name="connsiteX42" fmla="*/ 1275398 w 1485804"/>
              <a:gd name="connsiteY42" fmla="*/ 554069 h 1485900"/>
              <a:gd name="connsiteX43" fmla="*/ 1320832 w 1485804"/>
              <a:gd name="connsiteY43" fmla="*/ 412718 h 1485900"/>
              <a:gd name="connsiteX44" fmla="*/ 1320832 w 1485804"/>
              <a:gd name="connsiteY44" fmla="*/ 330137 h 1485900"/>
              <a:gd name="connsiteX45" fmla="*/ 1155764 w 1485804"/>
              <a:gd name="connsiteY45" fmla="*/ 330137 h 1485900"/>
              <a:gd name="connsiteX46" fmla="*/ 1155764 w 1485804"/>
              <a:gd name="connsiteY46" fmla="*/ 643795 h 148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485804" h="1485900">
                <a:moveTo>
                  <a:pt x="330232" y="1485900"/>
                </a:moveTo>
                <a:lnTo>
                  <a:pt x="330232" y="1320832"/>
                </a:lnTo>
                <a:lnTo>
                  <a:pt x="660463" y="1320832"/>
                </a:lnTo>
                <a:lnTo>
                  <a:pt x="660463" y="1064895"/>
                </a:lnTo>
                <a:cubicBezTo>
                  <a:pt x="593027" y="1049750"/>
                  <a:pt x="532829" y="1021175"/>
                  <a:pt x="479870" y="979265"/>
                </a:cubicBezTo>
                <a:cubicBezTo>
                  <a:pt x="426911" y="937260"/>
                  <a:pt x="388049" y="884682"/>
                  <a:pt x="363284" y="821341"/>
                </a:cubicBezTo>
                <a:cubicBezTo>
                  <a:pt x="260128" y="808958"/>
                  <a:pt x="173736" y="763905"/>
                  <a:pt x="104299" y="686181"/>
                </a:cubicBezTo>
                <a:cubicBezTo>
                  <a:pt x="34766" y="608457"/>
                  <a:pt x="0" y="517303"/>
                  <a:pt x="0" y="412718"/>
                </a:cubicBezTo>
                <a:lnTo>
                  <a:pt x="0" y="330137"/>
                </a:lnTo>
                <a:cubicBezTo>
                  <a:pt x="0" y="284702"/>
                  <a:pt x="16193" y="245840"/>
                  <a:pt x="48482" y="213551"/>
                </a:cubicBezTo>
                <a:cubicBezTo>
                  <a:pt x="80772" y="181261"/>
                  <a:pt x="119729" y="165068"/>
                  <a:pt x="165068" y="165068"/>
                </a:cubicBezTo>
                <a:lnTo>
                  <a:pt x="330137" y="165068"/>
                </a:lnTo>
                <a:lnTo>
                  <a:pt x="330137" y="0"/>
                </a:lnTo>
                <a:lnTo>
                  <a:pt x="1155668" y="0"/>
                </a:lnTo>
                <a:lnTo>
                  <a:pt x="1155668" y="165068"/>
                </a:lnTo>
                <a:lnTo>
                  <a:pt x="1320737" y="165068"/>
                </a:lnTo>
                <a:cubicBezTo>
                  <a:pt x="1366171" y="165068"/>
                  <a:pt x="1405033" y="181261"/>
                  <a:pt x="1437323" y="213551"/>
                </a:cubicBezTo>
                <a:cubicBezTo>
                  <a:pt x="1469612" y="245840"/>
                  <a:pt x="1485805" y="284798"/>
                  <a:pt x="1485805" y="330137"/>
                </a:cubicBezTo>
                <a:lnTo>
                  <a:pt x="1485805" y="412718"/>
                </a:lnTo>
                <a:cubicBezTo>
                  <a:pt x="1485805" y="517303"/>
                  <a:pt x="1451039" y="608457"/>
                  <a:pt x="1381601" y="686181"/>
                </a:cubicBezTo>
                <a:cubicBezTo>
                  <a:pt x="1312164" y="763905"/>
                  <a:pt x="1225772" y="808958"/>
                  <a:pt x="1122617" y="821341"/>
                </a:cubicBezTo>
                <a:cubicBezTo>
                  <a:pt x="1097852" y="884587"/>
                  <a:pt x="1058990" y="937260"/>
                  <a:pt x="1006031" y="979265"/>
                </a:cubicBezTo>
                <a:cubicBezTo>
                  <a:pt x="953072" y="1021271"/>
                  <a:pt x="892874" y="1049750"/>
                  <a:pt x="825437" y="1064895"/>
                </a:cubicBezTo>
                <a:lnTo>
                  <a:pt x="825437" y="1320832"/>
                </a:lnTo>
                <a:lnTo>
                  <a:pt x="1155668" y="1320832"/>
                </a:lnTo>
                <a:lnTo>
                  <a:pt x="1155668" y="1485900"/>
                </a:lnTo>
                <a:lnTo>
                  <a:pt x="330232" y="1485900"/>
                </a:lnTo>
                <a:close/>
                <a:moveTo>
                  <a:pt x="330232" y="643890"/>
                </a:moveTo>
                <a:lnTo>
                  <a:pt x="330232" y="330232"/>
                </a:lnTo>
                <a:lnTo>
                  <a:pt x="165164" y="330232"/>
                </a:lnTo>
                <a:lnTo>
                  <a:pt x="165164" y="412814"/>
                </a:lnTo>
                <a:cubicBezTo>
                  <a:pt x="165164" y="465106"/>
                  <a:pt x="180308" y="512255"/>
                  <a:pt x="210598" y="554165"/>
                </a:cubicBezTo>
                <a:cubicBezTo>
                  <a:pt x="240887" y="596170"/>
                  <a:pt x="280797" y="626078"/>
                  <a:pt x="330327" y="643985"/>
                </a:cubicBezTo>
                <a:close/>
                <a:moveTo>
                  <a:pt x="742950" y="908018"/>
                </a:moveTo>
                <a:cubicBezTo>
                  <a:pt x="811721" y="908018"/>
                  <a:pt x="870204" y="883920"/>
                  <a:pt x="918401" y="835819"/>
                </a:cubicBezTo>
                <a:cubicBezTo>
                  <a:pt x="966597" y="787622"/>
                  <a:pt x="990600" y="729234"/>
                  <a:pt x="990600" y="660368"/>
                </a:cubicBezTo>
                <a:lnTo>
                  <a:pt x="990600" y="165068"/>
                </a:lnTo>
                <a:lnTo>
                  <a:pt x="495300" y="165068"/>
                </a:lnTo>
                <a:lnTo>
                  <a:pt x="495300" y="660368"/>
                </a:lnTo>
                <a:cubicBezTo>
                  <a:pt x="495300" y="729139"/>
                  <a:pt x="519398" y="787622"/>
                  <a:pt x="567500" y="835819"/>
                </a:cubicBezTo>
                <a:cubicBezTo>
                  <a:pt x="615696" y="884015"/>
                  <a:pt x="674084" y="908018"/>
                  <a:pt x="742950" y="908018"/>
                </a:cubicBezTo>
                <a:close/>
                <a:moveTo>
                  <a:pt x="1155668" y="643890"/>
                </a:moveTo>
                <a:cubicBezTo>
                  <a:pt x="1205198" y="625983"/>
                  <a:pt x="1245108" y="596075"/>
                  <a:pt x="1275398" y="554069"/>
                </a:cubicBezTo>
                <a:cubicBezTo>
                  <a:pt x="1305687" y="512064"/>
                  <a:pt x="1320832" y="465011"/>
                  <a:pt x="1320832" y="412718"/>
                </a:cubicBezTo>
                <a:lnTo>
                  <a:pt x="1320832" y="330137"/>
                </a:lnTo>
                <a:lnTo>
                  <a:pt x="1155764" y="330137"/>
                </a:lnTo>
                <a:lnTo>
                  <a:pt x="1155764" y="643795"/>
                </a:ln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2" name="Graphic 17">
            <a:extLst>
              <a:ext uri="{FF2B5EF4-FFF2-40B4-BE49-F238E27FC236}">
                <a16:creationId xmlns:a16="http://schemas.microsoft.com/office/drawing/2014/main" id="{A45F0778-522C-8103-D177-9B587FF28B8C}"/>
              </a:ext>
            </a:extLst>
          </p:cNvPr>
          <p:cNvSpPr/>
          <p:nvPr/>
        </p:nvSpPr>
        <p:spPr>
          <a:xfrm>
            <a:off x="2070722" y="2044225"/>
            <a:ext cx="355698" cy="375442"/>
          </a:xfrm>
          <a:custGeom>
            <a:avLst/>
            <a:gdLst>
              <a:gd name="connsiteX0" fmla="*/ 495395 w 1485995"/>
              <a:gd name="connsiteY0" fmla="*/ 1568482 h 1568481"/>
              <a:gd name="connsiteX1" fmla="*/ 495395 w 1485995"/>
              <a:gd name="connsiteY1" fmla="*/ 1155764 h 1568481"/>
              <a:gd name="connsiteX2" fmla="*/ 244602 w 1485995"/>
              <a:gd name="connsiteY2" fmla="*/ 1126903 h 1568481"/>
              <a:gd name="connsiteX3" fmla="*/ 0 w 1485995"/>
              <a:gd name="connsiteY3" fmla="*/ 1073277 h 1568481"/>
              <a:gd name="connsiteX4" fmla="*/ 41243 w 1485995"/>
              <a:gd name="connsiteY4" fmla="*/ 908209 h 1568481"/>
              <a:gd name="connsiteX5" fmla="*/ 387953 w 1485995"/>
              <a:gd name="connsiteY5" fmla="*/ 973265 h 1568481"/>
              <a:gd name="connsiteX6" fmla="*/ 742950 w 1485995"/>
              <a:gd name="connsiteY6" fmla="*/ 990790 h 1568481"/>
              <a:gd name="connsiteX7" fmla="*/ 1095851 w 1485995"/>
              <a:gd name="connsiteY7" fmla="*/ 973265 h 1568481"/>
              <a:gd name="connsiteX8" fmla="*/ 1444657 w 1485995"/>
              <a:gd name="connsiteY8" fmla="*/ 908209 h 1568481"/>
              <a:gd name="connsiteX9" fmla="*/ 1485900 w 1485995"/>
              <a:gd name="connsiteY9" fmla="*/ 1073277 h 1568481"/>
              <a:gd name="connsiteX10" fmla="*/ 1239298 w 1485995"/>
              <a:gd name="connsiteY10" fmla="*/ 1126903 h 1568481"/>
              <a:gd name="connsiteX11" fmla="*/ 990600 w 1485995"/>
              <a:gd name="connsiteY11" fmla="*/ 1155764 h 1568481"/>
              <a:gd name="connsiteX12" fmla="*/ 990600 w 1485995"/>
              <a:gd name="connsiteY12" fmla="*/ 1568482 h 1568481"/>
              <a:gd name="connsiteX13" fmla="*/ 495300 w 1485995"/>
              <a:gd name="connsiteY13" fmla="*/ 1568482 h 1568481"/>
              <a:gd name="connsiteX14" fmla="*/ 743045 w 1485995"/>
              <a:gd name="connsiteY14" fmla="*/ 908113 h 1568481"/>
              <a:gd name="connsiteX15" fmla="*/ 625412 w 1485995"/>
              <a:gd name="connsiteY15" fmla="*/ 860679 h 1568481"/>
              <a:gd name="connsiteX16" fmla="*/ 577977 w 1485995"/>
              <a:gd name="connsiteY16" fmla="*/ 743045 h 1568481"/>
              <a:gd name="connsiteX17" fmla="*/ 625412 w 1485995"/>
              <a:gd name="connsiteY17" fmla="*/ 626459 h 1568481"/>
              <a:gd name="connsiteX18" fmla="*/ 743045 w 1485995"/>
              <a:gd name="connsiteY18" fmla="*/ 577977 h 1568481"/>
              <a:gd name="connsiteX19" fmla="*/ 859631 w 1485995"/>
              <a:gd name="connsiteY19" fmla="*/ 626459 h 1568481"/>
              <a:gd name="connsiteX20" fmla="*/ 908114 w 1485995"/>
              <a:gd name="connsiteY20" fmla="*/ 743045 h 1568481"/>
              <a:gd name="connsiteX21" fmla="*/ 859631 w 1485995"/>
              <a:gd name="connsiteY21" fmla="*/ 860679 h 1568481"/>
              <a:gd name="connsiteX22" fmla="*/ 743045 w 1485995"/>
              <a:gd name="connsiteY22" fmla="*/ 908113 h 1568481"/>
              <a:gd name="connsiteX23" fmla="*/ 123920 w 1485995"/>
              <a:gd name="connsiteY23" fmla="*/ 660368 h 1568481"/>
              <a:gd name="connsiteX24" fmla="*/ 35147 w 1485995"/>
              <a:gd name="connsiteY24" fmla="*/ 625316 h 1568481"/>
              <a:gd name="connsiteX25" fmla="*/ 95 w 1485995"/>
              <a:gd name="connsiteY25" fmla="*/ 536543 h 1568481"/>
              <a:gd name="connsiteX26" fmla="*/ 35147 w 1485995"/>
              <a:gd name="connsiteY26" fmla="*/ 448818 h 1568481"/>
              <a:gd name="connsiteX27" fmla="*/ 123920 w 1485995"/>
              <a:gd name="connsiteY27" fmla="*/ 412718 h 1568481"/>
              <a:gd name="connsiteX28" fmla="*/ 211645 w 1485995"/>
              <a:gd name="connsiteY28" fmla="*/ 448818 h 1568481"/>
              <a:gd name="connsiteX29" fmla="*/ 247745 w 1485995"/>
              <a:gd name="connsiteY29" fmla="*/ 536543 h 1568481"/>
              <a:gd name="connsiteX30" fmla="*/ 211645 w 1485995"/>
              <a:gd name="connsiteY30" fmla="*/ 625316 h 1568481"/>
              <a:gd name="connsiteX31" fmla="*/ 123920 w 1485995"/>
              <a:gd name="connsiteY31" fmla="*/ 660368 h 1568481"/>
              <a:gd name="connsiteX32" fmla="*/ 1362170 w 1485995"/>
              <a:gd name="connsiteY32" fmla="*/ 660368 h 1568481"/>
              <a:gd name="connsiteX33" fmla="*/ 1273397 w 1485995"/>
              <a:gd name="connsiteY33" fmla="*/ 625316 h 1568481"/>
              <a:gd name="connsiteX34" fmla="*/ 1238345 w 1485995"/>
              <a:gd name="connsiteY34" fmla="*/ 536543 h 1568481"/>
              <a:gd name="connsiteX35" fmla="*/ 1273397 w 1485995"/>
              <a:gd name="connsiteY35" fmla="*/ 448818 h 1568481"/>
              <a:gd name="connsiteX36" fmla="*/ 1362170 w 1485995"/>
              <a:gd name="connsiteY36" fmla="*/ 412718 h 1568481"/>
              <a:gd name="connsiteX37" fmla="*/ 1449896 w 1485995"/>
              <a:gd name="connsiteY37" fmla="*/ 448818 h 1568481"/>
              <a:gd name="connsiteX38" fmla="*/ 1485995 w 1485995"/>
              <a:gd name="connsiteY38" fmla="*/ 536543 h 1568481"/>
              <a:gd name="connsiteX39" fmla="*/ 1449896 w 1485995"/>
              <a:gd name="connsiteY39" fmla="*/ 625316 h 1568481"/>
              <a:gd name="connsiteX40" fmla="*/ 1362170 w 1485995"/>
              <a:gd name="connsiteY40" fmla="*/ 660368 h 1568481"/>
              <a:gd name="connsiteX41" fmla="*/ 350901 w 1485995"/>
              <a:gd name="connsiteY41" fmla="*/ 350806 h 1568481"/>
              <a:gd name="connsiteX42" fmla="*/ 262128 w 1485995"/>
              <a:gd name="connsiteY42" fmla="*/ 315754 h 1568481"/>
              <a:gd name="connsiteX43" fmla="*/ 227076 w 1485995"/>
              <a:gd name="connsiteY43" fmla="*/ 226981 h 1568481"/>
              <a:gd name="connsiteX44" fmla="*/ 262128 w 1485995"/>
              <a:gd name="connsiteY44" fmla="*/ 139256 h 1568481"/>
              <a:gd name="connsiteX45" fmla="*/ 350901 w 1485995"/>
              <a:gd name="connsiteY45" fmla="*/ 103156 h 1568481"/>
              <a:gd name="connsiteX46" fmla="*/ 438626 w 1485995"/>
              <a:gd name="connsiteY46" fmla="*/ 139256 h 1568481"/>
              <a:gd name="connsiteX47" fmla="*/ 474726 w 1485995"/>
              <a:gd name="connsiteY47" fmla="*/ 226981 h 1568481"/>
              <a:gd name="connsiteX48" fmla="*/ 438626 w 1485995"/>
              <a:gd name="connsiteY48" fmla="*/ 315754 h 1568481"/>
              <a:gd name="connsiteX49" fmla="*/ 350901 w 1485995"/>
              <a:gd name="connsiteY49" fmla="*/ 350806 h 1568481"/>
              <a:gd name="connsiteX50" fmla="*/ 1135094 w 1485995"/>
              <a:gd name="connsiteY50" fmla="*/ 350806 h 1568481"/>
              <a:gd name="connsiteX51" fmla="*/ 1046321 w 1485995"/>
              <a:gd name="connsiteY51" fmla="*/ 315754 h 1568481"/>
              <a:gd name="connsiteX52" fmla="*/ 1011269 w 1485995"/>
              <a:gd name="connsiteY52" fmla="*/ 226981 h 1568481"/>
              <a:gd name="connsiteX53" fmla="*/ 1046321 w 1485995"/>
              <a:gd name="connsiteY53" fmla="*/ 139256 h 1568481"/>
              <a:gd name="connsiteX54" fmla="*/ 1135094 w 1485995"/>
              <a:gd name="connsiteY54" fmla="*/ 103156 h 1568481"/>
              <a:gd name="connsiteX55" fmla="*/ 1222820 w 1485995"/>
              <a:gd name="connsiteY55" fmla="*/ 139256 h 1568481"/>
              <a:gd name="connsiteX56" fmla="*/ 1258919 w 1485995"/>
              <a:gd name="connsiteY56" fmla="*/ 226981 h 1568481"/>
              <a:gd name="connsiteX57" fmla="*/ 1222820 w 1485995"/>
              <a:gd name="connsiteY57" fmla="*/ 315754 h 1568481"/>
              <a:gd name="connsiteX58" fmla="*/ 1135094 w 1485995"/>
              <a:gd name="connsiteY58" fmla="*/ 350806 h 1568481"/>
              <a:gd name="connsiteX59" fmla="*/ 742950 w 1485995"/>
              <a:gd name="connsiteY59" fmla="*/ 247650 h 1568481"/>
              <a:gd name="connsiteX60" fmla="*/ 654177 w 1485995"/>
              <a:gd name="connsiteY60" fmla="*/ 212598 h 1568481"/>
              <a:gd name="connsiteX61" fmla="*/ 619125 w 1485995"/>
              <a:gd name="connsiteY61" fmla="*/ 123825 h 1568481"/>
              <a:gd name="connsiteX62" fmla="*/ 654177 w 1485995"/>
              <a:gd name="connsiteY62" fmla="*/ 36100 h 1568481"/>
              <a:gd name="connsiteX63" fmla="*/ 742950 w 1485995"/>
              <a:gd name="connsiteY63" fmla="*/ 0 h 1568481"/>
              <a:gd name="connsiteX64" fmla="*/ 830675 w 1485995"/>
              <a:gd name="connsiteY64" fmla="*/ 36100 h 1568481"/>
              <a:gd name="connsiteX65" fmla="*/ 866775 w 1485995"/>
              <a:gd name="connsiteY65" fmla="*/ 123825 h 1568481"/>
              <a:gd name="connsiteX66" fmla="*/ 830675 w 1485995"/>
              <a:gd name="connsiteY66" fmla="*/ 212598 h 1568481"/>
              <a:gd name="connsiteX67" fmla="*/ 742950 w 1485995"/>
              <a:gd name="connsiteY67" fmla="*/ 247650 h 1568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485995" h="1568481">
                <a:moveTo>
                  <a:pt x="495395" y="1568482"/>
                </a:moveTo>
                <a:lnTo>
                  <a:pt x="495395" y="1155764"/>
                </a:lnTo>
                <a:cubicBezTo>
                  <a:pt x="410051" y="1148906"/>
                  <a:pt x="326517" y="1139285"/>
                  <a:pt x="244602" y="1126903"/>
                </a:cubicBezTo>
                <a:cubicBezTo>
                  <a:pt x="162782" y="1114520"/>
                  <a:pt x="81248" y="1096613"/>
                  <a:pt x="0" y="1073277"/>
                </a:cubicBezTo>
                <a:lnTo>
                  <a:pt x="41243" y="908209"/>
                </a:lnTo>
                <a:cubicBezTo>
                  <a:pt x="155448" y="939832"/>
                  <a:pt x="270986" y="961549"/>
                  <a:pt x="387953" y="973265"/>
                </a:cubicBezTo>
                <a:cubicBezTo>
                  <a:pt x="504920" y="984980"/>
                  <a:pt x="623221" y="990790"/>
                  <a:pt x="742950" y="990790"/>
                </a:cubicBezTo>
                <a:cubicBezTo>
                  <a:pt x="862679" y="990790"/>
                  <a:pt x="978884" y="984980"/>
                  <a:pt x="1095851" y="973265"/>
                </a:cubicBezTo>
                <a:cubicBezTo>
                  <a:pt x="1212818" y="961549"/>
                  <a:pt x="1329023" y="939927"/>
                  <a:pt x="1444657" y="908209"/>
                </a:cubicBezTo>
                <a:lnTo>
                  <a:pt x="1485900" y="1073277"/>
                </a:lnTo>
                <a:cubicBezTo>
                  <a:pt x="1403318" y="1096709"/>
                  <a:pt x="1321118" y="1114520"/>
                  <a:pt x="1239298" y="1126903"/>
                </a:cubicBezTo>
                <a:cubicBezTo>
                  <a:pt x="1157478" y="1139285"/>
                  <a:pt x="1074515" y="1148906"/>
                  <a:pt x="990600" y="1155764"/>
                </a:cubicBezTo>
                <a:lnTo>
                  <a:pt x="990600" y="1568482"/>
                </a:lnTo>
                <a:lnTo>
                  <a:pt x="495300" y="1568482"/>
                </a:lnTo>
                <a:close/>
                <a:moveTo>
                  <a:pt x="743045" y="908113"/>
                </a:moveTo>
                <a:cubicBezTo>
                  <a:pt x="696277" y="908113"/>
                  <a:pt x="657035" y="892302"/>
                  <a:pt x="625412" y="860679"/>
                </a:cubicBezTo>
                <a:cubicBezTo>
                  <a:pt x="593789" y="829056"/>
                  <a:pt x="577977" y="789813"/>
                  <a:pt x="577977" y="743045"/>
                </a:cubicBezTo>
                <a:cubicBezTo>
                  <a:pt x="577977" y="696278"/>
                  <a:pt x="593789" y="658749"/>
                  <a:pt x="625412" y="626459"/>
                </a:cubicBezTo>
                <a:cubicBezTo>
                  <a:pt x="657035" y="594170"/>
                  <a:pt x="696277" y="577977"/>
                  <a:pt x="743045" y="577977"/>
                </a:cubicBezTo>
                <a:cubicBezTo>
                  <a:pt x="789813" y="577977"/>
                  <a:pt x="827342" y="594170"/>
                  <a:pt x="859631" y="626459"/>
                </a:cubicBezTo>
                <a:cubicBezTo>
                  <a:pt x="891921" y="658749"/>
                  <a:pt x="908114" y="697706"/>
                  <a:pt x="908114" y="743045"/>
                </a:cubicBezTo>
                <a:cubicBezTo>
                  <a:pt x="908114" y="788384"/>
                  <a:pt x="891921" y="829056"/>
                  <a:pt x="859631" y="860679"/>
                </a:cubicBezTo>
                <a:cubicBezTo>
                  <a:pt x="827342" y="892302"/>
                  <a:pt x="788384" y="908113"/>
                  <a:pt x="743045" y="908113"/>
                </a:cubicBezTo>
                <a:close/>
                <a:moveTo>
                  <a:pt x="123920" y="660368"/>
                </a:moveTo>
                <a:cubicBezTo>
                  <a:pt x="88106" y="660368"/>
                  <a:pt x="58579" y="648653"/>
                  <a:pt x="35147" y="625316"/>
                </a:cubicBezTo>
                <a:cubicBezTo>
                  <a:pt x="11716" y="601885"/>
                  <a:pt x="95" y="572357"/>
                  <a:pt x="95" y="536543"/>
                </a:cubicBezTo>
                <a:cubicBezTo>
                  <a:pt x="95" y="500729"/>
                  <a:pt x="11811" y="472916"/>
                  <a:pt x="35147" y="448818"/>
                </a:cubicBezTo>
                <a:cubicBezTo>
                  <a:pt x="58579" y="424720"/>
                  <a:pt x="88106" y="412718"/>
                  <a:pt x="123920" y="412718"/>
                </a:cubicBezTo>
                <a:cubicBezTo>
                  <a:pt x="159734" y="412718"/>
                  <a:pt x="187547" y="424720"/>
                  <a:pt x="211645" y="448818"/>
                </a:cubicBezTo>
                <a:cubicBezTo>
                  <a:pt x="235744" y="472916"/>
                  <a:pt x="247745" y="502158"/>
                  <a:pt x="247745" y="536543"/>
                </a:cubicBezTo>
                <a:cubicBezTo>
                  <a:pt x="247745" y="570929"/>
                  <a:pt x="235744" y="601885"/>
                  <a:pt x="211645" y="625316"/>
                </a:cubicBezTo>
                <a:cubicBezTo>
                  <a:pt x="187547" y="648748"/>
                  <a:pt x="158306" y="660368"/>
                  <a:pt x="123920" y="660368"/>
                </a:cubicBezTo>
                <a:close/>
                <a:moveTo>
                  <a:pt x="1362170" y="660368"/>
                </a:moveTo>
                <a:cubicBezTo>
                  <a:pt x="1326356" y="660368"/>
                  <a:pt x="1296829" y="648653"/>
                  <a:pt x="1273397" y="625316"/>
                </a:cubicBezTo>
                <a:cubicBezTo>
                  <a:pt x="1249966" y="601980"/>
                  <a:pt x="1238345" y="572357"/>
                  <a:pt x="1238345" y="536543"/>
                </a:cubicBezTo>
                <a:cubicBezTo>
                  <a:pt x="1238345" y="500729"/>
                  <a:pt x="1250061" y="472916"/>
                  <a:pt x="1273397" y="448818"/>
                </a:cubicBezTo>
                <a:cubicBezTo>
                  <a:pt x="1296734" y="424720"/>
                  <a:pt x="1326356" y="412718"/>
                  <a:pt x="1362170" y="412718"/>
                </a:cubicBezTo>
                <a:cubicBezTo>
                  <a:pt x="1397984" y="412718"/>
                  <a:pt x="1425797" y="424720"/>
                  <a:pt x="1449896" y="448818"/>
                </a:cubicBezTo>
                <a:cubicBezTo>
                  <a:pt x="1473994" y="472916"/>
                  <a:pt x="1485995" y="502158"/>
                  <a:pt x="1485995" y="536543"/>
                </a:cubicBezTo>
                <a:cubicBezTo>
                  <a:pt x="1485995" y="570929"/>
                  <a:pt x="1473994" y="601885"/>
                  <a:pt x="1449896" y="625316"/>
                </a:cubicBezTo>
                <a:cubicBezTo>
                  <a:pt x="1425797" y="648748"/>
                  <a:pt x="1396556" y="660368"/>
                  <a:pt x="1362170" y="660368"/>
                </a:cubicBezTo>
                <a:close/>
                <a:moveTo>
                  <a:pt x="350901" y="350806"/>
                </a:moveTo>
                <a:cubicBezTo>
                  <a:pt x="315087" y="350806"/>
                  <a:pt x="285560" y="339090"/>
                  <a:pt x="262128" y="315754"/>
                </a:cubicBezTo>
                <a:cubicBezTo>
                  <a:pt x="238697" y="292322"/>
                  <a:pt x="227076" y="262795"/>
                  <a:pt x="227076" y="226981"/>
                </a:cubicBezTo>
                <a:cubicBezTo>
                  <a:pt x="227076" y="191167"/>
                  <a:pt x="238792" y="163354"/>
                  <a:pt x="262128" y="139256"/>
                </a:cubicBezTo>
                <a:cubicBezTo>
                  <a:pt x="285560" y="115157"/>
                  <a:pt x="315087" y="103156"/>
                  <a:pt x="350901" y="103156"/>
                </a:cubicBezTo>
                <a:cubicBezTo>
                  <a:pt x="386715" y="103156"/>
                  <a:pt x="414528" y="115157"/>
                  <a:pt x="438626" y="139256"/>
                </a:cubicBezTo>
                <a:cubicBezTo>
                  <a:pt x="462725" y="163354"/>
                  <a:pt x="474726" y="192596"/>
                  <a:pt x="474726" y="226981"/>
                </a:cubicBezTo>
                <a:cubicBezTo>
                  <a:pt x="474726" y="261366"/>
                  <a:pt x="462725" y="292322"/>
                  <a:pt x="438626" y="315754"/>
                </a:cubicBezTo>
                <a:cubicBezTo>
                  <a:pt x="414528" y="339185"/>
                  <a:pt x="385286" y="350806"/>
                  <a:pt x="350901" y="350806"/>
                </a:cubicBezTo>
                <a:close/>
                <a:moveTo>
                  <a:pt x="1135094" y="350806"/>
                </a:moveTo>
                <a:cubicBezTo>
                  <a:pt x="1099280" y="350806"/>
                  <a:pt x="1069753" y="339090"/>
                  <a:pt x="1046321" y="315754"/>
                </a:cubicBezTo>
                <a:cubicBezTo>
                  <a:pt x="1022890" y="292322"/>
                  <a:pt x="1011269" y="262795"/>
                  <a:pt x="1011269" y="226981"/>
                </a:cubicBezTo>
                <a:cubicBezTo>
                  <a:pt x="1011269" y="191167"/>
                  <a:pt x="1022985" y="163354"/>
                  <a:pt x="1046321" y="139256"/>
                </a:cubicBezTo>
                <a:cubicBezTo>
                  <a:pt x="1069753" y="115157"/>
                  <a:pt x="1099280" y="103156"/>
                  <a:pt x="1135094" y="103156"/>
                </a:cubicBezTo>
                <a:cubicBezTo>
                  <a:pt x="1170908" y="103156"/>
                  <a:pt x="1198721" y="115157"/>
                  <a:pt x="1222820" y="139256"/>
                </a:cubicBezTo>
                <a:cubicBezTo>
                  <a:pt x="1246918" y="163354"/>
                  <a:pt x="1258919" y="192596"/>
                  <a:pt x="1258919" y="226981"/>
                </a:cubicBezTo>
                <a:cubicBezTo>
                  <a:pt x="1258919" y="261366"/>
                  <a:pt x="1246918" y="292322"/>
                  <a:pt x="1222820" y="315754"/>
                </a:cubicBezTo>
                <a:cubicBezTo>
                  <a:pt x="1198721" y="339185"/>
                  <a:pt x="1169480" y="350806"/>
                  <a:pt x="1135094" y="350806"/>
                </a:cubicBezTo>
                <a:close/>
                <a:moveTo>
                  <a:pt x="742950" y="247650"/>
                </a:moveTo>
                <a:cubicBezTo>
                  <a:pt x="707136" y="247650"/>
                  <a:pt x="677609" y="235934"/>
                  <a:pt x="654177" y="212598"/>
                </a:cubicBezTo>
                <a:cubicBezTo>
                  <a:pt x="630746" y="189262"/>
                  <a:pt x="619125" y="159639"/>
                  <a:pt x="619125" y="123825"/>
                </a:cubicBezTo>
                <a:cubicBezTo>
                  <a:pt x="619125" y="88011"/>
                  <a:pt x="630841" y="60198"/>
                  <a:pt x="654177" y="36100"/>
                </a:cubicBezTo>
                <a:cubicBezTo>
                  <a:pt x="677513" y="12002"/>
                  <a:pt x="707136" y="0"/>
                  <a:pt x="742950" y="0"/>
                </a:cubicBezTo>
                <a:cubicBezTo>
                  <a:pt x="778764" y="0"/>
                  <a:pt x="806577" y="12002"/>
                  <a:pt x="830675" y="36100"/>
                </a:cubicBezTo>
                <a:cubicBezTo>
                  <a:pt x="854774" y="60198"/>
                  <a:pt x="866775" y="89440"/>
                  <a:pt x="866775" y="123825"/>
                </a:cubicBezTo>
                <a:cubicBezTo>
                  <a:pt x="866775" y="158210"/>
                  <a:pt x="854774" y="189167"/>
                  <a:pt x="830675" y="212598"/>
                </a:cubicBezTo>
                <a:cubicBezTo>
                  <a:pt x="806577" y="236030"/>
                  <a:pt x="777335" y="247650"/>
                  <a:pt x="742950" y="247650"/>
                </a:cubicBez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765648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2721EB-DB03-FBEF-E6AF-61EB1D0504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46A5AC-6CA8-66B2-24D6-9593B77B24DA}"/>
              </a:ext>
            </a:extLst>
          </p:cNvPr>
          <p:cNvSpPr txBox="1"/>
          <p:nvPr/>
        </p:nvSpPr>
        <p:spPr>
          <a:xfrm>
            <a:off x="603676" y="1556759"/>
            <a:ext cx="313012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5000" dirty="0">
                <a:latin typeface="+mj-lt"/>
              </a:rPr>
              <a:t>Strategic </a:t>
            </a:r>
            <a:r>
              <a:rPr lang="en-ID" sz="5000" dirty="0">
                <a:solidFill>
                  <a:schemeClr val="accent1"/>
                </a:solidFill>
                <a:latin typeface="+mj-lt"/>
              </a:rPr>
              <a:t>Alliances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990C5B3-6367-32B4-E5DD-D163E920F68F}"/>
              </a:ext>
            </a:extLst>
          </p:cNvPr>
          <p:cNvSpPr/>
          <p:nvPr/>
        </p:nvSpPr>
        <p:spPr>
          <a:xfrm>
            <a:off x="7172490" y="549275"/>
            <a:ext cx="4324185" cy="3587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6641EDD-5745-D839-C0A2-E1A77879357A}"/>
              </a:ext>
            </a:extLst>
          </p:cNvPr>
          <p:cNvSpPr/>
          <p:nvPr/>
        </p:nvSpPr>
        <p:spPr>
          <a:xfrm>
            <a:off x="9548266" y="599596"/>
            <a:ext cx="772580" cy="258132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CF7827-CC68-8B07-2209-98BBD3646490}"/>
              </a:ext>
            </a:extLst>
          </p:cNvPr>
          <p:cNvSpPr txBox="1"/>
          <p:nvPr/>
        </p:nvSpPr>
        <p:spPr>
          <a:xfrm>
            <a:off x="7363153" y="590452"/>
            <a:ext cx="613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Home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2BC9EB-C471-3C41-B278-B8DACB632DFC}"/>
              </a:ext>
            </a:extLst>
          </p:cNvPr>
          <p:cNvSpPr txBox="1"/>
          <p:nvPr/>
        </p:nvSpPr>
        <p:spPr>
          <a:xfrm>
            <a:off x="8458127" y="590452"/>
            <a:ext cx="6553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About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91CC1F-B2E1-74E7-561B-86EC7ABAEF9A}"/>
              </a:ext>
            </a:extLst>
          </p:cNvPr>
          <p:cNvSpPr txBox="1"/>
          <p:nvPr/>
        </p:nvSpPr>
        <p:spPr>
          <a:xfrm>
            <a:off x="9613861" y="590452"/>
            <a:ext cx="6413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bg2"/>
                </a:solidFill>
                <a:cs typeface="Space Grotesk" pitchFamily="2" charset="0"/>
              </a:rPr>
              <a:t>Works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BC3C02-0677-D5D7-E023-28DDDFC9ABA3}"/>
              </a:ext>
            </a:extLst>
          </p:cNvPr>
          <p:cNvSpPr txBox="1"/>
          <p:nvPr/>
        </p:nvSpPr>
        <p:spPr>
          <a:xfrm>
            <a:off x="10589896" y="590452"/>
            <a:ext cx="838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  <a:cs typeface="Space Grotesk" pitchFamily="2" charset="0"/>
              </a:rPr>
              <a:t>Awards</a:t>
            </a:r>
            <a:endParaRPr lang="en-ID" sz="1200" dirty="0">
              <a:solidFill>
                <a:schemeClr val="tx2"/>
              </a:solidFill>
              <a:cs typeface="Space Grotesk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D4F723-DC50-788A-3455-1A1C14AE760C}"/>
              </a:ext>
            </a:extLst>
          </p:cNvPr>
          <p:cNvSpPr txBox="1"/>
          <p:nvPr/>
        </p:nvSpPr>
        <p:spPr>
          <a:xfrm>
            <a:off x="844868" y="590452"/>
            <a:ext cx="1479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>
                <a:latin typeface="+mj-lt"/>
                <a:cs typeface="Space Grotesk" pitchFamily="2" charset="0"/>
              </a:rPr>
              <a:t>Company Name</a:t>
            </a:r>
          </a:p>
        </p:txBody>
      </p:sp>
      <p:sp>
        <p:nvSpPr>
          <p:cNvPr id="10" name="Graphic 24">
            <a:extLst>
              <a:ext uri="{FF2B5EF4-FFF2-40B4-BE49-F238E27FC236}">
                <a16:creationId xmlns:a16="http://schemas.microsoft.com/office/drawing/2014/main" id="{589AB01A-4C35-B2B7-1C8F-7D47F66DAE04}"/>
              </a:ext>
            </a:extLst>
          </p:cNvPr>
          <p:cNvSpPr/>
          <p:nvPr/>
        </p:nvSpPr>
        <p:spPr>
          <a:xfrm>
            <a:off x="695325" y="642555"/>
            <a:ext cx="156075" cy="144686"/>
          </a:xfrm>
          <a:custGeom>
            <a:avLst/>
            <a:gdLst>
              <a:gd name="connsiteX0" fmla="*/ 3075411 w 4356502"/>
              <a:gd name="connsiteY0" fmla="*/ 2019300 h 4038600"/>
              <a:gd name="connsiteX1" fmla="*/ 4350809 w 4356502"/>
              <a:gd name="connsiteY1" fmla="*/ 402431 h 4038600"/>
              <a:gd name="connsiteX2" fmla="*/ 4013814 w 4356502"/>
              <a:gd name="connsiteY2" fmla="*/ 0 h 4038600"/>
              <a:gd name="connsiteX3" fmla="*/ 342593 w 4356502"/>
              <a:gd name="connsiteY3" fmla="*/ 0 h 4038600"/>
              <a:gd name="connsiteX4" fmla="*/ 5694 w 4356502"/>
              <a:gd name="connsiteY4" fmla="*/ 402431 h 4038600"/>
              <a:gd name="connsiteX5" fmla="*/ 1281091 w 4356502"/>
              <a:gd name="connsiteY5" fmla="*/ 2019300 h 4038600"/>
              <a:gd name="connsiteX6" fmla="*/ 5694 w 4356502"/>
              <a:gd name="connsiteY6" fmla="*/ 3636169 h 4038600"/>
              <a:gd name="connsiteX7" fmla="*/ 342688 w 4356502"/>
              <a:gd name="connsiteY7" fmla="*/ 4038600 h 4038600"/>
              <a:gd name="connsiteX8" fmla="*/ 4013814 w 4356502"/>
              <a:gd name="connsiteY8" fmla="*/ 4038600 h 4038600"/>
              <a:gd name="connsiteX9" fmla="*/ 4350809 w 4356502"/>
              <a:gd name="connsiteY9" fmla="*/ 3636169 h 4038600"/>
              <a:gd name="connsiteX10" fmla="*/ 3075411 w 4356502"/>
              <a:gd name="connsiteY10" fmla="*/ 201930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56502" h="4038600">
                <a:moveTo>
                  <a:pt x="3075411" y="2019300"/>
                </a:moveTo>
                <a:cubicBezTo>
                  <a:pt x="3730445" y="1727835"/>
                  <a:pt x="4217459" y="1127093"/>
                  <a:pt x="4350809" y="402431"/>
                </a:cubicBezTo>
                <a:cubicBezTo>
                  <a:pt x="4389385" y="192881"/>
                  <a:pt x="4226984" y="0"/>
                  <a:pt x="4013814" y="0"/>
                </a:cubicBezTo>
                <a:lnTo>
                  <a:pt x="342593" y="0"/>
                </a:lnTo>
                <a:cubicBezTo>
                  <a:pt x="129519" y="0"/>
                  <a:pt x="-32882" y="192881"/>
                  <a:pt x="5694" y="402431"/>
                </a:cubicBezTo>
                <a:cubicBezTo>
                  <a:pt x="139044" y="1127093"/>
                  <a:pt x="626057" y="1727835"/>
                  <a:pt x="1281091" y="2019300"/>
                </a:cubicBezTo>
                <a:cubicBezTo>
                  <a:pt x="626057" y="2310765"/>
                  <a:pt x="139044" y="2911507"/>
                  <a:pt x="5694" y="3636169"/>
                </a:cubicBezTo>
                <a:cubicBezTo>
                  <a:pt x="-32882" y="3845719"/>
                  <a:pt x="129519" y="4038600"/>
                  <a:pt x="342688" y="4038600"/>
                </a:cubicBezTo>
                <a:lnTo>
                  <a:pt x="4013814" y="4038600"/>
                </a:lnTo>
                <a:cubicBezTo>
                  <a:pt x="4226888" y="4038600"/>
                  <a:pt x="4389385" y="3845719"/>
                  <a:pt x="4350809" y="3636169"/>
                </a:cubicBezTo>
                <a:cubicBezTo>
                  <a:pt x="4217459" y="2911507"/>
                  <a:pt x="3730445" y="2310765"/>
                  <a:pt x="3075411" y="201930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272225F-57D0-A64F-CD3C-1B200EBCFEE4}"/>
              </a:ext>
            </a:extLst>
          </p:cNvPr>
          <p:cNvSpPr txBox="1"/>
          <p:nvPr/>
        </p:nvSpPr>
        <p:spPr>
          <a:xfrm>
            <a:off x="646527" y="4157340"/>
            <a:ext cx="3544473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penatibus</a:t>
            </a:r>
            <a:r>
              <a:rPr lang="en-ID" sz="1000" b="0" i="0" dirty="0">
                <a:effectLst/>
              </a:rPr>
              <a:t> et </a:t>
            </a:r>
            <a:r>
              <a:rPr lang="en-ID" sz="1000" b="0" i="0" dirty="0" err="1">
                <a:effectLst/>
              </a:rPr>
              <a:t>magnis</a:t>
            </a:r>
            <a:r>
              <a:rPr lang="en-ID" sz="1000" b="0" i="0" dirty="0">
                <a:effectLst/>
              </a:rPr>
              <a:t> dis.</a:t>
            </a:r>
            <a:endParaRPr lang="en-ID" sz="10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3699A48-F607-2126-B329-E6E8913790D6}"/>
              </a:ext>
            </a:extLst>
          </p:cNvPr>
          <p:cNvSpPr txBox="1"/>
          <p:nvPr/>
        </p:nvSpPr>
        <p:spPr>
          <a:xfrm>
            <a:off x="629085" y="3791666"/>
            <a:ext cx="1413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Company A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C4BC6B54-919A-B52A-5202-7400F9BA40FD}"/>
              </a:ext>
            </a:extLst>
          </p:cNvPr>
          <p:cNvSpPr/>
          <p:nvPr/>
        </p:nvSpPr>
        <p:spPr>
          <a:xfrm rot="281807" flipV="1">
            <a:off x="4419904" y="1822852"/>
            <a:ext cx="3249997" cy="2022812"/>
          </a:xfrm>
          <a:prstGeom prst="roundRect">
            <a:avLst>
              <a:gd name="adj" fmla="val 102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37F65D42-778F-5C45-A59B-C8491496DE40}"/>
              </a:ext>
            </a:extLst>
          </p:cNvPr>
          <p:cNvSpPr/>
          <p:nvPr/>
        </p:nvSpPr>
        <p:spPr>
          <a:xfrm rot="150462" flipV="1">
            <a:off x="4419904" y="1822852"/>
            <a:ext cx="3249997" cy="2022812"/>
          </a:xfrm>
          <a:prstGeom prst="roundRect">
            <a:avLst>
              <a:gd name="adj" fmla="val 102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E520C578-395D-0037-07B3-8FDD53029897}"/>
              </a:ext>
            </a:extLst>
          </p:cNvPr>
          <p:cNvSpPr/>
          <p:nvPr/>
        </p:nvSpPr>
        <p:spPr>
          <a:xfrm rot="21318193" flipH="1" flipV="1">
            <a:off x="8620490" y="1952515"/>
            <a:ext cx="2748549" cy="2928760"/>
          </a:xfrm>
          <a:prstGeom prst="roundRect">
            <a:avLst>
              <a:gd name="adj" fmla="val 102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A91AF347-631F-BBEC-CBC1-BC53A1098993}"/>
              </a:ext>
            </a:extLst>
          </p:cNvPr>
          <p:cNvSpPr/>
          <p:nvPr/>
        </p:nvSpPr>
        <p:spPr>
          <a:xfrm rot="21449538" flipH="1" flipV="1">
            <a:off x="8620490" y="1952515"/>
            <a:ext cx="2748549" cy="2928760"/>
          </a:xfrm>
          <a:prstGeom prst="roundRect">
            <a:avLst>
              <a:gd name="adj" fmla="val 102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D0A8062-7BCC-30AF-B25E-79D8D2D0042D}"/>
              </a:ext>
            </a:extLst>
          </p:cNvPr>
          <p:cNvSpPr txBox="1"/>
          <p:nvPr/>
        </p:nvSpPr>
        <p:spPr>
          <a:xfrm>
            <a:off x="4125427" y="5621161"/>
            <a:ext cx="3544473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penatibus</a:t>
            </a:r>
            <a:r>
              <a:rPr lang="en-ID" sz="1000" b="0" i="0" dirty="0">
                <a:effectLst/>
              </a:rPr>
              <a:t> et </a:t>
            </a:r>
            <a:r>
              <a:rPr lang="en-ID" sz="1000" b="0" i="0" dirty="0" err="1">
                <a:effectLst/>
              </a:rPr>
              <a:t>magnis</a:t>
            </a:r>
            <a:r>
              <a:rPr lang="en-ID" sz="1000" b="0" i="0" dirty="0">
                <a:effectLst/>
              </a:rPr>
              <a:t> dis.</a:t>
            </a:r>
            <a:endParaRPr lang="en-ID" sz="10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3B23A2F-D486-C871-E641-0E4BED9CDCE3}"/>
              </a:ext>
            </a:extLst>
          </p:cNvPr>
          <p:cNvSpPr txBox="1"/>
          <p:nvPr/>
        </p:nvSpPr>
        <p:spPr>
          <a:xfrm>
            <a:off x="4107985" y="5255487"/>
            <a:ext cx="1413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Company B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815F6DF-595E-A2C1-1E7D-8A58EA727428}"/>
              </a:ext>
            </a:extLst>
          </p:cNvPr>
          <p:cNvCxnSpPr>
            <a:cxnSpLocks/>
          </p:cNvCxnSpPr>
          <p:nvPr/>
        </p:nvCxnSpPr>
        <p:spPr>
          <a:xfrm>
            <a:off x="695325" y="5563264"/>
            <a:ext cx="2444115" cy="0"/>
          </a:xfrm>
          <a:prstGeom prst="line">
            <a:avLst/>
          </a:prstGeom>
          <a:ln w="254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74686224-FAAC-7996-AD3A-76F0F1A29ACB}"/>
              </a:ext>
            </a:extLst>
          </p:cNvPr>
          <p:cNvSpPr/>
          <p:nvPr/>
        </p:nvSpPr>
        <p:spPr>
          <a:xfrm>
            <a:off x="9807126" y="5892947"/>
            <a:ext cx="1481758" cy="41592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204FE2C-D275-2DE5-3EE0-941E39E3F245}"/>
              </a:ext>
            </a:extLst>
          </p:cNvPr>
          <p:cNvSpPr txBox="1"/>
          <p:nvPr/>
        </p:nvSpPr>
        <p:spPr>
          <a:xfrm>
            <a:off x="10009988" y="5943359"/>
            <a:ext cx="11338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+mj-lt"/>
              </a:rPr>
              <a:t>Next Page</a:t>
            </a:r>
            <a:endParaRPr lang="en-ID" sz="1400" dirty="0">
              <a:latin typeface="+mj-lt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33744CAD-B280-7B17-820C-3FCFEF6D6A61}"/>
              </a:ext>
            </a:extLst>
          </p:cNvPr>
          <p:cNvSpPr/>
          <p:nvPr/>
        </p:nvSpPr>
        <p:spPr>
          <a:xfrm>
            <a:off x="11193945" y="5963183"/>
            <a:ext cx="276225" cy="2762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7" name="Graphic 33">
            <a:extLst>
              <a:ext uri="{FF2B5EF4-FFF2-40B4-BE49-F238E27FC236}">
                <a16:creationId xmlns:a16="http://schemas.microsoft.com/office/drawing/2014/main" id="{8494106A-B4C4-EAA7-2259-C6728CFDB424}"/>
              </a:ext>
            </a:extLst>
          </p:cNvPr>
          <p:cNvSpPr/>
          <p:nvPr/>
        </p:nvSpPr>
        <p:spPr>
          <a:xfrm>
            <a:off x="11288884" y="6058046"/>
            <a:ext cx="86346" cy="86498"/>
          </a:xfrm>
          <a:custGeom>
            <a:avLst/>
            <a:gdLst>
              <a:gd name="connsiteX0" fmla="*/ 542925 w 542925"/>
              <a:gd name="connsiteY0" fmla="*/ 16193 h 543877"/>
              <a:gd name="connsiteX1" fmla="*/ 542925 w 542925"/>
              <a:gd name="connsiteY1" fmla="*/ 14288 h 543877"/>
              <a:gd name="connsiteX2" fmla="*/ 541973 w 542925"/>
              <a:gd name="connsiteY2" fmla="*/ 12383 h 543877"/>
              <a:gd name="connsiteX3" fmla="*/ 541020 w 542925"/>
              <a:gd name="connsiteY3" fmla="*/ 10478 h 543877"/>
              <a:gd name="connsiteX4" fmla="*/ 540068 w 542925"/>
              <a:gd name="connsiteY4" fmla="*/ 8573 h 543877"/>
              <a:gd name="connsiteX5" fmla="*/ 537210 w 542925"/>
              <a:gd name="connsiteY5" fmla="*/ 5715 h 543877"/>
              <a:gd name="connsiteX6" fmla="*/ 537210 w 542925"/>
              <a:gd name="connsiteY6" fmla="*/ 5715 h 543877"/>
              <a:gd name="connsiteX7" fmla="*/ 537210 w 542925"/>
              <a:gd name="connsiteY7" fmla="*/ 5715 h 543877"/>
              <a:gd name="connsiteX8" fmla="*/ 534353 w 542925"/>
              <a:gd name="connsiteY8" fmla="*/ 3810 h 543877"/>
              <a:gd name="connsiteX9" fmla="*/ 532448 w 542925"/>
              <a:gd name="connsiteY9" fmla="*/ 2858 h 543877"/>
              <a:gd name="connsiteX10" fmla="*/ 530543 w 542925"/>
              <a:gd name="connsiteY10" fmla="*/ 1905 h 543877"/>
              <a:gd name="connsiteX11" fmla="*/ 528638 w 542925"/>
              <a:gd name="connsiteY11" fmla="*/ 953 h 543877"/>
              <a:gd name="connsiteX12" fmla="*/ 526733 w 542925"/>
              <a:gd name="connsiteY12" fmla="*/ 0 h 543877"/>
              <a:gd name="connsiteX13" fmla="*/ 523875 w 542925"/>
              <a:gd name="connsiteY13" fmla="*/ 0 h 543877"/>
              <a:gd name="connsiteX14" fmla="*/ 522923 w 542925"/>
              <a:gd name="connsiteY14" fmla="*/ 0 h 543877"/>
              <a:gd name="connsiteX15" fmla="*/ 19050 w 542925"/>
              <a:gd name="connsiteY15" fmla="*/ 0 h 543877"/>
              <a:gd name="connsiteX16" fmla="*/ 0 w 542925"/>
              <a:gd name="connsiteY16" fmla="*/ 20003 h 543877"/>
              <a:gd name="connsiteX17" fmla="*/ 19050 w 542925"/>
              <a:gd name="connsiteY17" fmla="*/ 39053 h 543877"/>
              <a:gd name="connsiteX18" fmla="*/ 478155 w 542925"/>
              <a:gd name="connsiteY18" fmla="*/ 39053 h 543877"/>
              <a:gd name="connsiteX19" fmla="*/ 9525 w 542925"/>
              <a:gd name="connsiteY19" fmla="*/ 510540 h 543877"/>
              <a:gd name="connsiteX20" fmla="*/ 9525 w 542925"/>
              <a:gd name="connsiteY20" fmla="*/ 537210 h 543877"/>
              <a:gd name="connsiteX21" fmla="*/ 22860 w 542925"/>
              <a:gd name="connsiteY21" fmla="*/ 542925 h 543877"/>
              <a:gd name="connsiteX22" fmla="*/ 36195 w 542925"/>
              <a:gd name="connsiteY22" fmla="*/ 537210 h 543877"/>
              <a:gd name="connsiteX23" fmla="*/ 504825 w 542925"/>
              <a:gd name="connsiteY23" fmla="*/ 66675 h 543877"/>
              <a:gd name="connsiteX24" fmla="*/ 504825 w 542925"/>
              <a:gd name="connsiteY24" fmla="*/ 524828 h 543877"/>
              <a:gd name="connsiteX25" fmla="*/ 523875 w 542925"/>
              <a:gd name="connsiteY25" fmla="*/ 543878 h 543877"/>
              <a:gd name="connsiteX26" fmla="*/ 542925 w 542925"/>
              <a:gd name="connsiteY26" fmla="*/ 524828 h 543877"/>
              <a:gd name="connsiteX27" fmla="*/ 542925 w 542925"/>
              <a:gd name="connsiteY27" fmla="*/ 20003 h 543877"/>
              <a:gd name="connsiteX28" fmla="*/ 542925 w 542925"/>
              <a:gd name="connsiteY28" fmla="*/ 20003 h 543877"/>
              <a:gd name="connsiteX29" fmla="*/ 542925 w 542925"/>
              <a:gd name="connsiteY29" fmla="*/ 16193 h 543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42925" h="543877">
                <a:moveTo>
                  <a:pt x="542925" y="16193"/>
                </a:moveTo>
                <a:cubicBezTo>
                  <a:pt x="542925" y="15240"/>
                  <a:pt x="542925" y="15240"/>
                  <a:pt x="542925" y="14288"/>
                </a:cubicBezTo>
                <a:cubicBezTo>
                  <a:pt x="542925" y="13335"/>
                  <a:pt x="542925" y="13335"/>
                  <a:pt x="541973" y="12383"/>
                </a:cubicBezTo>
                <a:cubicBezTo>
                  <a:pt x="541973" y="11430"/>
                  <a:pt x="541020" y="11430"/>
                  <a:pt x="541020" y="10478"/>
                </a:cubicBezTo>
                <a:cubicBezTo>
                  <a:pt x="541020" y="9525"/>
                  <a:pt x="541020" y="9525"/>
                  <a:pt x="540068" y="8573"/>
                </a:cubicBezTo>
                <a:cubicBezTo>
                  <a:pt x="539115" y="7620"/>
                  <a:pt x="538163" y="6668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6258" y="4763"/>
                  <a:pt x="535305" y="4763"/>
                  <a:pt x="534353" y="3810"/>
                </a:cubicBezTo>
                <a:cubicBezTo>
                  <a:pt x="533400" y="3810"/>
                  <a:pt x="533400" y="2858"/>
                  <a:pt x="532448" y="2858"/>
                </a:cubicBezTo>
                <a:cubicBezTo>
                  <a:pt x="531495" y="2858"/>
                  <a:pt x="531495" y="1905"/>
                  <a:pt x="530543" y="1905"/>
                </a:cubicBezTo>
                <a:cubicBezTo>
                  <a:pt x="529590" y="1905"/>
                  <a:pt x="529590" y="1905"/>
                  <a:pt x="528638" y="953"/>
                </a:cubicBezTo>
                <a:cubicBezTo>
                  <a:pt x="527685" y="953"/>
                  <a:pt x="527685" y="953"/>
                  <a:pt x="526733" y="0"/>
                </a:cubicBezTo>
                <a:cubicBezTo>
                  <a:pt x="525780" y="0"/>
                  <a:pt x="524828" y="0"/>
                  <a:pt x="523875" y="0"/>
                </a:cubicBezTo>
                <a:cubicBezTo>
                  <a:pt x="523875" y="0"/>
                  <a:pt x="522923" y="0"/>
                  <a:pt x="522923" y="0"/>
                </a:cubicBezTo>
                <a:lnTo>
                  <a:pt x="19050" y="0"/>
                </a:lnTo>
                <a:cubicBezTo>
                  <a:pt x="8573" y="953"/>
                  <a:pt x="0" y="9525"/>
                  <a:pt x="0" y="20003"/>
                </a:cubicBezTo>
                <a:cubicBezTo>
                  <a:pt x="0" y="30480"/>
                  <a:pt x="8573" y="39053"/>
                  <a:pt x="19050" y="39053"/>
                </a:cubicBezTo>
                <a:lnTo>
                  <a:pt x="478155" y="39053"/>
                </a:lnTo>
                <a:lnTo>
                  <a:pt x="9525" y="510540"/>
                </a:lnTo>
                <a:cubicBezTo>
                  <a:pt x="1905" y="518160"/>
                  <a:pt x="1905" y="529590"/>
                  <a:pt x="9525" y="537210"/>
                </a:cubicBezTo>
                <a:cubicBezTo>
                  <a:pt x="13335" y="541020"/>
                  <a:pt x="18098" y="542925"/>
                  <a:pt x="22860" y="542925"/>
                </a:cubicBezTo>
                <a:cubicBezTo>
                  <a:pt x="27623" y="542925"/>
                  <a:pt x="32385" y="541020"/>
                  <a:pt x="36195" y="537210"/>
                </a:cubicBezTo>
                <a:lnTo>
                  <a:pt x="504825" y="66675"/>
                </a:lnTo>
                <a:lnTo>
                  <a:pt x="504825" y="524828"/>
                </a:lnTo>
                <a:cubicBezTo>
                  <a:pt x="504825" y="535305"/>
                  <a:pt x="513398" y="543878"/>
                  <a:pt x="523875" y="543878"/>
                </a:cubicBezTo>
                <a:cubicBezTo>
                  <a:pt x="534353" y="543878"/>
                  <a:pt x="542925" y="535305"/>
                  <a:pt x="542925" y="524828"/>
                </a:cubicBezTo>
                <a:lnTo>
                  <a:pt x="542925" y="20003"/>
                </a:lnTo>
                <a:cubicBezTo>
                  <a:pt x="542925" y="20003"/>
                  <a:pt x="542925" y="20003"/>
                  <a:pt x="542925" y="20003"/>
                </a:cubicBezTo>
                <a:cubicBezTo>
                  <a:pt x="542925" y="19050"/>
                  <a:pt x="542925" y="17145"/>
                  <a:pt x="542925" y="16193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en-US" dirty="0"/>
              <a:t> </a:t>
            </a:r>
            <a:endParaRPr lang="en-ID" dirty="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A3680781-A817-3E9A-465C-8A760073F1BB}"/>
              </a:ext>
            </a:extLst>
          </p:cNvPr>
          <p:cNvSpPr/>
          <p:nvPr/>
        </p:nvSpPr>
        <p:spPr>
          <a:xfrm>
            <a:off x="7187561" y="4988887"/>
            <a:ext cx="351184" cy="35118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70785BD4-F4BD-53BE-248F-7311F95A0DA0}"/>
              </a:ext>
            </a:extLst>
          </p:cNvPr>
          <p:cNvSpPr/>
          <p:nvPr/>
        </p:nvSpPr>
        <p:spPr>
          <a:xfrm>
            <a:off x="6104617" y="4306863"/>
            <a:ext cx="486962" cy="48696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058C989D-528E-46AC-1DAF-DEA8D0517E5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55" b="18955"/>
          <a:stretch>
            <a:fillRect/>
          </a:stretch>
        </p:blipFill>
        <p:spPr/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E6AB099B-09C9-B0FC-2C00-CAFDB53DBBD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2" r="3062"/>
          <a:stretch>
            <a:fillRect/>
          </a:stretch>
        </p:blipFill>
        <p:spPr/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BD0AF083-F5DA-229C-6993-639DED6D2AA6}"/>
              </a:ext>
            </a:extLst>
          </p:cNvPr>
          <p:cNvGrpSpPr/>
          <p:nvPr/>
        </p:nvGrpSpPr>
        <p:grpSpPr>
          <a:xfrm>
            <a:off x="8400039" y="4539207"/>
            <a:ext cx="645971" cy="645971"/>
            <a:chOff x="2708154" y="3363031"/>
            <a:chExt cx="645971" cy="645971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6EB04B78-0BEA-EE58-A2A6-C578F51155D5}"/>
                </a:ext>
              </a:extLst>
            </p:cNvPr>
            <p:cNvSpPr/>
            <p:nvPr/>
          </p:nvSpPr>
          <p:spPr>
            <a:xfrm>
              <a:off x="2708154" y="3363031"/>
              <a:ext cx="645971" cy="6459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1192DA14-D4FC-58B6-355E-15405A8B272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871897" y="3526774"/>
              <a:ext cx="318487" cy="318486"/>
            </a:xfrm>
            <a:prstGeom prst="rect">
              <a:avLst/>
            </a:prstGeom>
          </p:spPr>
        </p:pic>
      </p:grp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E6391C82-A2E6-6DED-14A1-468E9F02DAB6}"/>
              </a:ext>
            </a:extLst>
          </p:cNvPr>
          <p:cNvSpPr/>
          <p:nvPr/>
        </p:nvSpPr>
        <p:spPr>
          <a:xfrm>
            <a:off x="7269106" y="5099716"/>
            <a:ext cx="188094" cy="170924"/>
          </a:xfrm>
          <a:custGeom>
            <a:avLst/>
            <a:gdLst>
              <a:gd name="connsiteX0" fmla="*/ 866718 w 1752448"/>
              <a:gd name="connsiteY0" fmla="*/ 1433227 h 1592484"/>
              <a:gd name="connsiteX1" fmla="*/ 882626 w 1752448"/>
              <a:gd name="connsiteY1" fmla="*/ 1429226 h 1592484"/>
              <a:gd name="connsiteX2" fmla="*/ 894532 w 1752448"/>
              <a:gd name="connsiteY2" fmla="*/ 1421225 h 1592484"/>
              <a:gd name="connsiteX3" fmla="*/ 1547471 w 1752448"/>
              <a:gd name="connsiteY3" fmla="*/ 768287 h 1592484"/>
              <a:gd name="connsiteX4" fmla="*/ 1582332 w 1752448"/>
              <a:gd name="connsiteY4" fmla="*/ 714566 h 1592484"/>
              <a:gd name="connsiteX5" fmla="*/ 1593286 w 1752448"/>
              <a:gd name="connsiteY5" fmla="*/ 654844 h 1592484"/>
              <a:gd name="connsiteX6" fmla="*/ 1582332 w 1752448"/>
              <a:gd name="connsiteY6" fmla="*/ 594170 h 1592484"/>
              <a:gd name="connsiteX7" fmla="*/ 1547471 w 1752448"/>
              <a:gd name="connsiteY7" fmla="*/ 543401 h 1592484"/>
              <a:gd name="connsiteX8" fmla="*/ 1209047 w 1752448"/>
              <a:gd name="connsiteY8" fmla="*/ 204978 h 1592484"/>
              <a:gd name="connsiteX9" fmla="*/ 1158279 w 1752448"/>
              <a:gd name="connsiteY9" fmla="*/ 170117 h 1592484"/>
              <a:gd name="connsiteX10" fmla="*/ 1097604 w 1752448"/>
              <a:gd name="connsiteY10" fmla="*/ 159163 h 1592484"/>
              <a:gd name="connsiteX11" fmla="*/ 1037883 w 1752448"/>
              <a:gd name="connsiteY11" fmla="*/ 170117 h 1592484"/>
              <a:gd name="connsiteX12" fmla="*/ 984162 w 1752448"/>
              <a:gd name="connsiteY12" fmla="*/ 204978 h 1592484"/>
              <a:gd name="connsiteX13" fmla="*/ 962255 w 1752448"/>
              <a:gd name="connsiteY13" fmla="*/ 226886 h 1592484"/>
              <a:gd name="connsiteX14" fmla="*/ 1109606 w 1752448"/>
              <a:gd name="connsiteY14" fmla="*/ 376142 h 1592484"/>
              <a:gd name="connsiteX15" fmla="*/ 1153421 w 1752448"/>
              <a:gd name="connsiteY15" fmla="*/ 439865 h 1592484"/>
              <a:gd name="connsiteX16" fmla="*/ 1167327 w 1752448"/>
              <a:gd name="connsiteY16" fmla="*/ 515493 h 1592484"/>
              <a:gd name="connsiteX17" fmla="*/ 1110559 w 1752448"/>
              <a:gd name="connsiteY17" fmla="*/ 655796 h 1592484"/>
              <a:gd name="connsiteX18" fmla="*/ 970255 w 1752448"/>
              <a:gd name="connsiteY18" fmla="*/ 712565 h 1592484"/>
              <a:gd name="connsiteX19" fmla="*/ 893579 w 1752448"/>
              <a:gd name="connsiteY19" fmla="*/ 698659 h 1592484"/>
              <a:gd name="connsiteX20" fmla="*/ 828905 w 1752448"/>
              <a:gd name="connsiteY20" fmla="*/ 656844 h 1592484"/>
              <a:gd name="connsiteX21" fmla="*/ 679648 w 1752448"/>
              <a:gd name="connsiteY21" fmla="*/ 509492 h 1592484"/>
              <a:gd name="connsiteX22" fmla="*/ 331319 w 1752448"/>
              <a:gd name="connsiteY22" fmla="*/ 857822 h 1592484"/>
              <a:gd name="connsiteX23" fmla="*/ 322365 w 1752448"/>
              <a:gd name="connsiteY23" fmla="*/ 870776 h 1592484"/>
              <a:gd name="connsiteX24" fmla="*/ 319412 w 1752448"/>
              <a:gd name="connsiteY24" fmla="*/ 885730 h 1592484"/>
              <a:gd name="connsiteX25" fmla="*/ 331319 w 1752448"/>
              <a:gd name="connsiteY25" fmla="*/ 914591 h 1592484"/>
              <a:gd name="connsiteX26" fmla="*/ 359227 w 1752448"/>
              <a:gd name="connsiteY26" fmla="*/ 927545 h 1592484"/>
              <a:gd name="connsiteX27" fmla="*/ 375133 w 1752448"/>
              <a:gd name="connsiteY27" fmla="*/ 923544 h 1592484"/>
              <a:gd name="connsiteX28" fmla="*/ 387040 w 1752448"/>
              <a:gd name="connsiteY28" fmla="*/ 915543 h 1592484"/>
              <a:gd name="connsiteX29" fmla="*/ 657740 w 1752448"/>
              <a:gd name="connsiteY29" fmla="*/ 644843 h 1592484"/>
              <a:gd name="connsiteX30" fmla="*/ 769183 w 1752448"/>
              <a:gd name="connsiteY30" fmla="*/ 756285 h 1592484"/>
              <a:gd name="connsiteX31" fmla="*/ 500483 w 1752448"/>
              <a:gd name="connsiteY31" fmla="*/ 1026986 h 1592484"/>
              <a:gd name="connsiteX32" fmla="*/ 491529 w 1752448"/>
              <a:gd name="connsiteY32" fmla="*/ 1039940 h 1592484"/>
              <a:gd name="connsiteX33" fmla="*/ 488576 w 1752448"/>
              <a:gd name="connsiteY33" fmla="*/ 1054894 h 1592484"/>
              <a:gd name="connsiteX34" fmla="*/ 500483 w 1752448"/>
              <a:gd name="connsiteY34" fmla="*/ 1082802 h 1592484"/>
              <a:gd name="connsiteX35" fmla="*/ 528391 w 1752448"/>
              <a:gd name="connsiteY35" fmla="*/ 1094708 h 1592484"/>
              <a:gd name="connsiteX36" fmla="*/ 544297 w 1752448"/>
              <a:gd name="connsiteY36" fmla="*/ 1090708 h 1592484"/>
              <a:gd name="connsiteX37" fmla="*/ 556204 w 1752448"/>
              <a:gd name="connsiteY37" fmla="*/ 1082707 h 1592484"/>
              <a:gd name="connsiteX38" fmla="*/ 826904 w 1752448"/>
              <a:gd name="connsiteY38" fmla="*/ 814007 h 1592484"/>
              <a:gd name="connsiteX39" fmla="*/ 938347 w 1752448"/>
              <a:gd name="connsiteY39" fmla="*/ 925449 h 1592484"/>
              <a:gd name="connsiteX40" fmla="*/ 669646 w 1752448"/>
              <a:gd name="connsiteY40" fmla="*/ 1196150 h 1592484"/>
              <a:gd name="connsiteX41" fmla="*/ 660693 w 1752448"/>
              <a:gd name="connsiteY41" fmla="*/ 1208056 h 1592484"/>
              <a:gd name="connsiteX42" fmla="*/ 657740 w 1752448"/>
              <a:gd name="connsiteY42" fmla="*/ 1223963 h 1592484"/>
              <a:gd name="connsiteX43" fmla="*/ 669646 w 1752448"/>
              <a:gd name="connsiteY43" fmla="*/ 1251871 h 1592484"/>
              <a:gd name="connsiteX44" fmla="*/ 697554 w 1752448"/>
              <a:gd name="connsiteY44" fmla="*/ 1263777 h 1592484"/>
              <a:gd name="connsiteX45" fmla="*/ 712509 w 1752448"/>
              <a:gd name="connsiteY45" fmla="*/ 1260824 h 1592484"/>
              <a:gd name="connsiteX46" fmla="*/ 725463 w 1752448"/>
              <a:gd name="connsiteY46" fmla="*/ 1251871 h 1592484"/>
              <a:gd name="connsiteX47" fmla="*/ 996163 w 1752448"/>
              <a:gd name="connsiteY47" fmla="*/ 983171 h 1592484"/>
              <a:gd name="connsiteX48" fmla="*/ 1107606 w 1752448"/>
              <a:gd name="connsiteY48" fmla="*/ 1094613 h 1592484"/>
              <a:gd name="connsiteX49" fmla="*/ 836905 w 1752448"/>
              <a:gd name="connsiteY49" fmla="*/ 1365314 h 1592484"/>
              <a:gd name="connsiteX50" fmla="*/ 827952 w 1752448"/>
              <a:gd name="connsiteY50" fmla="*/ 1378268 h 1592484"/>
              <a:gd name="connsiteX51" fmla="*/ 824999 w 1752448"/>
              <a:gd name="connsiteY51" fmla="*/ 1393222 h 1592484"/>
              <a:gd name="connsiteX52" fmla="*/ 837953 w 1752448"/>
              <a:gd name="connsiteY52" fmla="*/ 1421130 h 1592484"/>
              <a:gd name="connsiteX53" fmla="*/ 866814 w 1752448"/>
              <a:gd name="connsiteY53" fmla="*/ 1433036 h 1592484"/>
              <a:gd name="connsiteX54" fmla="*/ 864719 w 1752448"/>
              <a:gd name="connsiteY54" fmla="*/ 1592485 h 1592484"/>
              <a:gd name="connsiteX55" fmla="*/ 734321 w 1752448"/>
              <a:gd name="connsiteY55" fmla="*/ 1543717 h 1592484"/>
              <a:gd name="connsiteX56" fmla="*/ 667646 w 1752448"/>
              <a:gd name="connsiteY56" fmla="*/ 1421321 h 1592484"/>
              <a:gd name="connsiteX57" fmla="*/ 554203 w 1752448"/>
              <a:gd name="connsiteY57" fmla="*/ 1365599 h 1592484"/>
              <a:gd name="connsiteX58" fmla="*/ 498482 w 1752448"/>
              <a:gd name="connsiteY58" fmla="*/ 1252157 h 1592484"/>
              <a:gd name="connsiteX59" fmla="*/ 385992 w 1752448"/>
              <a:gd name="connsiteY59" fmla="*/ 1195388 h 1592484"/>
              <a:gd name="connsiteX60" fmla="*/ 331223 w 1752448"/>
              <a:gd name="connsiteY60" fmla="*/ 1082897 h 1592484"/>
              <a:gd name="connsiteX61" fmla="*/ 207779 w 1752448"/>
              <a:gd name="connsiteY61" fmla="*/ 1017175 h 1592484"/>
              <a:gd name="connsiteX62" fmla="*/ 159964 w 1752448"/>
              <a:gd name="connsiteY62" fmla="*/ 885825 h 1592484"/>
              <a:gd name="connsiteX63" fmla="*/ 174918 w 1752448"/>
              <a:gd name="connsiteY63" fmla="*/ 809149 h 1592484"/>
              <a:gd name="connsiteX64" fmla="*/ 217685 w 1752448"/>
              <a:gd name="connsiteY64" fmla="*/ 744474 h 1592484"/>
              <a:gd name="connsiteX65" fmla="*/ 679553 w 1752448"/>
              <a:gd name="connsiteY65" fmla="*/ 284607 h 1592484"/>
              <a:gd name="connsiteX66" fmla="*/ 940347 w 1752448"/>
              <a:gd name="connsiteY66" fmla="*/ 545402 h 1592484"/>
              <a:gd name="connsiteX67" fmla="*/ 952253 w 1752448"/>
              <a:gd name="connsiteY67" fmla="*/ 554355 h 1592484"/>
              <a:gd name="connsiteX68" fmla="*/ 968160 w 1752448"/>
              <a:gd name="connsiteY68" fmla="*/ 557308 h 1592484"/>
              <a:gd name="connsiteX69" fmla="*/ 997973 w 1752448"/>
              <a:gd name="connsiteY69" fmla="*/ 546354 h 1592484"/>
              <a:gd name="connsiteX70" fmla="*/ 1009880 w 1752448"/>
              <a:gd name="connsiteY70" fmla="*/ 517493 h 1592484"/>
              <a:gd name="connsiteX71" fmla="*/ 1006927 w 1752448"/>
              <a:gd name="connsiteY71" fmla="*/ 501586 h 1592484"/>
              <a:gd name="connsiteX72" fmla="*/ 997973 w 1752448"/>
              <a:gd name="connsiteY72" fmla="*/ 489680 h 1592484"/>
              <a:gd name="connsiteX73" fmla="*/ 713271 w 1752448"/>
              <a:gd name="connsiteY73" fmla="*/ 204978 h 1592484"/>
              <a:gd name="connsiteX74" fmla="*/ 662502 w 1752448"/>
              <a:gd name="connsiteY74" fmla="*/ 170117 h 1592484"/>
              <a:gd name="connsiteX75" fmla="*/ 601828 w 1752448"/>
              <a:gd name="connsiteY75" fmla="*/ 159163 h 1592484"/>
              <a:gd name="connsiteX76" fmla="*/ 542107 w 1752448"/>
              <a:gd name="connsiteY76" fmla="*/ 170117 h 1592484"/>
              <a:gd name="connsiteX77" fmla="*/ 488386 w 1752448"/>
              <a:gd name="connsiteY77" fmla="*/ 204978 h 1592484"/>
              <a:gd name="connsiteX78" fmla="*/ 207684 w 1752448"/>
              <a:gd name="connsiteY78" fmla="*/ 487680 h 1592484"/>
              <a:gd name="connsiteX79" fmla="*/ 177870 w 1752448"/>
              <a:gd name="connsiteY79" fmla="*/ 529495 h 1592484"/>
              <a:gd name="connsiteX80" fmla="*/ 161964 w 1752448"/>
              <a:gd name="connsiteY80" fmla="*/ 577310 h 1592484"/>
              <a:gd name="connsiteX81" fmla="*/ 161964 w 1752448"/>
              <a:gd name="connsiteY81" fmla="*/ 626078 h 1592484"/>
              <a:gd name="connsiteX82" fmla="*/ 177870 w 1752448"/>
              <a:gd name="connsiteY82" fmla="*/ 672846 h 1592484"/>
              <a:gd name="connsiteX83" fmla="*/ 62427 w 1752448"/>
              <a:gd name="connsiteY83" fmla="*/ 788289 h 1592484"/>
              <a:gd name="connsiteX84" fmla="*/ 12707 w 1752448"/>
              <a:gd name="connsiteY84" fmla="*/ 687800 h 1592484"/>
              <a:gd name="connsiteX85" fmla="*/ 801 w 1752448"/>
              <a:gd name="connsiteY85" fmla="*/ 577310 h 1592484"/>
              <a:gd name="connsiteX86" fmla="*/ 28709 w 1752448"/>
              <a:gd name="connsiteY86" fmla="*/ 468821 h 1592484"/>
              <a:gd name="connsiteX87" fmla="*/ 94432 w 1752448"/>
              <a:gd name="connsiteY87" fmla="*/ 374237 h 1592484"/>
              <a:gd name="connsiteX88" fmla="*/ 375133 w 1752448"/>
              <a:gd name="connsiteY88" fmla="*/ 93536 h 1592484"/>
              <a:gd name="connsiteX89" fmla="*/ 481623 w 1752448"/>
              <a:gd name="connsiteY89" fmla="*/ 23908 h 1592484"/>
              <a:gd name="connsiteX90" fmla="*/ 602019 w 1752448"/>
              <a:gd name="connsiteY90" fmla="*/ 0 h 1592484"/>
              <a:gd name="connsiteX91" fmla="*/ 722415 w 1752448"/>
              <a:gd name="connsiteY91" fmla="*/ 23908 h 1592484"/>
              <a:gd name="connsiteX92" fmla="*/ 826904 w 1752448"/>
              <a:gd name="connsiteY92" fmla="*/ 93536 h 1592484"/>
              <a:gd name="connsiteX93" fmla="*/ 848811 w 1752448"/>
              <a:gd name="connsiteY93" fmla="*/ 115443 h 1592484"/>
              <a:gd name="connsiteX94" fmla="*/ 870719 w 1752448"/>
              <a:gd name="connsiteY94" fmla="*/ 93536 h 1592484"/>
              <a:gd name="connsiteX95" fmla="*/ 977209 w 1752448"/>
              <a:gd name="connsiteY95" fmla="*/ 23908 h 1592484"/>
              <a:gd name="connsiteX96" fmla="*/ 1097604 w 1752448"/>
              <a:gd name="connsiteY96" fmla="*/ 0 h 1592484"/>
              <a:gd name="connsiteX97" fmla="*/ 1218001 w 1752448"/>
              <a:gd name="connsiteY97" fmla="*/ 23908 h 1592484"/>
              <a:gd name="connsiteX98" fmla="*/ 1322490 w 1752448"/>
              <a:gd name="connsiteY98" fmla="*/ 93536 h 1592484"/>
              <a:gd name="connsiteX99" fmla="*/ 1658913 w 1752448"/>
              <a:gd name="connsiteY99" fmla="*/ 429959 h 1592484"/>
              <a:gd name="connsiteX100" fmla="*/ 1728541 w 1752448"/>
              <a:gd name="connsiteY100" fmla="*/ 535496 h 1592484"/>
              <a:gd name="connsiteX101" fmla="*/ 1752448 w 1752448"/>
              <a:gd name="connsiteY101" fmla="*/ 656939 h 1592484"/>
              <a:gd name="connsiteX102" fmla="*/ 1728541 w 1752448"/>
              <a:gd name="connsiteY102" fmla="*/ 777335 h 1592484"/>
              <a:gd name="connsiteX103" fmla="*/ 1658913 w 1752448"/>
              <a:gd name="connsiteY103" fmla="*/ 881824 h 1592484"/>
              <a:gd name="connsiteX104" fmla="*/ 1005974 w 1752448"/>
              <a:gd name="connsiteY104" fmla="*/ 1532763 h 1592484"/>
              <a:gd name="connsiteX105" fmla="*/ 941299 w 1752448"/>
              <a:gd name="connsiteY105" fmla="*/ 1576578 h 1592484"/>
              <a:gd name="connsiteX106" fmla="*/ 864623 w 1752448"/>
              <a:gd name="connsiteY106" fmla="*/ 1592485 h 1592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752448" h="1592484">
                <a:moveTo>
                  <a:pt x="866718" y="1433227"/>
                </a:moveTo>
                <a:cubicBezTo>
                  <a:pt x="872052" y="1433227"/>
                  <a:pt x="877292" y="1431893"/>
                  <a:pt x="882626" y="1429226"/>
                </a:cubicBezTo>
                <a:cubicBezTo>
                  <a:pt x="887960" y="1426559"/>
                  <a:pt x="891960" y="1423892"/>
                  <a:pt x="894532" y="1421225"/>
                </a:cubicBezTo>
                <a:lnTo>
                  <a:pt x="1547471" y="768287"/>
                </a:lnTo>
                <a:cubicBezTo>
                  <a:pt x="1563377" y="752380"/>
                  <a:pt x="1574998" y="734473"/>
                  <a:pt x="1582332" y="714566"/>
                </a:cubicBezTo>
                <a:cubicBezTo>
                  <a:pt x="1589666" y="694658"/>
                  <a:pt x="1593286" y="674751"/>
                  <a:pt x="1593286" y="654844"/>
                </a:cubicBezTo>
                <a:cubicBezTo>
                  <a:pt x="1593286" y="633603"/>
                  <a:pt x="1589666" y="613410"/>
                  <a:pt x="1582332" y="594170"/>
                </a:cubicBezTo>
                <a:cubicBezTo>
                  <a:pt x="1574998" y="574929"/>
                  <a:pt x="1563377" y="557975"/>
                  <a:pt x="1547471" y="543401"/>
                </a:cubicBezTo>
                <a:lnTo>
                  <a:pt x="1209047" y="204978"/>
                </a:lnTo>
                <a:cubicBezTo>
                  <a:pt x="1194474" y="189071"/>
                  <a:pt x="1177519" y="177451"/>
                  <a:pt x="1158279" y="170117"/>
                </a:cubicBezTo>
                <a:cubicBezTo>
                  <a:pt x="1139039" y="162782"/>
                  <a:pt x="1118750" y="159163"/>
                  <a:pt x="1097604" y="159163"/>
                </a:cubicBezTo>
                <a:cubicBezTo>
                  <a:pt x="1077697" y="159163"/>
                  <a:pt x="1057790" y="162782"/>
                  <a:pt x="1037883" y="170117"/>
                </a:cubicBezTo>
                <a:cubicBezTo>
                  <a:pt x="1017976" y="177451"/>
                  <a:pt x="1000068" y="189071"/>
                  <a:pt x="984162" y="204978"/>
                </a:cubicBezTo>
                <a:lnTo>
                  <a:pt x="962255" y="226886"/>
                </a:lnTo>
                <a:lnTo>
                  <a:pt x="1109606" y="376142"/>
                </a:lnTo>
                <a:cubicBezTo>
                  <a:pt x="1129514" y="394716"/>
                  <a:pt x="1144086" y="415957"/>
                  <a:pt x="1153421" y="439865"/>
                </a:cubicBezTo>
                <a:cubicBezTo>
                  <a:pt x="1162756" y="463772"/>
                  <a:pt x="1167327" y="489014"/>
                  <a:pt x="1167327" y="515493"/>
                </a:cubicBezTo>
                <a:cubicBezTo>
                  <a:pt x="1167327" y="571214"/>
                  <a:pt x="1148373" y="617982"/>
                  <a:pt x="1110559" y="655796"/>
                </a:cubicBezTo>
                <a:cubicBezTo>
                  <a:pt x="1072744" y="693611"/>
                  <a:pt x="1025977" y="712565"/>
                  <a:pt x="970255" y="712565"/>
                </a:cubicBezTo>
                <a:cubicBezTo>
                  <a:pt x="943681" y="712565"/>
                  <a:pt x="918154" y="707898"/>
                  <a:pt x="893579" y="698659"/>
                </a:cubicBezTo>
                <a:cubicBezTo>
                  <a:pt x="869004" y="689324"/>
                  <a:pt x="847478" y="675418"/>
                  <a:pt x="828905" y="656844"/>
                </a:cubicBezTo>
                <a:lnTo>
                  <a:pt x="679648" y="509492"/>
                </a:lnTo>
                <a:lnTo>
                  <a:pt x="331319" y="857822"/>
                </a:lnTo>
                <a:cubicBezTo>
                  <a:pt x="327318" y="861822"/>
                  <a:pt x="324365" y="866108"/>
                  <a:pt x="322365" y="870776"/>
                </a:cubicBezTo>
                <a:cubicBezTo>
                  <a:pt x="320365" y="875443"/>
                  <a:pt x="319412" y="880396"/>
                  <a:pt x="319412" y="885730"/>
                </a:cubicBezTo>
                <a:cubicBezTo>
                  <a:pt x="319412" y="896303"/>
                  <a:pt x="323413" y="905923"/>
                  <a:pt x="331319" y="914591"/>
                </a:cubicBezTo>
                <a:cubicBezTo>
                  <a:pt x="339224" y="923258"/>
                  <a:pt x="348559" y="927545"/>
                  <a:pt x="359227" y="927545"/>
                </a:cubicBezTo>
                <a:cubicBezTo>
                  <a:pt x="364561" y="927545"/>
                  <a:pt x="369799" y="926211"/>
                  <a:pt x="375133" y="923544"/>
                </a:cubicBezTo>
                <a:cubicBezTo>
                  <a:pt x="380467" y="920877"/>
                  <a:pt x="384468" y="918210"/>
                  <a:pt x="387040" y="915543"/>
                </a:cubicBezTo>
                <a:lnTo>
                  <a:pt x="657740" y="644843"/>
                </a:lnTo>
                <a:lnTo>
                  <a:pt x="769183" y="756285"/>
                </a:lnTo>
                <a:lnTo>
                  <a:pt x="500483" y="1026986"/>
                </a:lnTo>
                <a:cubicBezTo>
                  <a:pt x="496482" y="1030986"/>
                  <a:pt x="493529" y="1035272"/>
                  <a:pt x="491529" y="1039940"/>
                </a:cubicBezTo>
                <a:cubicBezTo>
                  <a:pt x="489529" y="1044607"/>
                  <a:pt x="488576" y="1049560"/>
                  <a:pt x="488576" y="1054894"/>
                </a:cubicBezTo>
                <a:cubicBezTo>
                  <a:pt x="488576" y="1065467"/>
                  <a:pt x="492577" y="1074801"/>
                  <a:pt x="500483" y="1082802"/>
                </a:cubicBezTo>
                <a:cubicBezTo>
                  <a:pt x="508388" y="1090803"/>
                  <a:pt x="517723" y="1094708"/>
                  <a:pt x="528391" y="1094708"/>
                </a:cubicBezTo>
                <a:cubicBezTo>
                  <a:pt x="533725" y="1094708"/>
                  <a:pt x="538963" y="1093375"/>
                  <a:pt x="544297" y="1090708"/>
                </a:cubicBezTo>
                <a:cubicBezTo>
                  <a:pt x="549631" y="1088041"/>
                  <a:pt x="553632" y="1085374"/>
                  <a:pt x="556204" y="1082707"/>
                </a:cubicBezTo>
                <a:lnTo>
                  <a:pt x="826904" y="814007"/>
                </a:lnTo>
                <a:lnTo>
                  <a:pt x="938347" y="925449"/>
                </a:lnTo>
                <a:lnTo>
                  <a:pt x="669646" y="1196150"/>
                </a:lnTo>
                <a:cubicBezTo>
                  <a:pt x="665646" y="1198817"/>
                  <a:pt x="662693" y="1202817"/>
                  <a:pt x="660693" y="1208056"/>
                </a:cubicBezTo>
                <a:cubicBezTo>
                  <a:pt x="658693" y="1213295"/>
                  <a:pt x="657740" y="1218629"/>
                  <a:pt x="657740" y="1223963"/>
                </a:cubicBezTo>
                <a:cubicBezTo>
                  <a:pt x="657740" y="1234535"/>
                  <a:pt x="661741" y="1243870"/>
                  <a:pt x="669646" y="1251871"/>
                </a:cubicBezTo>
                <a:cubicBezTo>
                  <a:pt x="677552" y="1259872"/>
                  <a:pt x="686886" y="1263777"/>
                  <a:pt x="697554" y="1263777"/>
                </a:cubicBezTo>
                <a:cubicBezTo>
                  <a:pt x="702889" y="1263777"/>
                  <a:pt x="707842" y="1262825"/>
                  <a:pt x="712509" y="1260824"/>
                </a:cubicBezTo>
                <a:cubicBezTo>
                  <a:pt x="717176" y="1258824"/>
                  <a:pt x="721462" y="1255871"/>
                  <a:pt x="725463" y="1251871"/>
                </a:cubicBezTo>
                <a:lnTo>
                  <a:pt x="996163" y="983171"/>
                </a:lnTo>
                <a:lnTo>
                  <a:pt x="1107606" y="1094613"/>
                </a:lnTo>
                <a:lnTo>
                  <a:pt x="836905" y="1365314"/>
                </a:lnTo>
                <a:cubicBezTo>
                  <a:pt x="832905" y="1369314"/>
                  <a:pt x="829952" y="1373600"/>
                  <a:pt x="827952" y="1378268"/>
                </a:cubicBezTo>
                <a:cubicBezTo>
                  <a:pt x="825952" y="1382935"/>
                  <a:pt x="824999" y="1387888"/>
                  <a:pt x="824999" y="1393222"/>
                </a:cubicBezTo>
                <a:cubicBezTo>
                  <a:pt x="824999" y="1403795"/>
                  <a:pt x="829285" y="1413129"/>
                  <a:pt x="837953" y="1421130"/>
                </a:cubicBezTo>
                <a:cubicBezTo>
                  <a:pt x="846621" y="1429131"/>
                  <a:pt x="856241" y="1433036"/>
                  <a:pt x="866814" y="1433036"/>
                </a:cubicBezTo>
                <a:close/>
                <a:moveTo>
                  <a:pt x="864719" y="1592485"/>
                </a:moveTo>
                <a:cubicBezTo>
                  <a:pt x="815569" y="1592485"/>
                  <a:pt x="772135" y="1576197"/>
                  <a:pt x="734321" y="1543717"/>
                </a:cubicBezTo>
                <a:cubicBezTo>
                  <a:pt x="696507" y="1511237"/>
                  <a:pt x="674314" y="1470374"/>
                  <a:pt x="667646" y="1421321"/>
                </a:cubicBezTo>
                <a:cubicBezTo>
                  <a:pt x="622498" y="1414653"/>
                  <a:pt x="584683" y="1396079"/>
                  <a:pt x="554203" y="1365599"/>
                </a:cubicBezTo>
                <a:cubicBezTo>
                  <a:pt x="523723" y="1335119"/>
                  <a:pt x="505054" y="1297210"/>
                  <a:pt x="498482" y="1252157"/>
                </a:cubicBezTo>
                <a:cubicBezTo>
                  <a:pt x="453334" y="1245489"/>
                  <a:pt x="415901" y="1226629"/>
                  <a:pt x="385992" y="1195388"/>
                </a:cubicBezTo>
                <a:cubicBezTo>
                  <a:pt x="356179" y="1164241"/>
                  <a:pt x="337891" y="1126712"/>
                  <a:pt x="331223" y="1082897"/>
                </a:cubicBezTo>
                <a:cubicBezTo>
                  <a:pt x="280836" y="1076230"/>
                  <a:pt x="239688" y="1054322"/>
                  <a:pt x="207779" y="1017175"/>
                </a:cubicBezTo>
                <a:cubicBezTo>
                  <a:pt x="175966" y="980027"/>
                  <a:pt x="159964" y="936212"/>
                  <a:pt x="159964" y="885825"/>
                </a:cubicBezTo>
                <a:cubicBezTo>
                  <a:pt x="159964" y="859250"/>
                  <a:pt x="164917" y="833723"/>
                  <a:pt x="174918" y="809149"/>
                </a:cubicBezTo>
                <a:cubicBezTo>
                  <a:pt x="184919" y="784574"/>
                  <a:pt x="199112" y="763048"/>
                  <a:pt x="217685" y="744474"/>
                </a:cubicBezTo>
                <a:lnTo>
                  <a:pt x="679553" y="284607"/>
                </a:lnTo>
                <a:lnTo>
                  <a:pt x="940347" y="545402"/>
                </a:lnTo>
                <a:cubicBezTo>
                  <a:pt x="943014" y="549402"/>
                  <a:pt x="947014" y="552355"/>
                  <a:pt x="952253" y="554355"/>
                </a:cubicBezTo>
                <a:cubicBezTo>
                  <a:pt x="957492" y="556355"/>
                  <a:pt x="962826" y="557308"/>
                  <a:pt x="968160" y="557308"/>
                </a:cubicBezTo>
                <a:cubicBezTo>
                  <a:pt x="980066" y="557308"/>
                  <a:pt x="990067" y="553688"/>
                  <a:pt x="997973" y="546354"/>
                </a:cubicBezTo>
                <a:cubicBezTo>
                  <a:pt x="1005879" y="539020"/>
                  <a:pt x="1009880" y="529400"/>
                  <a:pt x="1009880" y="517493"/>
                </a:cubicBezTo>
                <a:cubicBezTo>
                  <a:pt x="1009880" y="512159"/>
                  <a:pt x="1008927" y="506921"/>
                  <a:pt x="1006927" y="501586"/>
                </a:cubicBezTo>
                <a:cubicBezTo>
                  <a:pt x="1004926" y="496253"/>
                  <a:pt x="1001974" y="492252"/>
                  <a:pt x="997973" y="489680"/>
                </a:cubicBezTo>
                <a:lnTo>
                  <a:pt x="713271" y="204978"/>
                </a:lnTo>
                <a:cubicBezTo>
                  <a:pt x="698698" y="189071"/>
                  <a:pt x="681743" y="177451"/>
                  <a:pt x="662502" y="170117"/>
                </a:cubicBezTo>
                <a:cubicBezTo>
                  <a:pt x="643262" y="162782"/>
                  <a:pt x="622974" y="159163"/>
                  <a:pt x="601828" y="159163"/>
                </a:cubicBezTo>
                <a:cubicBezTo>
                  <a:pt x="581921" y="159163"/>
                  <a:pt x="562014" y="162782"/>
                  <a:pt x="542107" y="170117"/>
                </a:cubicBezTo>
                <a:cubicBezTo>
                  <a:pt x="522199" y="177451"/>
                  <a:pt x="504292" y="189071"/>
                  <a:pt x="488386" y="204978"/>
                </a:cubicBezTo>
                <a:lnTo>
                  <a:pt x="207684" y="487680"/>
                </a:lnTo>
                <a:cubicBezTo>
                  <a:pt x="195777" y="499586"/>
                  <a:pt x="185776" y="513588"/>
                  <a:pt x="177870" y="529495"/>
                </a:cubicBezTo>
                <a:cubicBezTo>
                  <a:pt x="169870" y="545402"/>
                  <a:pt x="164631" y="561308"/>
                  <a:pt x="161964" y="577310"/>
                </a:cubicBezTo>
                <a:cubicBezTo>
                  <a:pt x="159297" y="593217"/>
                  <a:pt x="159297" y="609505"/>
                  <a:pt x="161964" y="626078"/>
                </a:cubicBezTo>
                <a:cubicBezTo>
                  <a:pt x="164631" y="642652"/>
                  <a:pt x="169965" y="658273"/>
                  <a:pt x="177870" y="672846"/>
                </a:cubicBezTo>
                <a:lnTo>
                  <a:pt x="62427" y="788289"/>
                </a:lnTo>
                <a:cubicBezTo>
                  <a:pt x="39853" y="757809"/>
                  <a:pt x="23280" y="724281"/>
                  <a:pt x="12707" y="687800"/>
                </a:cubicBezTo>
                <a:cubicBezTo>
                  <a:pt x="2135" y="651320"/>
                  <a:pt x="-1866" y="614458"/>
                  <a:pt x="801" y="577310"/>
                </a:cubicBezTo>
                <a:cubicBezTo>
                  <a:pt x="3468" y="540163"/>
                  <a:pt x="12707" y="503968"/>
                  <a:pt x="28709" y="468821"/>
                </a:cubicBezTo>
                <a:cubicBezTo>
                  <a:pt x="44616" y="433673"/>
                  <a:pt x="66523" y="402146"/>
                  <a:pt x="94432" y="374237"/>
                </a:cubicBezTo>
                <a:lnTo>
                  <a:pt x="375133" y="93536"/>
                </a:lnTo>
                <a:cubicBezTo>
                  <a:pt x="406947" y="63056"/>
                  <a:pt x="442475" y="39815"/>
                  <a:pt x="481623" y="23908"/>
                </a:cubicBezTo>
                <a:cubicBezTo>
                  <a:pt x="520770" y="8001"/>
                  <a:pt x="560966" y="0"/>
                  <a:pt x="602019" y="0"/>
                </a:cubicBezTo>
                <a:cubicBezTo>
                  <a:pt x="643072" y="0"/>
                  <a:pt x="683267" y="8001"/>
                  <a:pt x="722415" y="23908"/>
                </a:cubicBezTo>
                <a:cubicBezTo>
                  <a:pt x="761563" y="39815"/>
                  <a:pt x="796424" y="63056"/>
                  <a:pt x="826904" y="93536"/>
                </a:cubicBezTo>
                <a:lnTo>
                  <a:pt x="848811" y="115443"/>
                </a:lnTo>
                <a:lnTo>
                  <a:pt x="870719" y="93536"/>
                </a:lnTo>
                <a:cubicBezTo>
                  <a:pt x="902533" y="63056"/>
                  <a:pt x="938061" y="39815"/>
                  <a:pt x="977209" y="23908"/>
                </a:cubicBezTo>
                <a:cubicBezTo>
                  <a:pt x="1016356" y="8001"/>
                  <a:pt x="1056552" y="0"/>
                  <a:pt x="1097604" y="0"/>
                </a:cubicBezTo>
                <a:cubicBezTo>
                  <a:pt x="1138658" y="0"/>
                  <a:pt x="1178853" y="8001"/>
                  <a:pt x="1218001" y="23908"/>
                </a:cubicBezTo>
                <a:cubicBezTo>
                  <a:pt x="1257148" y="39815"/>
                  <a:pt x="1292010" y="63056"/>
                  <a:pt x="1322490" y="93536"/>
                </a:cubicBezTo>
                <a:lnTo>
                  <a:pt x="1658913" y="429959"/>
                </a:lnTo>
                <a:cubicBezTo>
                  <a:pt x="1689393" y="460439"/>
                  <a:pt x="1712634" y="495681"/>
                  <a:pt x="1728541" y="535496"/>
                </a:cubicBezTo>
                <a:cubicBezTo>
                  <a:pt x="1744447" y="575310"/>
                  <a:pt x="1752448" y="615791"/>
                  <a:pt x="1752448" y="656939"/>
                </a:cubicBezTo>
                <a:cubicBezTo>
                  <a:pt x="1752448" y="698087"/>
                  <a:pt x="1744447" y="738188"/>
                  <a:pt x="1728541" y="777335"/>
                </a:cubicBezTo>
                <a:cubicBezTo>
                  <a:pt x="1712634" y="816483"/>
                  <a:pt x="1689393" y="851345"/>
                  <a:pt x="1658913" y="881824"/>
                </a:cubicBezTo>
                <a:lnTo>
                  <a:pt x="1005974" y="1532763"/>
                </a:lnTo>
                <a:cubicBezTo>
                  <a:pt x="987401" y="1551337"/>
                  <a:pt x="965874" y="1565910"/>
                  <a:pt x="941299" y="1576578"/>
                </a:cubicBezTo>
                <a:cubicBezTo>
                  <a:pt x="916725" y="1587151"/>
                  <a:pt x="891198" y="1592485"/>
                  <a:pt x="864623" y="1592485"/>
                </a:cubicBez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412C32AC-8365-BD48-9D1D-F693159E7309}"/>
              </a:ext>
            </a:extLst>
          </p:cNvPr>
          <p:cNvSpPr/>
          <p:nvPr/>
        </p:nvSpPr>
        <p:spPr>
          <a:xfrm>
            <a:off x="6189786" y="4413398"/>
            <a:ext cx="313740" cy="251618"/>
          </a:xfrm>
          <a:custGeom>
            <a:avLst/>
            <a:gdLst>
              <a:gd name="connsiteX0" fmla="*/ 1702118 w 2346102"/>
              <a:gd name="connsiteY0" fmla="*/ 676180 h 1881568"/>
              <a:gd name="connsiteX1" fmla="*/ 1577150 w 2346102"/>
              <a:gd name="connsiteY1" fmla="*/ 624745 h 1881568"/>
              <a:gd name="connsiteX2" fmla="*/ 1525715 w 2346102"/>
              <a:gd name="connsiteY2" fmla="*/ 499777 h 1881568"/>
              <a:gd name="connsiteX3" fmla="*/ 1577150 w 2346102"/>
              <a:gd name="connsiteY3" fmla="*/ 374809 h 1881568"/>
              <a:gd name="connsiteX4" fmla="*/ 1702118 w 2346102"/>
              <a:gd name="connsiteY4" fmla="*/ 323374 h 1881568"/>
              <a:gd name="connsiteX5" fmla="*/ 1827086 w 2346102"/>
              <a:gd name="connsiteY5" fmla="*/ 374809 h 1881568"/>
              <a:gd name="connsiteX6" fmla="*/ 1878521 w 2346102"/>
              <a:gd name="connsiteY6" fmla="*/ 499777 h 1881568"/>
              <a:gd name="connsiteX7" fmla="*/ 1827086 w 2346102"/>
              <a:gd name="connsiteY7" fmla="*/ 624745 h 1881568"/>
              <a:gd name="connsiteX8" fmla="*/ 1702118 w 2346102"/>
              <a:gd name="connsiteY8" fmla="*/ 676180 h 1881568"/>
              <a:gd name="connsiteX9" fmla="*/ 643795 w 2346102"/>
              <a:gd name="connsiteY9" fmla="*/ 676180 h 1881568"/>
              <a:gd name="connsiteX10" fmla="*/ 518827 w 2346102"/>
              <a:gd name="connsiteY10" fmla="*/ 624745 h 1881568"/>
              <a:gd name="connsiteX11" fmla="*/ 467392 w 2346102"/>
              <a:gd name="connsiteY11" fmla="*/ 499777 h 1881568"/>
              <a:gd name="connsiteX12" fmla="*/ 518827 w 2346102"/>
              <a:gd name="connsiteY12" fmla="*/ 374809 h 1881568"/>
              <a:gd name="connsiteX13" fmla="*/ 643795 w 2346102"/>
              <a:gd name="connsiteY13" fmla="*/ 323374 h 1881568"/>
              <a:gd name="connsiteX14" fmla="*/ 768763 w 2346102"/>
              <a:gd name="connsiteY14" fmla="*/ 374809 h 1881568"/>
              <a:gd name="connsiteX15" fmla="*/ 820198 w 2346102"/>
              <a:gd name="connsiteY15" fmla="*/ 499777 h 1881568"/>
              <a:gd name="connsiteX16" fmla="*/ 768763 w 2346102"/>
              <a:gd name="connsiteY16" fmla="*/ 624745 h 1881568"/>
              <a:gd name="connsiteX17" fmla="*/ 643795 w 2346102"/>
              <a:gd name="connsiteY17" fmla="*/ 676180 h 1881568"/>
              <a:gd name="connsiteX18" fmla="*/ 1173004 w 2346102"/>
              <a:gd name="connsiteY18" fmla="*/ 999554 h 1881568"/>
              <a:gd name="connsiteX19" fmla="*/ 1048036 w 2346102"/>
              <a:gd name="connsiteY19" fmla="*/ 948119 h 1881568"/>
              <a:gd name="connsiteX20" fmla="*/ 996601 w 2346102"/>
              <a:gd name="connsiteY20" fmla="*/ 823150 h 1881568"/>
              <a:gd name="connsiteX21" fmla="*/ 1048036 w 2346102"/>
              <a:gd name="connsiteY21" fmla="*/ 698182 h 1881568"/>
              <a:gd name="connsiteX22" fmla="*/ 1173004 w 2346102"/>
              <a:gd name="connsiteY22" fmla="*/ 646747 h 1881568"/>
              <a:gd name="connsiteX23" fmla="*/ 1297972 w 2346102"/>
              <a:gd name="connsiteY23" fmla="*/ 698182 h 1881568"/>
              <a:gd name="connsiteX24" fmla="*/ 1349407 w 2346102"/>
              <a:gd name="connsiteY24" fmla="*/ 823150 h 1881568"/>
              <a:gd name="connsiteX25" fmla="*/ 1297972 w 2346102"/>
              <a:gd name="connsiteY25" fmla="*/ 948119 h 1881568"/>
              <a:gd name="connsiteX26" fmla="*/ 1173004 w 2346102"/>
              <a:gd name="connsiteY26" fmla="*/ 999554 h 1881568"/>
              <a:gd name="connsiteX27" fmla="*/ 1173004 w 2346102"/>
              <a:gd name="connsiteY27" fmla="*/ 352806 h 1881568"/>
              <a:gd name="connsiteX28" fmla="*/ 1048036 w 2346102"/>
              <a:gd name="connsiteY28" fmla="*/ 301371 h 1881568"/>
              <a:gd name="connsiteX29" fmla="*/ 996601 w 2346102"/>
              <a:gd name="connsiteY29" fmla="*/ 176403 h 1881568"/>
              <a:gd name="connsiteX30" fmla="*/ 1048036 w 2346102"/>
              <a:gd name="connsiteY30" fmla="*/ 51435 h 1881568"/>
              <a:gd name="connsiteX31" fmla="*/ 1173004 w 2346102"/>
              <a:gd name="connsiteY31" fmla="*/ 0 h 1881568"/>
              <a:gd name="connsiteX32" fmla="*/ 1297972 w 2346102"/>
              <a:gd name="connsiteY32" fmla="*/ 51435 h 1881568"/>
              <a:gd name="connsiteX33" fmla="*/ 1349407 w 2346102"/>
              <a:gd name="connsiteY33" fmla="*/ 176403 h 1881568"/>
              <a:gd name="connsiteX34" fmla="*/ 1297972 w 2346102"/>
              <a:gd name="connsiteY34" fmla="*/ 301371 h 1881568"/>
              <a:gd name="connsiteX35" fmla="*/ 1173004 w 2346102"/>
              <a:gd name="connsiteY35" fmla="*/ 352806 h 1881568"/>
              <a:gd name="connsiteX36" fmla="*/ 1173004 w 2346102"/>
              <a:gd name="connsiteY36" fmla="*/ 1881569 h 1881568"/>
              <a:gd name="connsiteX37" fmla="*/ 1053941 w 2346102"/>
              <a:gd name="connsiteY37" fmla="*/ 1872710 h 1881568"/>
              <a:gd name="connsiteX38" fmla="*/ 937832 w 2346102"/>
              <a:gd name="connsiteY38" fmla="*/ 1849183 h 1881568"/>
              <a:gd name="connsiteX39" fmla="*/ 937832 w 2346102"/>
              <a:gd name="connsiteY39" fmla="*/ 1428750 h 1881568"/>
              <a:gd name="connsiteX40" fmla="*/ 1006888 w 2346102"/>
              <a:gd name="connsiteY40" fmla="*/ 1250918 h 1881568"/>
              <a:gd name="connsiteX41" fmla="*/ 1173004 w 2346102"/>
              <a:gd name="connsiteY41" fmla="*/ 1175956 h 1881568"/>
              <a:gd name="connsiteX42" fmla="*/ 1339120 w 2346102"/>
              <a:gd name="connsiteY42" fmla="*/ 1250918 h 1881568"/>
              <a:gd name="connsiteX43" fmla="*/ 1408176 w 2346102"/>
              <a:gd name="connsiteY43" fmla="*/ 1428750 h 1881568"/>
              <a:gd name="connsiteX44" fmla="*/ 1408176 w 2346102"/>
              <a:gd name="connsiteY44" fmla="*/ 1849183 h 1881568"/>
              <a:gd name="connsiteX45" fmla="*/ 1292066 w 2346102"/>
              <a:gd name="connsiteY45" fmla="*/ 1872710 h 1881568"/>
              <a:gd name="connsiteX46" fmla="*/ 1173004 w 2346102"/>
              <a:gd name="connsiteY46" fmla="*/ 1881569 h 1881568"/>
              <a:gd name="connsiteX47" fmla="*/ 761429 w 2346102"/>
              <a:gd name="connsiteY47" fmla="*/ 1787462 h 1881568"/>
              <a:gd name="connsiteX48" fmla="*/ 648272 w 2346102"/>
              <a:gd name="connsiteY48" fmla="*/ 1734503 h 1881568"/>
              <a:gd name="connsiteX49" fmla="*/ 543878 w 2346102"/>
              <a:gd name="connsiteY49" fmla="*/ 1669828 h 1881568"/>
              <a:gd name="connsiteX50" fmla="*/ 413099 w 2346102"/>
              <a:gd name="connsiteY50" fmla="*/ 1516952 h 1881568"/>
              <a:gd name="connsiteX51" fmla="*/ 364617 w 2346102"/>
              <a:gd name="connsiteY51" fmla="*/ 1317022 h 1881568"/>
              <a:gd name="connsiteX52" fmla="*/ 348425 w 2346102"/>
              <a:gd name="connsiteY52" fmla="*/ 1174432 h 1881568"/>
              <a:gd name="connsiteX53" fmla="*/ 291084 w 2346102"/>
              <a:gd name="connsiteY53" fmla="*/ 1049464 h 1881568"/>
              <a:gd name="connsiteX54" fmla="*/ 180880 w 2346102"/>
              <a:gd name="connsiteY54" fmla="*/ 933355 h 1881568"/>
              <a:gd name="connsiteX55" fmla="*/ 32385 w 2346102"/>
              <a:gd name="connsiteY55" fmla="*/ 787813 h 1881568"/>
              <a:gd name="connsiteX56" fmla="*/ 0 w 2346102"/>
              <a:gd name="connsiteY56" fmla="*/ 705517 h 1881568"/>
              <a:gd name="connsiteX57" fmla="*/ 32385 w 2346102"/>
              <a:gd name="connsiteY57" fmla="*/ 623221 h 1881568"/>
              <a:gd name="connsiteX58" fmla="*/ 114681 w 2346102"/>
              <a:gd name="connsiteY58" fmla="*/ 590836 h 1881568"/>
              <a:gd name="connsiteX59" fmla="*/ 196977 w 2346102"/>
              <a:gd name="connsiteY59" fmla="*/ 623221 h 1881568"/>
              <a:gd name="connsiteX60" fmla="*/ 646748 w 2346102"/>
              <a:gd name="connsiteY60" fmla="*/ 1049464 h 1881568"/>
              <a:gd name="connsiteX61" fmla="*/ 733520 w 2346102"/>
              <a:gd name="connsiteY61" fmla="*/ 1174432 h 1881568"/>
              <a:gd name="connsiteX62" fmla="*/ 761429 w 2346102"/>
              <a:gd name="connsiteY62" fmla="*/ 1322927 h 1881568"/>
              <a:gd name="connsiteX63" fmla="*/ 761429 w 2346102"/>
              <a:gd name="connsiteY63" fmla="*/ 1787462 h 1881568"/>
              <a:gd name="connsiteX64" fmla="*/ 1584579 w 2346102"/>
              <a:gd name="connsiteY64" fmla="*/ 1787462 h 1881568"/>
              <a:gd name="connsiteX65" fmla="*/ 1584579 w 2346102"/>
              <a:gd name="connsiteY65" fmla="*/ 1322927 h 1881568"/>
              <a:gd name="connsiteX66" fmla="*/ 1614011 w 2346102"/>
              <a:gd name="connsiteY66" fmla="*/ 1173004 h 1881568"/>
              <a:gd name="connsiteX67" fmla="*/ 1699260 w 2346102"/>
              <a:gd name="connsiteY67" fmla="*/ 1049560 h 1881568"/>
              <a:gd name="connsiteX68" fmla="*/ 2149031 w 2346102"/>
              <a:gd name="connsiteY68" fmla="*/ 623316 h 1881568"/>
              <a:gd name="connsiteX69" fmla="*/ 2232851 w 2346102"/>
              <a:gd name="connsiteY69" fmla="*/ 590931 h 1881568"/>
              <a:gd name="connsiteX70" fmla="*/ 2313718 w 2346102"/>
              <a:gd name="connsiteY70" fmla="*/ 623316 h 1881568"/>
              <a:gd name="connsiteX71" fmla="*/ 2346103 w 2346102"/>
              <a:gd name="connsiteY71" fmla="*/ 705612 h 1881568"/>
              <a:gd name="connsiteX72" fmla="*/ 2313718 w 2346102"/>
              <a:gd name="connsiteY72" fmla="*/ 787908 h 1881568"/>
              <a:gd name="connsiteX73" fmla="*/ 2165223 w 2346102"/>
              <a:gd name="connsiteY73" fmla="*/ 931926 h 1881568"/>
              <a:gd name="connsiteX74" fmla="*/ 2055019 w 2346102"/>
              <a:gd name="connsiteY74" fmla="*/ 1049560 h 1881568"/>
              <a:gd name="connsiteX75" fmla="*/ 1997678 w 2346102"/>
              <a:gd name="connsiteY75" fmla="*/ 1174528 h 1881568"/>
              <a:gd name="connsiteX76" fmla="*/ 1981486 w 2346102"/>
              <a:gd name="connsiteY76" fmla="*/ 1317117 h 1881568"/>
              <a:gd name="connsiteX77" fmla="*/ 1933004 w 2346102"/>
              <a:gd name="connsiteY77" fmla="*/ 1518475 h 1881568"/>
              <a:gd name="connsiteX78" fmla="*/ 1799273 w 2346102"/>
              <a:gd name="connsiteY78" fmla="*/ 1672781 h 1881568"/>
              <a:gd name="connsiteX79" fmla="*/ 1697831 w 2346102"/>
              <a:gd name="connsiteY79" fmla="*/ 1734503 h 1881568"/>
              <a:gd name="connsiteX80" fmla="*/ 1584674 w 2346102"/>
              <a:gd name="connsiteY80" fmla="*/ 1787462 h 1881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2346102" h="1881568">
                <a:moveTo>
                  <a:pt x="1702118" y="676180"/>
                </a:moveTo>
                <a:cubicBezTo>
                  <a:pt x="1653159" y="676180"/>
                  <a:pt x="1611440" y="659035"/>
                  <a:pt x="1577150" y="624745"/>
                </a:cubicBezTo>
                <a:cubicBezTo>
                  <a:pt x="1542860" y="590455"/>
                  <a:pt x="1525715" y="548830"/>
                  <a:pt x="1525715" y="499777"/>
                </a:cubicBezTo>
                <a:cubicBezTo>
                  <a:pt x="1525715" y="450723"/>
                  <a:pt x="1542860" y="409099"/>
                  <a:pt x="1577150" y="374809"/>
                </a:cubicBezTo>
                <a:cubicBezTo>
                  <a:pt x="1611440" y="340519"/>
                  <a:pt x="1653064" y="323374"/>
                  <a:pt x="1702118" y="323374"/>
                </a:cubicBezTo>
                <a:cubicBezTo>
                  <a:pt x="1751171" y="323374"/>
                  <a:pt x="1792796" y="340519"/>
                  <a:pt x="1827086" y="374809"/>
                </a:cubicBezTo>
                <a:cubicBezTo>
                  <a:pt x="1861375" y="409099"/>
                  <a:pt x="1878521" y="450723"/>
                  <a:pt x="1878521" y="499777"/>
                </a:cubicBezTo>
                <a:cubicBezTo>
                  <a:pt x="1878521" y="548830"/>
                  <a:pt x="1861375" y="590455"/>
                  <a:pt x="1827086" y="624745"/>
                </a:cubicBezTo>
                <a:cubicBezTo>
                  <a:pt x="1792796" y="659035"/>
                  <a:pt x="1751171" y="676180"/>
                  <a:pt x="1702118" y="676180"/>
                </a:cubicBezTo>
                <a:close/>
                <a:moveTo>
                  <a:pt x="643795" y="676180"/>
                </a:moveTo>
                <a:cubicBezTo>
                  <a:pt x="594836" y="676180"/>
                  <a:pt x="553117" y="659035"/>
                  <a:pt x="518827" y="624745"/>
                </a:cubicBezTo>
                <a:cubicBezTo>
                  <a:pt x="484537" y="590455"/>
                  <a:pt x="467392" y="548830"/>
                  <a:pt x="467392" y="499777"/>
                </a:cubicBezTo>
                <a:cubicBezTo>
                  <a:pt x="467392" y="450723"/>
                  <a:pt x="484537" y="409099"/>
                  <a:pt x="518827" y="374809"/>
                </a:cubicBezTo>
                <a:cubicBezTo>
                  <a:pt x="553117" y="340519"/>
                  <a:pt x="594741" y="323374"/>
                  <a:pt x="643795" y="323374"/>
                </a:cubicBezTo>
                <a:cubicBezTo>
                  <a:pt x="692849" y="323374"/>
                  <a:pt x="734473" y="340519"/>
                  <a:pt x="768763" y="374809"/>
                </a:cubicBezTo>
                <a:cubicBezTo>
                  <a:pt x="803053" y="409099"/>
                  <a:pt x="820198" y="450723"/>
                  <a:pt x="820198" y="499777"/>
                </a:cubicBezTo>
                <a:cubicBezTo>
                  <a:pt x="820198" y="548830"/>
                  <a:pt x="803053" y="590455"/>
                  <a:pt x="768763" y="624745"/>
                </a:cubicBezTo>
                <a:cubicBezTo>
                  <a:pt x="734473" y="659035"/>
                  <a:pt x="692849" y="676180"/>
                  <a:pt x="643795" y="676180"/>
                </a:cubicBezTo>
                <a:close/>
                <a:moveTo>
                  <a:pt x="1173004" y="999554"/>
                </a:moveTo>
                <a:cubicBezTo>
                  <a:pt x="1124045" y="999554"/>
                  <a:pt x="1082326" y="982408"/>
                  <a:pt x="1048036" y="948119"/>
                </a:cubicBezTo>
                <a:cubicBezTo>
                  <a:pt x="1013746" y="913829"/>
                  <a:pt x="996601" y="872204"/>
                  <a:pt x="996601" y="823150"/>
                </a:cubicBezTo>
                <a:cubicBezTo>
                  <a:pt x="996601" y="774097"/>
                  <a:pt x="1013746" y="732472"/>
                  <a:pt x="1048036" y="698182"/>
                </a:cubicBezTo>
                <a:cubicBezTo>
                  <a:pt x="1082326" y="663892"/>
                  <a:pt x="1123950" y="646747"/>
                  <a:pt x="1173004" y="646747"/>
                </a:cubicBezTo>
                <a:cubicBezTo>
                  <a:pt x="1222058" y="646747"/>
                  <a:pt x="1263682" y="663892"/>
                  <a:pt x="1297972" y="698182"/>
                </a:cubicBezTo>
                <a:cubicBezTo>
                  <a:pt x="1332262" y="732472"/>
                  <a:pt x="1349407" y="774097"/>
                  <a:pt x="1349407" y="823150"/>
                </a:cubicBezTo>
                <a:cubicBezTo>
                  <a:pt x="1349407" y="872204"/>
                  <a:pt x="1332262" y="913829"/>
                  <a:pt x="1297972" y="948119"/>
                </a:cubicBezTo>
                <a:cubicBezTo>
                  <a:pt x="1263682" y="982408"/>
                  <a:pt x="1222058" y="999554"/>
                  <a:pt x="1173004" y="999554"/>
                </a:cubicBezTo>
                <a:close/>
                <a:moveTo>
                  <a:pt x="1173004" y="352806"/>
                </a:moveTo>
                <a:cubicBezTo>
                  <a:pt x="1124045" y="352806"/>
                  <a:pt x="1082326" y="335661"/>
                  <a:pt x="1048036" y="301371"/>
                </a:cubicBezTo>
                <a:cubicBezTo>
                  <a:pt x="1013746" y="267081"/>
                  <a:pt x="996601" y="225457"/>
                  <a:pt x="996601" y="176403"/>
                </a:cubicBezTo>
                <a:cubicBezTo>
                  <a:pt x="996601" y="127349"/>
                  <a:pt x="1013746" y="85725"/>
                  <a:pt x="1048036" y="51435"/>
                </a:cubicBezTo>
                <a:cubicBezTo>
                  <a:pt x="1082326" y="17145"/>
                  <a:pt x="1123950" y="0"/>
                  <a:pt x="1173004" y="0"/>
                </a:cubicBezTo>
                <a:cubicBezTo>
                  <a:pt x="1222058" y="0"/>
                  <a:pt x="1263682" y="17145"/>
                  <a:pt x="1297972" y="51435"/>
                </a:cubicBezTo>
                <a:cubicBezTo>
                  <a:pt x="1332262" y="85725"/>
                  <a:pt x="1349407" y="127349"/>
                  <a:pt x="1349407" y="176403"/>
                </a:cubicBezTo>
                <a:cubicBezTo>
                  <a:pt x="1349407" y="225457"/>
                  <a:pt x="1332262" y="267081"/>
                  <a:pt x="1297972" y="301371"/>
                </a:cubicBezTo>
                <a:cubicBezTo>
                  <a:pt x="1263682" y="335661"/>
                  <a:pt x="1222058" y="352806"/>
                  <a:pt x="1173004" y="352806"/>
                </a:cubicBezTo>
                <a:close/>
                <a:moveTo>
                  <a:pt x="1173004" y="1881569"/>
                </a:moveTo>
                <a:cubicBezTo>
                  <a:pt x="1133761" y="1881569"/>
                  <a:pt x="1094137" y="1878616"/>
                  <a:pt x="1053941" y="1872710"/>
                </a:cubicBezTo>
                <a:cubicBezTo>
                  <a:pt x="1013746" y="1866805"/>
                  <a:pt x="975074" y="1858994"/>
                  <a:pt x="937832" y="1849183"/>
                </a:cubicBezTo>
                <a:lnTo>
                  <a:pt x="937832" y="1428750"/>
                </a:lnTo>
                <a:cubicBezTo>
                  <a:pt x="937832" y="1360170"/>
                  <a:pt x="960882" y="1300829"/>
                  <a:pt x="1006888" y="1250918"/>
                </a:cubicBezTo>
                <a:cubicBezTo>
                  <a:pt x="1052989" y="1200912"/>
                  <a:pt x="1108329" y="1175956"/>
                  <a:pt x="1173004" y="1175956"/>
                </a:cubicBezTo>
                <a:cubicBezTo>
                  <a:pt x="1237679" y="1175956"/>
                  <a:pt x="1293019" y="1200912"/>
                  <a:pt x="1339120" y="1250918"/>
                </a:cubicBezTo>
                <a:cubicBezTo>
                  <a:pt x="1385221" y="1300924"/>
                  <a:pt x="1408176" y="1360170"/>
                  <a:pt x="1408176" y="1428750"/>
                </a:cubicBezTo>
                <a:lnTo>
                  <a:pt x="1408176" y="1849183"/>
                </a:lnTo>
                <a:cubicBezTo>
                  <a:pt x="1370933" y="1858994"/>
                  <a:pt x="1332262" y="1866805"/>
                  <a:pt x="1292066" y="1872710"/>
                </a:cubicBezTo>
                <a:cubicBezTo>
                  <a:pt x="1251871" y="1878616"/>
                  <a:pt x="1212247" y="1881569"/>
                  <a:pt x="1173004" y="1881569"/>
                </a:cubicBezTo>
                <a:close/>
                <a:moveTo>
                  <a:pt x="761429" y="1787462"/>
                </a:moveTo>
                <a:cubicBezTo>
                  <a:pt x="722186" y="1771745"/>
                  <a:pt x="684467" y="1754124"/>
                  <a:pt x="648272" y="1734503"/>
                </a:cubicBezTo>
                <a:cubicBezTo>
                  <a:pt x="611981" y="1714881"/>
                  <a:pt x="577215" y="1693355"/>
                  <a:pt x="543878" y="1669828"/>
                </a:cubicBezTo>
                <a:cubicBezTo>
                  <a:pt x="489014" y="1630585"/>
                  <a:pt x="445389" y="1579626"/>
                  <a:pt x="413099" y="1516952"/>
                </a:cubicBezTo>
                <a:cubicBezTo>
                  <a:pt x="380714" y="1454277"/>
                  <a:pt x="364617" y="1387602"/>
                  <a:pt x="364617" y="1317022"/>
                </a:cubicBezTo>
                <a:cubicBezTo>
                  <a:pt x="364617" y="1266063"/>
                  <a:pt x="359188" y="1218533"/>
                  <a:pt x="348425" y="1174432"/>
                </a:cubicBezTo>
                <a:cubicBezTo>
                  <a:pt x="337661" y="1130332"/>
                  <a:pt x="318516" y="1088707"/>
                  <a:pt x="291084" y="1049464"/>
                </a:cubicBezTo>
                <a:cubicBezTo>
                  <a:pt x="271463" y="1024033"/>
                  <a:pt x="234696" y="985266"/>
                  <a:pt x="180880" y="933355"/>
                </a:cubicBezTo>
                <a:cubicBezTo>
                  <a:pt x="126968" y="881444"/>
                  <a:pt x="77534" y="832866"/>
                  <a:pt x="32385" y="787813"/>
                </a:cubicBezTo>
                <a:cubicBezTo>
                  <a:pt x="10859" y="766286"/>
                  <a:pt x="0" y="738854"/>
                  <a:pt x="0" y="705517"/>
                </a:cubicBezTo>
                <a:cubicBezTo>
                  <a:pt x="0" y="672179"/>
                  <a:pt x="10763" y="644747"/>
                  <a:pt x="32385" y="623221"/>
                </a:cubicBezTo>
                <a:cubicBezTo>
                  <a:pt x="53912" y="601694"/>
                  <a:pt x="81344" y="590836"/>
                  <a:pt x="114681" y="590836"/>
                </a:cubicBezTo>
                <a:cubicBezTo>
                  <a:pt x="148019" y="590836"/>
                  <a:pt x="175451" y="601599"/>
                  <a:pt x="196977" y="623221"/>
                </a:cubicBezTo>
                <a:lnTo>
                  <a:pt x="646748" y="1049464"/>
                </a:lnTo>
                <a:cubicBezTo>
                  <a:pt x="685991" y="1084707"/>
                  <a:pt x="714851" y="1126427"/>
                  <a:pt x="733520" y="1174432"/>
                </a:cubicBezTo>
                <a:cubicBezTo>
                  <a:pt x="752094" y="1222439"/>
                  <a:pt x="761429" y="1271969"/>
                  <a:pt x="761429" y="1322927"/>
                </a:cubicBezTo>
                <a:lnTo>
                  <a:pt x="761429" y="1787462"/>
                </a:lnTo>
                <a:close/>
                <a:moveTo>
                  <a:pt x="1584579" y="1787462"/>
                </a:moveTo>
                <a:lnTo>
                  <a:pt x="1584579" y="1322927"/>
                </a:lnTo>
                <a:cubicBezTo>
                  <a:pt x="1584579" y="1271969"/>
                  <a:pt x="1594390" y="1221962"/>
                  <a:pt x="1614011" y="1173004"/>
                </a:cubicBezTo>
                <a:cubicBezTo>
                  <a:pt x="1633633" y="1124045"/>
                  <a:pt x="1662017" y="1082802"/>
                  <a:pt x="1699260" y="1049560"/>
                </a:cubicBezTo>
                <a:lnTo>
                  <a:pt x="2149031" y="623316"/>
                </a:lnTo>
                <a:cubicBezTo>
                  <a:pt x="2172557" y="601789"/>
                  <a:pt x="2200466" y="590931"/>
                  <a:pt x="2232851" y="590931"/>
                </a:cubicBezTo>
                <a:cubicBezTo>
                  <a:pt x="2265236" y="590931"/>
                  <a:pt x="2292096" y="601694"/>
                  <a:pt x="2313718" y="623316"/>
                </a:cubicBezTo>
                <a:cubicBezTo>
                  <a:pt x="2335244" y="644842"/>
                  <a:pt x="2346103" y="672274"/>
                  <a:pt x="2346103" y="705612"/>
                </a:cubicBezTo>
                <a:cubicBezTo>
                  <a:pt x="2346103" y="738949"/>
                  <a:pt x="2335340" y="766381"/>
                  <a:pt x="2313718" y="787908"/>
                </a:cubicBezTo>
                <a:cubicBezTo>
                  <a:pt x="2268665" y="832961"/>
                  <a:pt x="2219135" y="880967"/>
                  <a:pt x="2165223" y="931926"/>
                </a:cubicBezTo>
                <a:cubicBezTo>
                  <a:pt x="2111312" y="982885"/>
                  <a:pt x="2074545" y="1022128"/>
                  <a:pt x="2055019" y="1049560"/>
                </a:cubicBezTo>
                <a:cubicBezTo>
                  <a:pt x="2027587" y="1088803"/>
                  <a:pt x="2008442" y="1130427"/>
                  <a:pt x="1997678" y="1174528"/>
                </a:cubicBezTo>
                <a:cubicBezTo>
                  <a:pt x="1986915" y="1218629"/>
                  <a:pt x="1981486" y="1266158"/>
                  <a:pt x="1981486" y="1317117"/>
                </a:cubicBezTo>
                <a:cubicBezTo>
                  <a:pt x="1981486" y="1387697"/>
                  <a:pt x="1965293" y="1454848"/>
                  <a:pt x="1933004" y="1518475"/>
                </a:cubicBezTo>
                <a:cubicBezTo>
                  <a:pt x="1900619" y="1582198"/>
                  <a:pt x="1856042" y="1633633"/>
                  <a:pt x="1799273" y="1672781"/>
                </a:cubicBezTo>
                <a:cubicBezTo>
                  <a:pt x="1767935" y="1694307"/>
                  <a:pt x="1734122" y="1714881"/>
                  <a:pt x="1697831" y="1734503"/>
                </a:cubicBezTo>
                <a:cubicBezTo>
                  <a:pt x="1661541" y="1754124"/>
                  <a:pt x="1623822" y="1771745"/>
                  <a:pt x="1584674" y="1787462"/>
                </a:cubicBez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713571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8D95C8-520D-12E5-05E4-9AB35D9614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4A648D-5D17-A5B4-75CF-8C41A11B4871}"/>
              </a:ext>
            </a:extLst>
          </p:cNvPr>
          <p:cNvSpPr txBox="1"/>
          <p:nvPr/>
        </p:nvSpPr>
        <p:spPr>
          <a:xfrm>
            <a:off x="4648633" y="1551347"/>
            <a:ext cx="36658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5000" dirty="0">
                <a:latin typeface="+mj-lt"/>
              </a:rPr>
              <a:t>Case </a:t>
            </a:r>
            <a:r>
              <a:rPr lang="en-ID" sz="5000" dirty="0">
                <a:solidFill>
                  <a:schemeClr val="accent1"/>
                </a:solidFill>
                <a:latin typeface="+mj-lt"/>
              </a:rPr>
              <a:t>Study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D70B2CC-71BA-5A04-D7BE-F74F0FA664EF}"/>
              </a:ext>
            </a:extLst>
          </p:cNvPr>
          <p:cNvSpPr/>
          <p:nvPr/>
        </p:nvSpPr>
        <p:spPr>
          <a:xfrm>
            <a:off x="7172490" y="549275"/>
            <a:ext cx="4324185" cy="3587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ABB8703-D3F0-E1B9-9387-401D12B33276}"/>
              </a:ext>
            </a:extLst>
          </p:cNvPr>
          <p:cNvSpPr/>
          <p:nvPr/>
        </p:nvSpPr>
        <p:spPr>
          <a:xfrm>
            <a:off x="9548266" y="599596"/>
            <a:ext cx="772580" cy="258132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B29336-CEC9-15FA-1BD7-78B46A0CF229}"/>
              </a:ext>
            </a:extLst>
          </p:cNvPr>
          <p:cNvSpPr txBox="1"/>
          <p:nvPr/>
        </p:nvSpPr>
        <p:spPr>
          <a:xfrm>
            <a:off x="7363153" y="590452"/>
            <a:ext cx="613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Home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CDAF3E-BC77-5328-F211-8BFE0AE8F3AB}"/>
              </a:ext>
            </a:extLst>
          </p:cNvPr>
          <p:cNvSpPr txBox="1"/>
          <p:nvPr/>
        </p:nvSpPr>
        <p:spPr>
          <a:xfrm>
            <a:off x="8458127" y="590452"/>
            <a:ext cx="6553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About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D33176-9305-E52E-2335-E7C0A63CB542}"/>
              </a:ext>
            </a:extLst>
          </p:cNvPr>
          <p:cNvSpPr txBox="1"/>
          <p:nvPr/>
        </p:nvSpPr>
        <p:spPr>
          <a:xfrm>
            <a:off x="9613861" y="590452"/>
            <a:ext cx="6413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bg2"/>
                </a:solidFill>
                <a:cs typeface="Space Grotesk" pitchFamily="2" charset="0"/>
              </a:rPr>
              <a:t>Works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047522-382B-0089-1DC6-CF71F73253F7}"/>
              </a:ext>
            </a:extLst>
          </p:cNvPr>
          <p:cNvSpPr txBox="1"/>
          <p:nvPr/>
        </p:nvSpPr>
        <p:spPr>
          <a:xfrm>
            <a:off x="10589896" y="590452"/>
            <a:ext cx="838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  <a:cs typeface="Space Grotesk" pitchFamily="2" charset="0"/>
              </a:rPr>
              <a:t>Awards</a:t>
            </a:r>
            <a:endParaRPr lang="en-ID" sz="1200" dirty="0">
              <a:solidFill>
                <a:schemeClr val="tx2"/>
              </a:solidFill>
              <a:cs typeface="Space Grotesk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C996CA-C6D0-D261-1E72-8E0AC5A84685}"/>
              </a:ext>
            </a:extLst>
          </p:cNvPr>
          <p:cNvSpPr txBox="1"/>
          <p:nvPr/>
        </p:nvSpPr>
        <p:spPr>
          <a:xfrm>
            <a:off x="844868" y="590452"/>
            <a:ext cx="1479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>
                <a:latin typeface="+mj-lt"/>
                <a:cs typeface="Space Grotesk" pitchFamily="2" charset="0"/>
              </a:rPr>
              <a:t>Company Name</a:t>
            </a:r>
          </a:p>
        </p:txBody>
      </p:sp>
      <p:sp>
        <p:nvSpPr>
          <p:cNvPr id="10" name="Graphic 24">
            <a:extLst>
              <a:ext uri="{FF2B5EF4-FFF2-40B4-BE49-F238E27FC236}">
                <a16:creationId xmlns:a16="http://schemas.microsoft.com/office/drawing/2014/main" id="{0BD956C3-93B4-7ED8-CFF4-7172B51F312B}"/>
              </a:ext>
            </a:extLst>
          </p:cNvPr>
          <p:cNvSpPr/>
          <p:nvPr/>
        </p:nvSpPr>
        <p:spPr>
          <a:xfrm>
            <a:off x="695325" y="642555"/>
            <a:ext cx="156075" cy="144686"/>
          </a:xfrm>
          <a:custGeom>
            <a:avLst/>
            <a:gdLst>
              <a:gd name="connsiteX0" fmla="*/ 3075411 w 4356502"/>
              <a:gd name="connsiteY0" fmla="*/ 2019300 h 4038600"/>
              <a:gd name="connsiteX1" fmla="*/ 4350809 w 4356502"/>
              <a:gd name="connsiteY1" fmla="*/ 402431 h 4038600"/>
              <a:gd name="connsiteX2" fmla="*/ 4013814 w 4356502"/>
              <a:gd name="connsiteY2" fmla="*/ 0 h 4038600"/>
              <a:gd name="connsiteX3" fmla="*/ 342593 w 4356502"/>
              <a:gd name="connsiteY3" fmla="*/ 0 h 4038600"/>
              <a:gd name="connsiteX4" fmla="*/ 5694 w 4356502"/>
              <a:gd name="connsiteY4" fmla="*/ 402431 h 4038600"/>
              <a:gd name="connsiteX5" fmla="*/ 1281091 w 4356502"/>
              <a:gd name="connsiteY5" fmla="*/ 2019300 h 4038600"/>
              <a:gd name="connsiteX6" fmla="*/ 5694 w 4356502"/>
              <a:gd name="connsiteY6" fmla="*/ 3636169 h 4038600"/>
              <a:gd name="connsiteX7" fmla="*/ 342688 w 4356502"/>
              <a:gd name="connsiteY7" fmla="*/ 4038600 h 4038600"/>
              <a:gd name="connsiteX8" fmla="*/ 4013814 w 4356502"/>
              <a:gd name="connsiteY8" fmla="*/ 4038600 h 4038600"/>
              <a:gd name="connsiteX9" fmla="*/ 4350809 w 4356502"/>
              <a:gd name="connsiteY9" fmla="*/ 3636169 h 4038600"/>
              <a:gd name="connsiteX10" fmla="*/ 3075411 w 4356502"/>
              <a:gd name="connsiteY10" fmla="*/ 201930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56502" h="4038600">
                <a:moveTo>
                  <a:pt x="3075411" y="2019300"/>
                </a:moveTo>
                <a:cubicBezTo>
                  <a:pt x="3730445" y="1727835"/>
                  <a:pt x="4217459" y="1127093"/>
                  <a:pt x="4350809" y="402431"/>
                </a:cubicBezTo>
                <a:cubicBezTo>
                  <a:pt x="4389385" y="192881"/>
                  <a:pt x="4226984" y="0"/>
                  <a:pt x="4013814" y="0"/>
                </a:cubicBezTo>
                <a:lnTo>
                  <a:pt x="342593" y="0"/>
                </a:lnTo>
                <a:cubicBezTo>
                  <a:pt x="129519" y="0"/>
                  <a:pt x="-32882" y="192881"/>
                  <a:pt x="5694" y="402431"/>
                </a:cubicBezTo>
                <a:cubicBezTo>
                  <a:pt x="139044" y="1127093"/>
                  <a:pt x="626057" y="1727835"/>
                  <a:pt x="1281091" y="2019300"/>
                </a:cubicBezTo>
                <a:cubicBezTo>
                  <a:pt x="626057" y="2310765"/>
                  <a:pt x="139044" y="2911507"/>
                  <a:pt x="5694" y="3636169"/>
                </a:cubicBezTo>
                <a:cubicBezTo>
                  <a:pt x="-32882" y="3845719"/>
                  <a:pt x="129519" y="4038600"/>
                  <a:pt x="342688" y="4038600"/>
                </a:cubicBezTo>
                <a:lnTo>
                  <a:pt x="4013814" y="4038600"/>
                </a:lnTo>
                <a:cubicBezTo>
                  <a:pt x="4226888" y="4038600"/>
                  <a:pt x="4389385" y="3845719"/>
                  <a:pt x="4350809" y="3636169"/>
                </a:cubicBezTo>
                <a:cubicBezTo>
                  <a:pt x="4217459" y="2911507"/>
                  <a:pt x="3730445" y="2310765"/>
                  <a:pt x="3075411" y="201930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0CD611-0872-51AE-2D20-BE04455A759F}"/>
              </a:ext>
            </a:extLst>
          </p:cNvPr>
          <p:cNvSpPr txBox="1"/>
          <p:nvPr/>
        </p:nvSpPr>
        <p:spPr>
          <a:xfrm>
            <a:off x="4732474" y="3190548"/>
            <a:ext cx="2925802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1" i="0" dirty="0">
                <a:effectLst/>
              </a:rPr>
              <a:t>Challenge: </a:t>
            </a: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AD5BE8-0A0E-1464-9478-237615F50CC1}"/>
              </a:ext>
            </a:extLst>
          </p:cNvPr>
          <p:cNvSpPr txBox="1"/>
          <p:nvPr/>
        </p:nvSpPr>
        <p:spPr>
          <a:xfrm>
            <a:off x="4715032" y="2824874"/>
            <a:ext cx="1413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Case Study 01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397DF4B-F3D4-5482-F82D-30338C39A58C}"/>
              </a:ext>
            </a:extLst>
          </p:cNvPr>
          <p:cNvSpPr txBox="1"/>
          <p:nvPr/>
        </p:nvSpPr>
        <p:spPr>
          <a:xfrm>
            <a:off x="4732474" y="3781348"/>
            <a:ext cx="2925802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1" dirty="0"/>
              <a:t>S</a:t>
            </a:r>
            <a:r>
              <a:rPr lang="en-ID" sz="1000" b="1" i="0" dirty="0">
                <a:effectLst/>
              </a:rPr>
              <a:t>olution: </a:t>
            </a: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9EE3EB3E-58D6-5E9C-5E8A-F0C42BBA90E3}"/>
              </a:ext>
            </a:extLst>
          </p:cNvPr>
          <p:cNvSpPr/>
          <p:nvPr/>
        </p:nvSpPr>
        <p:spPr>
          <a:xfrm rot="281807" flipV="1">
            <a:off x="861199" y="2955503"/>
            <a:ext cx="2925802" cy="3259942"/>
          </a:xfrm>
          <a:prstGeom prst="roundRect">
            <a:avLst>
              <a:gd name="adj" fmla="val 102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9961C77D-7A27-40B4-39CC-F2744E50092E}"/>
              </a:ext>
            </a:extLst>
          </p:cNvPr>
          <p:cNvSpPr/>
          <p:nvPr/>
        </p:nvSpPr>
        <p:spPr>
          <a:xfrm rot="150462" flipV="1">
            <a:off x="861199" y="2955503"/>
            <a:ext cx="2925802" cy="3259942"/>
          </a:xfrm>
          <a:prstGeom prst="roundRect">
            <a:avLst>
              <a:gd name="adj" fmla="val 102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9B97E4C-B2ED-A0E8-5C16-7084670295E6}"/>
              </a:ext>
            </a:extLst>
          </p:cNvPr>
          <p:cNvSpPr txBox="1"/>
          <p:nvPr/>
        </p:nvSpPr>
        <p:spPr>
          <a:xfrm>
            <a:off x="8661008" y="3190548"/>
            <a:ext cx="2925802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1" i="0" dirty="0">
                <a:effectLst/>
              </a:rPr>
              <a:t>Challenge: </a:t>
            </a: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32BFF33-FD8C-7328-C627-4857828D315B}"/>
              </a:ext>
            </a:extLst>
          </p:cNvPr>
          <p:cNvSpPr txBox="1"/>
          <p:nvPr/>
        </p:nvSpPr>
        <p:spPr>
          <a:xfrm>
            <a:off x="8643566" y="2824874"/>
            <a:ext cx="1413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Case Study 02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9A1AD4F-B638-7F91-C6D1-1C589FADB6F5}"/>
              </a:ext>
            </a:extLst>
          </p:cNvPr>
          <p:cNvSpPr txBox="1"/>
          <p:nvPr/>
        </p:nvSpPr>
        <p:spPr>
          <a:xfrm>
            <a:off x="8661008" y="3781348"/>
            <a:ext cx="2925802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1" dirty="0"/>
              <a:t>S</a:t>
            </a:r>
            <a:r>
              <a:rPr lang="en-ID" sz="1000" b="1" i="0" dirty="0">
                <a:effectLst/>
              </a:rPr>
              <a:t>olution: </a:t>
            </a: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557798F-8CC4-81E8-BB5E-82DA4591A38C}"/>
              </a:ext>
            </a:extLst>
          </p:cNvPr>
          <p:cNvSpPr txBox="1"/>
          <p:nvPr/>
        </p:nvSpPr>
        <p:spPr>
          <a:xfrm>
            <a:off x="8661008" y="5266091"/>
            <a:ext cx="2925802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1" i="0" dirty="0">
                <a:effectLst/>
              </a:rPr>
              <a:t>Challenge: </a:t>
            </a: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1A5E317-0C01-29BF-F17D-75704A61B8D1}"/>
              </a:ext>
            </a:extLst>
          </p:cNvPr>
          <p:cNvSpPr txBox="1"/>
          <p:nvPr/>
        </p:nvSpPr>
        <p:spPr>
          <a:xfrm>
            <a:off x="8643566" y="4900417"/>
            <a:ext cx="1413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Case Study 03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360B442-0B25-C489-60A2-84690AF5B7DC}"/>
              </a:ext>
            </a:extLst>
          </p:cNvPr>
          <p:cNvSpPr txBox="1"/>
          <p:nvPr/>
        </p:nvSpPr>
        <p:spPr>
          <a:xfrm>
            <a:off x="8661008" y="5856891"/>
            <a:ext cx="2925802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1" dirty="0"/>
              <a:t>S</a:t>
            </a:r>
            <a:r>
              <a:rPr lang="en-ID" sz="1000" b="1" i="0" dirty="0">
                <a:effectLst/>
              </a:rPr>
              <a:t>olution: </a:t>
            </a: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4DFBFF50-C676-A973-B29B-CF086B9FC960}"/>
              </a:ext>
            </a:extLst>
          </p:cNvPr>
          <p:cNvSpPr/>
          <p:nvPr/>
        </p:nvSpPr>
        <p:spPr>
          <a:xfrm>
            <a:off x="9833631" y="1736725"/>
            <a:ext cx="1481758" cy="41592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9AEB33E-C212-1E49-7CB4-CBEFD3CB5DA9}"/>
              </a:ext>
            </a:extLst>
          </p:cNvPr>
          <p:cNvSpPr txBox="1"/>
          <p:nvPr/>
        </p:nvSpPr>
        <p:spPr>
          <a:xfrm>
            <a:off x="10036493" y="1787137"/>
            <a:ext cx="11338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+mj-lt"/>
              </a:rPr>
              <a:t>Next Page</a:t>
            </a:r>
            <a:endParaRPr lang="en-ID" sz="1400" dirty="0">
              <a:latin typeface="+mj-lt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FC09CCFD-D1AA-E9A5-DD49-BCFB03807CBD}"/>
              </a:ext>
            </a:extLst>
          </p:cNvPr>
          <p:cNvSpPr/>
          <p:nvPr/>
        </p:nvSpPr>
        <p:spPr>
          <a:xfrm>
            <a:off x="11220450" y="1806961"/>
            <a:ext cx="276225" cy="2762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Graphic 33">
            <a:extLst>
              <a:ext uri="{FF2B5EF4-FFF2-40B4-BE49-F238E27FC236}">
                <a16:creationId xmlns:a16="http://schemas.microsoft.com/office/drawing/2014/main" id="{B3529F6E-93AC-3460-5BFD-F7EEBA063069}"/>
              </a:ext>
            </a:extLst>
          </p:cNvPr>
          <p:cNvSpPr/>
          <p:nvPr/>
        </p:nvSpPr>
        <p:spPr>
          <a:xfrm>
            <a:off x="11315389" y="1901824"/>
            <a:ext cx="86346" cy="86498"/>
          </a:xfrm>
          <a:custGeom>
            <a:avLst/>
            <a:gdLst>
              <a:gd name="connsiteX0" fmla="*/ 542925 w 542925"/>
              <a:gd name="connsiteY0" fmla="*/ 16193 h 543877"/>
              <a:gd name="connsiteX1" fmla="*/ 542925 w 542925"/>
              <a:gd name="connsiteY1" fmla="*/ 14288 h 543877"/>
              <a:gd name="connsiteX2" fmla="*/ 541973 w 542925"/>
              <a:gd name="connsiteY2" fmla="*/ 12383 h 543877"/>
              <a:gd name="connsiteX3" fmla="*/ 541020 w 542925"/>
              <a:gd name="connsiteY3" fmla="*/ 10478 h 543877"/>
              <a:gd name="connsiteX4" fmla="*/ 540068 w 542925"/>
              <a:gd name="connsiteY4" fmla="*/ 8573 h 543877"/>
              <a:gd name="connsiteX5" fmla="*/ 537210 w 542925"/>
              <a:gd name="connsiteY5" fmla="*/ 5715 h 543877"/>
              <a:gd name="connsiteX6" fmla="*/ 537210 w 542925"/>
              <a:gd name="connsiteY6" fmla="*/ 5715 h 543877"/>
              <a:gd name="connsiteX7" fmla="*/ 537210 w 542925"/>
              <a:gd name="connsiteY7" fmla="*/ 5715 h 543877"/>
              <a:gd name="connsiteX8" fmla="*/ 534353 w 542925"/>
              <a:gd name="connsiteY8" fmla="*/ 3810 h 543877"/>
              <a:gd name="connsiteX9" fmla="*/ 532448 w 542925"/>
              <a:gd name="connsiteY9" fmla="*/ 2858 h 543877"/>
              <a:gd name="connsiteX10" fmla="*/ 530543 w 542925"/>
              <a:gd name="connsiteY10" fmla="*/ 1905 h 543877"/>
              <a:gd name="connsiteX11" fmla="*/ 528638 w 542925"/>
              <a:gd name="connsiteY11" fmla="*/ 953 h 543877"/>
              <a:gd name="connsiteX12" fmla="*/ 526733 w 542925"/>
              <a:gd name="connsiteY12" fmla="*/ 0 h 543877"/>
              <a:gd name="connsiteX13" fmla="*/ 523875 w 542925"/>
              <a:gd name="connsiteY13" fmla="*/ 0 h 543877"/>
              <a:gd name="connsiteX14" fmla="*/ 522923 w 542925"/>
              <a:gd name="connsiteY14" fmla="*/ 0 h 543877"/>
              <a:gd name="connsiteX15" fmla="*/ 19050 w 542925"/>
              <a:gd name="connsiteY15" fmla="*/ 0 h 543877"/>
              <a:gd name="connsiteX16" fmla="*/ 0 w 542925"/>
              <a:gd name="connsiteY16" fmla="*/ 20003 h 543877"/>
              <a:gd name="connsiteX17" fmla="*/ 19050 w 542925"/>
              <a:gd name="connsiteY17" fmla="*/ 39053 h 543877"/>
              <a:gd name="connsiteX18" fmla="*/ 478155 w 542925"/>
              <a:gd name="connsiteY18" fmla="*/ 39053 h 543877"/>
              <a:gd name="connsiteX19" fmla="*/ 9525 w 542925"/>
              <a:gd name="connsiteY19" fmla="*/ 510540 h 543877"/>
              <a:gd name="connsiteX20" fmla="*/ 9525 w 542925"/>
              <a:gd name="connsiteY20" fmla="*/ 537210 h 543877"/>
              <a:gd name="connsiteX21" fmla="*/ 22860 w 542925"/>
              <a:gd name="connsiteY21" fmla="*/ 542925 h 543877"/>
              <a:gd name="connsiteX22" fmla="*/ 36195 w 542925"/>
              <a:gd name="connsiteY22" fmla="*/ 537210 h 543877"/>
              <a:gd name="connsiteX23" fmla="*/ 504825 w 542925"/>
              <a:gd name="connsiteY23" fmla="*/ 66675 h 543877"/>
              <a:gd name="connsiteX24" fmla="*/ 504825 w 542925"/>
              <a:gd name="connsiteY24" fmla="*/ 524828 h 543877"/>
              <a:gd name="connsiteX25" fmla="*/ 523875 w 542925"/>
              <a:gd name="connsiteY25" fmla="*/ 543878 h 543877"/>
              <a:gd name="connsiteX26" fmla="*/ 542925 w 542925"/>
              <a:gd name="connsiteY26" fmla="*/ 524828 h 543877"/>
              <a:gd name="connsiteX27" fmla="*/ 542925 w 542925"/>
              <a:gd name="connsiteY27" fmla="*/ 20003 h 543877"/>
              <a:gd name="connsiteX28" fmla="*/ 542925 w 542925"/>
              <a:gd name="connsiteY28" fmla="*/ 20003 h 543877"/>
              <a:gd name="connsiteX29" fmla="*/ 542925 w 542925"/>
              <a:gd name="connsiteY29" fmla="*/ 16193 h 543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42925" h="543877">
                <a:moveTo>
                  <a:pt x="542925" y="16193"/>
                </a:moveTo>
                <a:cubicBezTo>
                  <a:pt x="542925" y="15240"/>
                  <a:pt x="542925" y="15240"/>
                  <a:pt x="542925" y="14288"/>
                </a:cubicBezTo>
                <a:cubicBezTo>
                  <a:pt x="542925" y="13335"/>
                  <a:pt x="542925" y="13335"/>
                  <a:pt x="541973" y="12383"/>
                </a:cubicBezTo>
                <a:cubicBezTo>
                  <a:pt x="541973" y="11430"/>
                  <a:pt x="541020" y="11430"/>
                  <a:pt x="541020" y="10478"/>
                </a:cubicBezTo>
                <a:cubicBezTo>
                  <a:pt x="541020" y="9525"/>
                  <a:pt x="541020" y="9525"/>
                  <a:pt x="540068" y="8573"/>
                </a:cubicBezTo>
                <a:cubicBezTo>
                  <a:pt x="539115" y="7620"/>
                  <a:pt x="538163" y="6668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6258" y="4763"/>
                  <a:pt x="535305" y="4763"/>
                  <a:pt x="534353" y="3810"/>
                </a:cubicBezTo>
                <a:cubicBezTo>
                  <a:pt x="533400" y="3810"/>
                  <a:pt x="533400" y="2858"/>
                  <a:pt x="532448" y="2858"/>
                </a:cubicBezTo>
                <a:cubicBezTo>
                  <a:pt x="531495" y="2858"/>
                  <a:pt x="531495" y="1905"/>
                  <a:pt x="530543" y="1905"/>
                </a:cubicBezTo>
                <a:cubicBezTo>
                  <a:pt x="529590" y="1905"/>
                  <a:pt x="529590" y="1905"/>
                  <a:pt x="528638" y="953"/>
                </a:cubicBezTo>
                <a:cubicBezTo>
                  <a:pt x="527685" y="953"/>
                  <a:pt x="527685" y="953"/>
                  <a:pt x="526733" y="0"/>
                </a:cubicBezTo>
                <a:cubicBezTo>
                  <a:pt x="525780" y="0"/>
                  <a:pt x="524828" y="0"/>
                  <a:pt x="523875" y="0"/>
                </a:cubicBezTo>
                <a:cubicBezTo>
                  <a:pt x="523875" y="0"/>
                  <a:pt x="522923" y="0"/>
                  <a:pt x="522923" y="0"/>
                </a:cubicBezTo>
                <a:lnTo>
                  <a:pt x="19050" y="0"/>
                </a:lnTo>
                <a:cubicBezTo>
                  <a:pt x="8573" y="953"/>
                  <a:pt x="0" y="9525"/>
                  <a:pt x="0" y="20003"/>
                </a:cubicBezTo>
                <a:cubicBezTo>
                  <a:pt x="0" y="30480"/>
                  <a:pt x="8573" y="39053"/>
                  <a:pt x="19050" y="39053"/>
                </a:cubicBezTo>
                <a:lnTo>
                  <a:pt x="478155" y="39053"/>
                </a:lnTo>
                <a:lnTo>
                  <a:pt x="9525" y="510540"/>
                </a:lnTo>
                <a:cubicBezTo>
                  <a:pt x="1905" y="518160"/>
                  <a:pt x="1905" y="529590"/>
                  <a:pt x="9525" y="537210"/>
                </a:cubicBezTo>
                <a:cubicBezTo>
                  <a:pt x="13335" y="541020"/>
                  <a:pt x="18098" y="542925"/>
                  <a:pt x="22860" y="542925"/>
                </a:cubicBezTo>
                <a:cubicBezTo>
                  <a:pt x="27623" y="542925"/>
                  <a:pt x="32385" y="541020"/>
                  <a:pt x="36195" y="537210"/>
                </a:cubicBezTo>
                <a:lnTo>
                  <a:pt x="504825" y="66675"/>
                </a:lnTo>
                <a:lnTo>
                  <a:pt x="504825" y="524828"/>
                </a:lnTo>
                <a:cubicBezTo>
                  <a:pt x="504825" y="535305"/>
                  <a:pt x="513398" y="543878"/>
                  <a:pt x="523875" y="543878"/>
                </a:cubicBezTo>
                <a:cubicBezTo>
                  <a:pt x="534353" y="543878"/>
                  <a:pt x="542925" y="535305"/>
                  <a:pt x="542925" y="524828"/>
                </a:cubicBezTo>
                <a:lnTo>
                  <a:pt x="542925" y="20003"/>
                </a:lnTo>
                <a:cubicBezTo>
                  <a:pt x="542925" y="20003"/>
                  <a:pt x="542925" y="20003"/>
                  <a:pt x="542925" y="20003"/>
                </a:cubicBezTo>
                <a:cubicBezTo>
                  <a:pt x="542925" y="19050"/>
                  <a:pt x="542925" y="17145"/>
                  <a:pt x="542925" y="16193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en-US" dirty="0"/>
              <a:t> </a:t>
            </a:r>
            <a:endParaRPr lang="en-ID" dirty="0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D0D37477-D201-0212-BFA0-EA4754D4DEB9}"/>
              </a:ext>
            </a:extLst>
          </p:cNvPr>
          <p:cNvSpPr/>
          <p:nvPr/>
        </p:nvSpPr>
        <p:spPr>
          <a:xfrm>
            <a:off x="4804550" y="5234373"/>
            <a:ext cx="1893429" cy="1097186"/>
          </a:xfrm>
          <a:prstGeom prst="roundRect">
            <a:avLst>
              <a:gd name="adj" fmla="val 1652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21AD7F45-1A23-4763-3B11-427AB3C20884}"/>
              </a:ext>
            </a:extLst>
          </p:cNvPr>
          <p:cNvSpPr/>
          <p:nvPr/>
        </p:nvSpPr>
        <p:spPr>
          <a:xfrm>
            <a:off x="4955222" y="5375486"/>
            <a:ext cx="276225" cy="2762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7" name="Graphic 33">
            <a:extLst>
              <a:ext uri="{FF2B5EF4-FFF2-40B4-BE49-F238E27FC236}">
                <a16:creationId xmlns:a16="http://schemas.microsoft.com/office/drawing/2014/main" id="{5F2BA58C-12F6-8E1E-FDEE-8A9981FBE713}"/>
              </a:ext>
            </a:extLst>
          </p:cNvPr>
          <p:cNvSpPr/>
          <p:nvPr/>
        </p:nvSpPr>
        <p:spPr>
          <a:xfrm>
            <a:off x="5050161" y="5470349"/>
            <a:ext cx="86346" cy="86498"/>
          </a:xfrm>
          <a:custGeom>
            <a:avLst/>
            <a:gdLst>
              <a:gd name="connsiteX0" fmla="*/ 542925 w 542925"/>
              <a:gd name="connsiteY0" fmla="*/ 16193 h 543877"/>
              <a:gd name="connsiteX1" fmla="*/ 542925 w 542925"/>
              <a:gd name="connsiteY1" fmla="*/ 14288 h 543877"/>
              <a:gd name="connsiteX2" fmla="*/ 541973 w 542925"/>
              <a:gd name="connsiteY2" fmla="*/ 12383 h 543877"/>
              <a:gd name="connsiteX3" fmla="*/ 541020 w 542925"/>
              <a:gd name="connsiteY3" fmla="*/ 10478 h 543877"/>
              <a:gd name="connsiteX4" fmla="*/ 540068 w 542925"/>
              <a:gd name="connsiteY4" fmla="*/ 8573 h 543877"/>
              <a:gd name="connsiteX5" fmla="*/ 537210 w 542925"/>
              <a:gd name="connsiteY5" fmla="*/ 5715 h 543877"/>
              <a:gd name="connsiteX6" fmla="*/ 537210 w 542925"/>
              <a:gd name="connsiteY6" fmla="*/ 5715 h 543877"/>
              <a:gd name="connsiteX7" fmla="*/ 537210 w 542925"/>
              <a:gd name="connsiteY7" fmla="*/ 5715 h 543877"/>
              <a:gd name="connsiteX8" fmla="*/ 534353 w 542925"/>
              <a:gd name="connsiteY8" fmla="*/ 3810 h 543877"/>
              <a:gd name="connsiteX9" fmla="*/ 532448 w 542925"/>
              <a:gd name="connsiteY9" fmla="*/ 2858 h 543877"/>
              <a:gd name="connsiteX10" fmla="*/ 530543 w 542925"/>
              <a:gd name="connsiteY10" fmla="*/ 1905 h 543877"/>
              <a:gd name="connsiteX11" fmla="*/ 528638 w 542925"/>
              <a:gd name="connsiteY11" fmla="*/ 953 h 543877"/>
              <a:gd name="connsiteX12" fmla="*/ 526733 w 542925"/>
              <a:gd name="connsiteY12" fmla="*/ 0 h 543877"/>
              <a:gd name="connsiteX13" fmla="*/ 523875 w 542925"/>
              <a:gd name="connsiteY13" fmla="*/ 0 h 543877"/>
              <a:gd name="connsiteX14" fmla="*/ 522923 w 542925"/>
              <a:gd name="connsiteY14" fmla="*/ 0 h 543877"/>
              <a:gd name="connsiteX15" fmla="*/ 19050 w 542925"/>
              <a:gd name="connsiteY15" fmla="*/ 0 h 543877"/>
              <a:gd name="connsiteX16" fmla="*/ 0 w 542925"/>
              <a:gd name="connsiteY16" fmla="*/ 20003 h 543877"/>
              <a:gd name="connsiteX17" fmla="*/ 19050 w 542925"/>
              <a:gd name="connsiteY17" fmla="*/ 39053 h 543877"/>
              <a:gd name="connsiteX18" fmla="*/ 478155 w 542925"/>
              <a:gd name="connsiteY18" fmla="*/ 39053 h 543877"/>
              <a:gd name="connsiteX19" fmla="*/ 9525 w 542925"/>
              <a:gd name="connsiteY19" fmla="*/ 510540 h 543877"/>
              <a:gd name="connsiteX20" fmla="*/ 9525 w 542925"/>
              <a:gd name="connsiteY20" fmla="*/ 537210 h 543877"/>
              <a:gd name="connsiteX21" fmla="*/ 22860 w 542925"/>
              <a:gd name="connsiteY21" fmla="*/ 542925 h 543877"/>
              <a:gd name="connsiteX22" fmla="*/ 36195 w 542925"/>
              <a:gd name="connsiteY22" fmla="*/ 537210 h 543877"/>
              <a:gd name="connsiteX23" fmla="*/ 504825 w 542925"/>
              <a:gd name="connsiteY23" fmla="*/ 66675 h 543877"/>
              <a:gd name="connsiteX24" fmla="*/ 504825 w 542925"/>
              <a:gd name="connsiteY24" fmla="*/ 524828 h 543877"/>
              <a:gd name="connsiteX25" fmla="*/ 523875 w 542925"/>
              <a:gd name="connsiteY25" fmla="*/ 543878 h 543877"/>
              <a:gd name="connsiteX26" fmla="*/ 542925 w 542925"/>
              <a:gd name="connsiteY26" fmla="*/ 524828 h 543877"/>
              <a:gd name="connsiteX27" fmla="*/ 542925 w 542925"/>
              <a:gd name="connsiteY27" fmla="*/ 20003 h 543877"/>
              <a:gd name="connsiteX28" fmla="*/ 542925 w 542925"/>
              <a:gd name="connsiteY28" fmla="*/ 20003 h 543877"/>
              <a:gd name="connsiteX29" fmla="*/ 542925 w 542925"/>
              <a:gd name="connsiteY29" fmla="*/ 16193 h 543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42925" h="543877">
                <a:moveTo>
                  <a:pt x="542925" y="16193"/>
                </a:moveTo>
                <a:cubicBezTo>
                  <a:pt x="542925" y="15240"/>
                  <a:pt x="542925" y="15240"/>
                  <a:pt x="542925" y="14288"/>
                </a:cubicBezTo>
                <a:cubicBezTo>
                  <a:pt x="542925" y="13335"/>
                  <a:pt x="542925" y="13335"/>
                  <a:pt x="541973" y="12383"/>
                </a:cubicBezTo>
                <a:cubicBezTo>
                  <a:pt x="541973" y="11430"/>
                  <a:pt x="541020" y="11430"/>
                  <a:pt x="541020" y="10478"/>
                </a:cubicBezTo>
                <a:cubicBezTo>
                  <a:pt x="541020" y="9525"/>
                  <a:pt x="541020" y="9525"/>
                  <a:pt x="540068" y="8573"/>
                </a:cubicBezTo>
                <a:cubicBezTo>
                  <a:pt x="539115" y="7620"/>
                  <a:pt x="538163" y="6668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6258" y="4763"/>
                  <a:pt x="535305" y="4763"/>
                  <a:pt x="534353" y="3810"/>
                </a:cubicBezTo>
                <a:cubicBezTo>
                  <a:pt x="533400" y="3810"/>
                  <a:pt x="533400" y="2858"/>
                  <a:pt x="532448" y="2858"/>
                </a:cubicBezTo>
                <a:cubicBezTo>
                  <a:pt x="531495" y="2858"/>
                  <a:pt x="531495" y="1905"/>
                  <a:pt x="530543" y="1905"/>
                </a:cubicBezTo>
                <a:cubicBezTo>
                  <a:pt x="529590" y="1905"/>
                  <a:pt x="529590" y="1905"/>
                  <a:pt x="528638" y="953"/>
                </a:cubicBezTo>
                <a:cubicBezTo>
                  <a:pt x="527685" y="953"/>
                  <a:pt x="527685" y="953"/>
                  <a:pt x="526733" y="0"/>
                </a:cubicBezTo>
                <a:cubicBezTo>
                  <a:pt x="525780" y="0"/>
                  <a:pt x="524828" y="0"/>
                  <a:pt x="523875" y="0"/>
                </a:cubicBezTo>
                <a:cubicBezTo>
                  <a:pt x="523875" y="0"/>
                  <a:pt x="522923" y="0"/>
                  <a:pt x="522923" y="0"/>
                </a:cubicBezTo>
                <a:lnTo>
                  <a:pt x="19050" y="0"/>
                </a:lnTo>
                <a:cubicBezTo>
                  <a:pt x="8573" y="953"/>
                  <a:pt x="0" y="9525"/>
                  <a:pt x="0" y="20003"/>
                </a:cubicBezTo>
                <a:cubicBezTo>
                  <a:pt x="0" y="30480"/>
                  <a:pt x="8573" y="39053"/>
                  <a:pt x="19050" y="39053"/>
                </a:cubicBezTo>
                <a:lnTo>
                  <a:pt x="478155" y="39053"/>
                </a:lnTo>
                <a:lnTo>
                  <a:pt x="9525" y="510540"/>
                </a:lnTo>
                <a:cubicBezTo>
                  <a:pt x="1905" y="518160"/>
                  <a:pt x="1905" y="529590"/>
                  <a:pt x="9525" y="537210"/>
                </a:cubicBezTo>
                <a:cubicBezTo>
                  <a:pt x="13335" y="541020"/>
                  <a:pt x="18098" y="542925"/>
                  <a:pt x="22860" y="542925"/>
                </a:cubicBezTo>
                <a:cubicBezTo>
                  <a:pt x="27623" y="542925"/>
                  <a:pt x="32385" y="541020"/>
                  <a:pt x="36195" y="537210"/>
                </a:cubicBezTo>
                <a:lnTo>
                  <a:pt x="504825" y="66675"/>
                </a:lnTo>
                <a:lnTo>
                  <a:pt x="504825" y="524828"/>
                </a:lnTo>
                <a:cubicBezTo>
                  <a:pt x="504825" y="535305"/>
                  <a:pt x="513398" y="543878"/>
                  <a:pt x="523875" y="543878"/>
                </a:cubicBezTo>
                <a:cubicBezTo>
                  <a:pt x="534353" y="543878"/>
                  <a:pt x="542925" y="535305"/>
                  <a:pt x="542925" y="524828"/>
                </a:cubicBezTo>
                <a:lnTo>
                  <a:pt x="542925" y="20003"/>
                </a:lnTo>
                <a:cubicBezTo>
                  <a:pt x="542925" y="20003"/>
                  <a:pt x="542925" y="20003"/>
                  <a:pt x="542925" y="20003"/>
                </a:cubicBezTo>
                <a:cubicBezTo>
                  <a:pt x="542925" y="19050"/>
                  <a:pt x="542925" y="17145"/>
                  <a:pt x="542925" y="16193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en-US" dirty="0"/>
              <a:t> </a:t>
            </a:r>
            <a:endParaRPr lang="en-ID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2752AA8-56CF-734C-24D6-C373670EB059}"/>
              </a:ext>
            </a:extLst>
          </p:cNvPr>
          <p:cNvSpPr txBox="1"/>
          <p:nvPr/>
        </p:nvSpPr>
        <p:spPr>
          <a:xfrm>
            <a:off x="4876730" y="5673375"/>
            <a:ext cx="832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dirty="0">
                <a:latin typeface="+mj-lt"/>
              </a:rPr>
              <a:t>40%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51140C2-9251-F8CF-CCBC-DC5F7096CF49}"/>
              </a:ext>
            </a:extLst>
          </p:cNvPr>
          <p:cNvSpPr txBox="1"/>
          <p:nvPr/>
        </p:nvSpPr>
        <p:spPr>
          <a:xfrm>
            <a:off x="5791459" y="5705125"/>
            <a:ext cx="9065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Faster Data Access</a:t>
            </a:r>
            <a:endParaRPr lang="en-ID" sz="1000" dirty="0"/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2FDCEE5-7C0F-A6D4-1C16-A1A35B53CC2E}"/>
              </a:ext>
            </a:extLst>
          </p:cNvPr>
          <p:cNvCxnSpPr>
            <a:cxnSpLocks/>
          </p:cNvCxnSpPr>
          <p:nvPr/>
        </p:nvCxnSpPr>
        <p:spPr>
          <a:xfrm>
            <a:off x="4968856" y="6138760"/>
            <a:ext cx="1587519" cy="0"/>
          </a:xfrm>
          <a:prstGeom prst="line">
            <a:avLst/>
          </a:prstGeom>
          <a:ln w="19050" cap="rnd">
            <a:solidFill>
              <a:schemeClr val="tx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val 44">
            <a:extLst>
              <a:ext uri="{FF2B5EF4-FFF2-40B4-BE49-F238E27FC236}">
                <a16:creationId xmlns:a16="http://schemas.microsoft.com/office/drawing/2014/main" id="{634E63D9-3DAA-41FB-B6F6-5E63F40F8CCE}"/>
              </a:ext>
            </a:extLst>
          </p:cNvPr>
          <p:cNvSpPr/>
          <p:nvPr/>
        </p:nvSpPr>
        <p:spPr>
          <a:xfrm>
            <a:off x="1428855" y="1753895"/>
            <a:ext cx="354226" cy="35422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CA4242C4-616B-141A-692F-A94123B07E21}"/>
              </a:ext>
            </a:extLst>
          </p:cNvPr>
          <p:cNvSpPr/>
          <p:nvPr/>
        </p:nvSpPr>
        <p:spPr>
          <a:xfrm>
            <a:off x="2778279" y="1932795"/>
            <a:ext cx="559281" cy="55928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241C93DE-65B2-EC2D-5EE6-95C6A82550B5}"/>
              </a:ext>
            </a:extLst>
          </p:cNvPr>
          <p:cNvCxnSpPr>
            <a:cxnSpLocks/>
          </p:cNvCxnSpPr>
          <p:nvPr/>
        </p:nvCxnSpPr>
        <p:spPr>
          <a:xfrm>
            <a:off x="7832587" y="5010150"/>
            <a:ext cx="0" cy="1298575"/>
          </a:xfrm>
          <a:prstGeom prst="line">
            <a:avLst/>
          </a:prstGeom>
          <a:ln w="25400" cap="rnd"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C28B26F1-B1D8-B249-AF41-C152A3EDCF2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0" r="5090"/>
          <a:stretch>
            <a:fillRect/>
          </a:stretch>
        </p:blipFill>
        <p:spPr/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D26C88CB-796C-3388-C21C-AB5AEFB674D3}"/>
              </a:ext>
            </a:extLst>
          </p:cNvPr>
          <p:cNvGrpSpPr/>
          <p:nvPr/>
        </p:nvGrpSpPr>
        <p:grpSpPr>
          <a:xfrm>
            <a:off x="695325" y="2655776"/>
            <a:ext cx="645971" cy="645971"/>
            <a:chOff x="2708154" y="3363031"/>
            <a:chExt cx="645971" cy="645971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D7E53286-9CD8-FCE9-4363-0F550E915F54}"/>
                </a:ext>
              </a:extLst>
            </p:cNvPr>
            <p:cNvSpPr/>
            <p:nvPr/>
          </p:nvSpPr>
          <p:spPr>
            <a:xfrm>
              <a:off x="2708154" y="3363031"/>
              <a:ext cx="645971" cy="6459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44" name="Graphic 43">
              <a:extLst>
                <a:ext uri="{FF2B5EF4-FFF2-40B4-BE49-F238E27FC236}">
                  <a16:creationId xmlns:a16="http://schemas.microsoft.com/office/drawing/2014/main" id="{2F0E0F51-D36C-F048-B1A2-6C172C163F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871897" y="3526774"/>
              <a:ext cx="318487" cy="318486"/>
            </a:xfrm>
            <a:prstGeom prst="rect">
              <a:avLst/>
            </a:prstGeom>
          </p:spPr>
        </p:pic>
      </p:grp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CE4DB42D-7EAB-D699-9C82-84C49D677030}"/>
              </a:ext>
            </a:extLst>
          </p:cNvPr>
          <p:cNvSpPr/>
          <p:nvPr/>
        </p:nvSpPr>
        <p:spPr>
          <a:xfrm>
            <a:off x="1511723" y="1855383"/>
            <a:ext cx="188490" cy="171284"/>
          </a:xfrm>
          <a:custGeom>
            <a:avLst/>
            <a:gdLst>
              <a:gd name="connsiteX0" fmla="*/ 866718 w 1752448"/>
              <a:gd name="connsiteY0" fmla="*/ 1433227 h 1592484"/>
              <a:gd name="connsiteX1" fmla="*/ 882626 w 1752448"/>
              <a:gd name="connsiteY1" fmla="*/ 1429226 h 1592484"/>
              <a:gd name="connsiteX2" fmla="*/ 894532 w 1752448"/>
              <a:gd name="connsiteY2" fmla="*/ 1421225 h 1592484"/>
              <a:gd name="connsiteX3" fmla="*/ 1547471 w 1752448"/>
              <a:gd name="connsiteY3" fmla="*/ 768287 h 1592484"/>
              <a:gd name="connsiteX4" fmla="*/ 1582332 w 1752448"/>
              <a:gd name="connsiteY4" fmla="*/ 714566 h 1592484"/>
              <a:gd name="connsiteX5" fmla="*/ 1593286 w 1752448"/>
              <a:gd name="connsiteY5" fmla="*/ 654844 h 1592484"/>
              <a:gd name="connsiteX6" fmla="*/ 1582332 w 1752448"/>
              <a:gd name="connsiteY6" fmla="*/ 594170 h 1592484"/>
              <a:gd name="connsiteX7" fmla="*/ 1547471 w 1752448"/>
              <a:gd name="connsiteY7" fmla="*/ 543401 h 1592484"/>
              <a:gd name="connsiteX8" fmla="*/ 1209047 w 1752448"/>
              <a:gd name="connsiteY8" fmla="*/ 204978 h 1592484"/>
              <a:gd name="connsiteX9" fmla="*/ 1158279 w 1752448"/>
              <a:gd name="connsiteY9" fmla="*/ 170117 h 1592484"/>
              <a:gd name="connsiteX10" fmla="*/ 1097604 w 1752448"/>
              <a:gd name="connsiteY10" fmla="*/ 159163 h 1592484"/>
              <a:gd name="connsiteX11" fmla="*/ 1037883 w 1752448"/>
              <a:gd name="connsiteY11" fmla="*/ 170117 h 1592484"/>
              <a:gd name="connsiteX12" fmla="*/ 984162 w 1752448"/>
              <a:gd name="connsiteY12" fmla="*/ 204978 h 1592484"/>
              <a:gd name="connsiteX13" fmla="*/ 962255 w 1752448"/>
              <a:gd name="connsiteY13" fmla="*/ 226886 h 1592484"/>
              <a:gd name="connsiteX14" fmla="*/ 1109606 w 1752448"/>
              <a:gd name="connsiteY14" fmla="*/ 376142 h 1592484"/>
              <a:gd name="connsiteX15" fmla="*/ 1153421 w 1752448"/>
              <a:gd name="connsiteY15" fmla="*/ 439865 h 1592484"/>
              <a:gd name="connsiteX16" fmla="*/ 1167327 w 1752448"/>
              <a:gd name="connsiteY16" fmla="*/ 515493 h 1592484"/>
              <a:gd name="connsiteX17" fmla="*/ 1110559 w 1752448"/>
              <a:gd name="connsiteY17" fmla="*/ 655796 h 1592484"/>
              <a:gd name="connsiteX18" fmla="*/ 970255 w 1752448"/>
              <a:gd name="connsiteY18" fmla="*/ 712565 h 1592484"/>
              <a:gd name="connsiteX19" fmla="*/ 893579 w 1752448"/>
              <a:gd name="connsiteY19" fmla="*/ 698659 h 1592484"/>
              <a:gd name="connsiteX20" fmla="*/ 828905 w 1752448"/>
              <a:gd name="connsiteY20" fmla="*/ 656844 h 1592484"/>
              <a:gd name="connsiteX21" fmla="*/ 679648 w 1752448"/>
              <a:gd name="connsiteY21" fmla="*/ 509492 h 1592484"/>
              <a:gd name="connsiteX22" fmla="*/ 331319 w 1752448"/>
              <a:gd name="connsiteY22" fmla="*/ 857822 h 1592484"/>
              <a:gd name="connsiteX23" fmla="*/ 322365 w 1752448"/>
              <a:gd name="connsiteY23" fmla="*/ 870776 h 1592484"/>
              <a:gd name="connsiteX24" fmla="*/ 319412 w 1752448"/>
              <a:gd name="connsiteY24" fmla="*/ 885730 h 1592484"/>
              <a:gd name="connsiteX25" fmla="*/ 331319 w 1752448"/>
              <a:gd name="connsiteY25" fmla="*/ 914591 h 1592484"/>
              <a:gd name="connsiteX26" fmla="*/ 359227 w 1752448"/>
              <a:gd name="connsiteY26" fmla="*/ 927545 h 1592484"/>
              <a:gd name="connsiteX27" fmla="*/ 375133 w 1752448"/>
              <a:gd name="connsiteY27" fmla="*/ 923544 h 1592484"/>
              <a:gd name="connsiteX28" fmla="*/ 387040 w 1752448"/>
              <a:gd name="connsiteY28" fmla="*/ 915543 h 1592484"/>
              <a:gd name="connsiteX29" fmla="*/ 657740 w 1752448"/>
              <a:gd name="connsiteY29" fmla="*/ 644843 h 1592484"/>
              <a:gd name="connsiteX30" fmla="*/ 769183 w 1752448"/>
              <a:gd name="connsiteY30" fmla="*/ 756285 h 1592484"/>
              <a:gd name="connsiteX31" fmla="*/ 500483 w 1752448"/>
              <a:gd name="connsiteY31" fmla="*/ 1026986 h 1592484"/>
              <a:gd name="connsiteX32" fmla="*/ 491529 w 1752448"/>
              <a:gd name="connsiteY32" fmla="*/ 1039940 h 1592484"/>
              <a:gd name="connsiteX33" fmla="*/ 488576 w 1752448"/>
              <a:gd name="connsiteY33" fmla="*/ 1054894 h 1592484"/>
              <a:gd name="connsiteX34" fmla="*/ 500483 w 1752448"/>
              <a:gd name="connsiteY34" fmla="*/ 1082802 h 1592484"/>
              <a:gd name="connsiteX35" fmla="*/ 528391 w 1752448"/>
              <a:gd name="connsiteY35" fmla="*/ 1094708 h 1592484"/>
              <a:gd name="connsiteX36" fmla="*/ 544297 w 1752448"/>
              <a:gd name="connsiteY36" fmla="*/ 1090708 h 1592484"/>
              <a:gd name="connsiteX37" fmla="*/ 556204 w 1752448"/>
              <a:gd name="connsiteY37" fmla="*/ 1082707 h 1592484"/>
              <a:gd name="connsiteX38" fmla="*/ 826904 w 1752448"/>
              <a:gd name="connsiteY38" fmla="*/ 814007 h 1592484"/>
              <a:gd name="connsiteX39" fmla="*/ 938347 w 1752448"/>
              <a:gd name="connsiteY39" fmla="*/ 925449 h 1592484"/>
              <a:gd name="connsiteX40" fmla="*/ 669646 w 1752448"/>
              <a:gd name="connsiteY40" fmla="*/ 1196150 h 1592484"/>
              <a:gd name="connsiteX41" fmla="*/ 660693 w 1752448"/>
              <a:gd name="connsiteY41" fmla="*/ 1208056 h 1592484"/>
              <a:gd name="connsiteX42" fmla="*/ 657740 w 1752448"/>
              <a:gd name="connsiteY42" fmla="*/ 1223963 h 1592484"/>
              <a:gd name="connsiteX43" fmla="*/ 669646 w 1752448"/>
              <a:gd name="connsiteY43" fmla="*/ 1251871 h 1592484"/>
              <a:gd name="connsiteX44" fmla="*/ 697554 w 1752448"/>
              <a:gd name="connsiteY44" fmla="*/ 1263777 h 1592484"/>
              <a:gd name="connsiteX45" fmla="*/ 712509 w 1752448"/>
              <a:gd name="connsiteY45" fmla="*/ 1260824 h 1592484"/>
              <a:gd name="connsiteX46" fmla="*/ 725463 w 1752448"/>
              <a:gd name="connsiteY46" fmla="*/ 1251871 h 1592484"/>
              <a:gd name="connsiteX47" fmla="*/ 996163 w 1752448"/>
              <a:gd name="connsiteY47" fmla="*/ 983171 h 1592484"/>
              <a:gd name="connsiteX48" fmla="*/ 1107606 w 1752448"/>
              <a:gd name="connsiteY48" fmla="*/ 1094613 h 1592484"/>
              <a:gd name="connsiteX49" fmla="*/ 836905 w 1752448"/>
              <a:gd name="connsiteY49" fmla="*/ 1365314 h 1592484"/>
              <a:gd name="connsiteX50" fmla="*/ 827952 w 1752448"/>
              <a:gd name="connsiteY50" fmla="*/ 1378268 h 1592484"/>
              <a:gd name="connsiteX51" fmla="*/ 824999 w 1752448"/>
              <a:gd name="connsiteY51" fmla="*/ 1393222 h 1592484"/>
              <a:gd name="connsiteX52" fmla="*/ 837953 w 1752448"/>
              <a:gd name="connsiteY52" fmla="*/ 1421130 h 1592484"/>
              <a:gd name="connsiteX53" fmla="*/ 866814 w 1752448"/>
              <a:gd name="connsiteY53" fmla="*/ 1433036 h 1592484"/>
              <a:gd name="connsiteX54" fmla="*/ 864719 w 1752448"/>
              <a:gd name="connsiteY54" fmla="*/ 1592485 h 1592484"/>
              <a:gd name="connsiteX55" fmla="*/ 734321 w 1752448"/>
              <a:gd name="connsiteY55" fmla="*/ 1543717 h 1592484"/>
              <a:gd name="connsiteX56" fmla="*/ 667646 w 1752448"/>
              <a:gd name="connsiteY56" fmla="*/ 1421321 h 1592484"/>
              <a:gd name="connsiteX57" fmla="*/ 554203 w 1752448"/>
              <a:gd name="connsiteY57" fmla="*/ 1365599 h 1592484"/>
              <a:gd name="connsiteX58" fmla="*/ 498482 w 1752448"/>
              <a:gd name="connsiteY58" fmla="*/ 1252157 h 1592484"/>
              <a:gd name="connsiteX59" fmla="*/ 385992 w 1752448"/>
              <a:gd name="connsiteY59" fmla="*/ 1195388 h 1592484"/>
              <a:gd name="connsiteX60" fmla="*/ 331223 w 1752448"/>
              <a:gd name="connsiteY60" fmla="*/ 1082897 h 1592484"/>
              <a:gd name="connsiteX61" fmla="*/ 207779 w 1752448"/>
              <a:gd name="connsiteY61" fmla="*/ 1017175 h 1592484"/>
              <a:gd name="connsiteX62" fmla="*/ 159964 w 1752448"/>
              <a:gd name="connsiteY62" fmla="*/ 885825 h 1592484"/>
              <a:gd name="connsiteX63" fmla="*/ 174918 w 1752448"/>
              <a:gd name="connsiteY63" fmla="*/ 809149 h 1592484"/>
              <a:gd name="connsiteX64" fmla="*/ 217685 w 1752448"/>
              <a:gd name="connsiteY64" fmla="*/ 744474 h 1592484"/>
              <a:gd name="connsiteX65" fmla="*/ 679553 w 1752448"/>
              <a:gd name="connsiteY65" fmla="*/ 284607 h 1592484"/>
              <a:gd name="connsiteX66" fmla="*/ 940347 w 1752448"/>
              <a:gd name="connsiteY66" fmla="*/ 545402 h 1592484"/>
              <a:gd name="connsiteX67" fmla="*/ 952253 w 1752448"/>
              <a:gd name="connsiteY67" fmla="*/ 554355 h 1592484"/>
              <a:gd name="connsiteX68" fmla="*/ 968160 w 1752448"/>
              <a:gd name="connsiteY68" fmla="*/ 557308 h 1592484"/>
              <a:gd name="connsiteX69" fmla="*/ 997973 w 1752448"/>
              <a:gd name="connsiteY69" fmla="*/ 546354 h 1592484"/>
              <a:gd name="connsiteX70" fmla="*/ 1009880 w 1752448"/>
              <a:gd name="connsiteY70" fmla="*/ 517493 h 1592484"/>
              <a:gd name="connsiteX71" fmla="*/ 1006927 w 1752448"/>
              <a:gd name="connsiteY71" fmla="*/ 501586 h 1592484"/>
              <a:gd name="connsiteX72" fmla="*/ 997973 w 1752448"/>
              <a:gd name="connsiteY72" fmla="*/ 489680 h 1592484"/>
              <a:gd name="connsiteX73" fmla="*/ 713271 w 1752448"/>
              <a:gd name="connsiteY73" fmla="*/ 204978 h 1592484"/>
              <a:gd name="connsiteX74" fmla="*/ 662502 w 1752448"/>
              <a:gd name="connsiteY74" fmla="*/ 170117 h 1592484"/>
              <a:gd name="connsiteX75" fmla="*/ 601828 w 1752448"/>
              <a:gd name="connsiteY75" fmla="*/ 159163 h 1592484"/>
              <a:gd name="connsiteX76" fmla="*/ 542107 w 1752448"/>
              <a:gd name="connsiteY76" fmla="*/ 170117 h 1592484"/>
              <a:gd name="connsiteX77" fmla="*/ 488386 w 1752448"/>
              <a:gd name="connsiteY77" fmla="*/ 204978 h 1592484"/>
              <a:gd name="connsiteX78" fmla="*/ 207684 w 1752448"/>
              <a:gd name="connsiteY78" fmla="*/ 487680 h 1592484"/>
              <a:gd name="connsiteX79" fmla="*/ 177870 w 1752448"/>
              <a:gd name="connsiteY79" fmla="*/ 529495 h 1592484"/>
              <a:gd name="connsiteX80" fmla="*/ 161964 w 1752448"/>
              <a:gd name="connsiteY80" fmla="*/ 577310 h 1592484"/>
              <a:gd name="connsiteX81" fmla="*/ 161964 w 1752448"/>
              <a:gd name="connsiteY81" fmla="*/ 626078 h 1592484"/>
              <a:gd name="connsiteX82" fmla="*/ 177870 w 1752448"/>
              <a:gd name="connsiteY82" fmla="*/ 672846 h 1592484"/>
              <a:gd name="connsiteX83" fmla="*/ 62427 w 1752448"/>
              <a:gd name="connsiteY83" fmla="*/ 788289 h 1592484"/>
              <a:gd name="connsiteX84" fmla="*/ 12707 w 1752448"/>
              <a:gd name="connsiteY84" fmla="*/ 687800 h 1592484"/>
              <a:gd name="connsiteX85" fmla="*/ 801 w 1752448"/>
              <a:gd name="connsiteY85" fmla="*/ 577310 h 1592484"/>
              <a:gd name="connsiteX86" fmla="*/ 28709 w 1752448"/>
              <a:gd name="connsiteY86" fmla="*/ 468821 h 1592484"/>
              <a:gd name="connsiteX87" fmla="*/ 94432 w 1752448"/>
              <a:gd name="connsiteY87" fmla="*/ 374237 h 1592484"/>
              <a:gd name="connsiteX88" fmla="*/ 375133 w 1752448"/>
              <a:gd name="connsiteY88" fmla="*/ 93536 h 1592484"/>
              <a:gd name="connsiteX89" fmla="*/ 481623 w 1752448"/>
              <a:gd name="connsiteY89" fmla="*/ 23908 h 1592484"/>
              <a:gd name="connsiteX90" fmla="*/ 602019 w 1752448"/>
              <a:gd name="connsiteY90" fmla="*/ 0 h 1592484"/>
              <a:gd name="connsiteX91" fmla="*/ 722415 w 1752448"/>
              <a:gd name="connsiteY91" fmla="*/ 23908 h 1592484"/>
              <a:gd name="connsiteX92" fmla="*/ 826904 w 1752448"/>
              <a:gd name="connsiteY92" fmla="*/ 93536 h 1592484"/>
              <a:gd name="connsiteX93" fmla="*/ 848811 w 1752448"/>
              <a:gd name="connsiteY93" fmla="*/ 115443 h 1592484"/>
              <a:gd name="connsiteX94" fmla="*/ 870719 w 1752448"/>
              <a:gd name="connsiteY94" fmla="*/ 93536 h 1592484"/>
              <a:gd name="connsiteX95" fmla="*/ 977209 w 1752448"/>
              <a:gd name="connsiteY95" fmla="*/ 23908 h 1592484"/>
              <a:gd name="connsiteX96" fmla="*/ 1097604 w 1752448"/>
              <a:gd name="connsiteY96" fmla="*/ 0 h 1592484"/>
              <a:gd name="connsiteX97" fmla="*/ 1218001 w 1752448"/>
              <a:gd name="connsiteY97" fmla="*/ 23908 h 1592484"/>
              <a:gd name="connsiteX98" fmla="*/ 1322490 w 1752448"/>
              <a:gd name="connsiteY98" fmla="*/ 93536 h 1592484"/>
              <a:gd name="connsiteX99" fmla="*/ 1658913 w 1752448"/>
              <a:gd name="connsiteY99" fmla="*/ 429959 h 1592484"/>
              <a:gd name="connsiteX100" fmla="*/ 1728541 w 1752448"/>
              <a:gd name="connsiteY100" fmla="*/ 535496 h 1592484"/>
              <a:gd name="connsiteX101" fmla="*/ 1752448 w 1752448"/>
              <a:gd name="connsiteY101" fmla="*/ 656939 h 1592484"/>
              <a:gd name="connsiteX102" fmla="*/ 1728541 w 1752448"/>
              <a:gd name="connsiteY102" fmla="*/ 777335 h 1592484"/>
              <a:gd name="connsiteX103" fmla="*/ 1658913 w 1752448"/>
              <a:gd name="connsiteY103" fmla="*/ 881824 h 1592484"/>
              <a:gd name="connsiteX104" fmla="*/ 1005974 w 1752448"/>
              <a:gd name="connsiteY104" fmla="*/ 1532763 h 1592484"/>
              <a:gd name="connsiteX105" fmla="*/ 941299 w 1752448"/>
              <a:gd name="connsiteY105" fmla="*/ 1576578 h 1592484"/>
              <a:gd name="connsiteX106" fmla="*/ 864623 w 1752448"/>
              <a:gd name="connsiteY106" fmla="*/ 1592485 h 1592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752448" h="1592484">
                <a:moveTo>
                  <a:pt x="866718" y="1433227"/>
                </a:moveTo>
                <a:cubicBezTo>
                  <a:pt x="872052" y="1433227"/>
                  <a:pt x="877292" y="1431893"/>
                  <a:pt x="882626" y="1429226"/>
                </a:cubicBezTo>
                <a:cubicBezTo>
                  <a:pt x="887960" y="1426559"/>
                  <a:pt x="891960" y="1423892"/>
                  <a:pt x="894532" y="1421225"/>
                </a:cubicBezTo>
                <a:lnTo>
                  <a:pt x="1547471" y="768287"/>
                </a:lnTo>
                <a:cubicBezTo>
                  <a:pt x="1563377" y="752380"/>
                  <a:pt x="1574998" y="734473"/>
                  <a:pt x="1582332" y="714566"/>
                </a:cubicBezTo>
                <a:cubicBezTo>
                  <a:pt x="1589666" y="694658"/>
                  <a:pt x="1593286" y="674751"/>
                  <a:pt x="1593286" y="654844"/>
                </a:cubicBezTo>
                <a:cubicBezTo>
                  <a:pt x="1593286" y="633603"/>
                  <a:pt x="1589666" y="613410"/>
                  <a:pt x="1582332" y="594170"/>
                </a:cubicBezTo>
                <a:cubicBezTo>
                  <a:pt x="1574998" y="574929"/>
                  <a:pt x="1563377" y="557975"/>
                  <a:pt x="1547471" y="543401"/>
                </a:cubicBezTo>
                <a:lnTo>
                  <a:pt x="1209047" y="204978"/>
                </a:lnTo>
                <a:cubicBezTo>
                  <a:pt x="1194474" y="189071"/>
                  <a:pt x="1177519" y="177451"/>
                  <a:pt x="1158279" y="170117"/>
                </a:cubicBezTo>
                <a:cubicBezTo>
                  <a:pt x="1139039" y="162782"/>
                  <a:pt x="1118750" y="159163"/>
                  <a:pt x="1097604" y="159163"/>
                </a:cubicBezTo>
                <a:cubicBezTo>
                  <a:pt x="1077697" y="159163"/>
                  <a:pt x="1057790" y="162782"/>
                  <a:pt x="1037883" y="170117"/>
                </a:cubicBezTo>
                <a:cubicBezTo>
                  <a:pt x="1017976" y="177451"/>
                  <a:pt x="1000068" y="189071"/>
                  <a:pt x="984162" y="204978"/>
                </a:cubicBezTo>
                <a:lnTo>
                  <a:pt x="962255" y="226886"/>
                </a:lnTo>
                <a:lnTo>
                  <a:pt x="1109606" y="376142"/>
                </a:lnTo>
                <a:cubicBezTo>
                  <a:pt x="1129514" y="394716"/>
                  <a:pt x="1144086" y="415957"/>
                  <a:pt x="1153421" y="439865"/>
                </a:cubicBezTo>
                <a:cubicBezTo>
                  <a:pt x="1162756" y="463772"/>
                  <a:pt x="1167327" y="489014"/>
                  <a:pt x="1167327" y="515493"/>
                </a:cubicBezTo>
                <a:cubicBezTo>
                  <a:pt x="1167327" y="571214"/>
                  <a:pt x="1148373" y="617982"/>
                  <a:pt x="1110559" y="655796"/>
                </a:cubicBezTo>
                <a:cubicBezTo>
                  <a:pt x="1072744" y="693611"/>
                  <a:pt x="1025977" y="712565"/>
                  <a:pt x="970255" y="712565"/>
                </a:cubicBezTo>
                <a:cubicBezTo>
                  <a:pt x="943681" y="712565"/>
                  <a:pt x="918154" y="707898"/>
                  <a:pt x="893579" y="698659"/>
                </a:cubicBezTo>
                <a:cubicBezTo>
                  <a:pt x="869004" y="689324"/>
                  <a:pt x="847478" y="675418"/>
                  <a:pt x="828905" y="656844"/>
                </a:cubicBezTo>
                <a:lnTo>
                  <a:pt x="679648" y="509492"/>
                </a:lnTo>
                <a:lnTo>
                  <a:pt x="331319" y="857822"/>
                </a:lnTo>
                <a:cubicBezTo>
                  <a:pt x="327318" y="861822"/>
                  <a:pt x="324365" y="866108"/>
                  <a:pt x="322365" y="870776"/>
                </a:cubicBezTo>
                <a:cubicBezTo>
                  <a:pt x="320365" y="875443"/>
                  <a:pt x="319412" y="880396"/>
                  <a:pt x="319412" y="885730"/>
                </a:cubicBezTo>
                <a:cubicBezTo>
                  <a:pt x="319412" y="896303"/>
                  <a:pt x="323413" y="905923"/>
                  <a:pt x="331319" y="914591"/>
                </a:cubicBezTo>
                <a:cubicBezTo>
                  <a:pt x="339224" y="923258"/>
                  <a:pt x="348559" y="927545"/>
                  <a:pt x="359227" y="927545"/>
                </a:cubicBezTo>
                <a:cubicBezTo>
                  <a:pt x="364561" y="927545"/>
                  <a:pt x="369799" y="926211"/>
                  <a:pt x="375133" y="923544"/>
                </a:cubicBezTo>
                <a:cubicBezTo>
                  <a:pt x="380467" y="920877"/>
                  <a:pt x="384468" y="918210"/>
                  <a:pt x="387040" y="915543"/>
                </a:cubicBezTo>
                <a:lnTo>
                  <a:pt x="657740" y="644843"/>
                </a:lnTo>
                <a:lnTo>
                  <a:pt x="769183" y="756285"/>
                </a:lnTo>
                <a:lnTo>
                  <a:pt x="500483" y="1026986"/>
                </a:lnTo>
                <a:cubicBezTo>
                  <a:pt x="496482" y="1030986"/>
                  <a:pt x="493529" y="1035272"/>
                  <a:pt x="491529" y="1039940"/>
                </a:cubicBezTo>
                <a:cubicBezTo>
                  <a:pt x="489529" y="1044607"/>
                  <a:pt x="488576" y="1049560"/>
                  <a:pt x="488576" y="1054894"/>
                </a:cubicBezTo>
                <a:cubicBezTo>
                  <a:pt x="488576" y="1065467"/>
                  <a:pt x="492577" y="1074801"/>
                  <a:pt x="500483" y="1082802"/>
                </a:cubicBezTo>
                <a:cubicBezTo>
                  <a:pt x="508388" y="1090803"/>
                  <a:pt x="517723" y="1094708"/>
                  <a:pt x="528391" y="1094708"/>
                </a:cubicBezTo>
                <a:cubicBezTo>
                  <a:pt x="533725" y="1094708"/>
                  <a:pt x="538963" y="1093375"/>
                  <a:pt x="544297" y="1090708"/>
                </a:cubicBezTo>
                <a:cubicBezTo>
                  <a:pt x="549631" y="1088041"/>
                  <a:pt x="553632" y="1085374"/>
                  <a:pt x="556204" y="1082707"/>
                </a:cubicBezTo>
                <a:lnTo>
                  <a:pt x="826904" y="814007"/>
                </a:lnTo>
                <a:lnTo>
                  <a:pt x="938347" y="925449"/>
                </a:lnTo>
                <a:lnTo>
                  <a:pt x="669646" y="1196150"/>
                </a:lnTo>
                <a:cubicBezTo>
                  <a:pt x="665646" y="1198817"/>
                  <a:pt x="662693" y="1202817"/>
                  <a:pt x="660693" y="1208056"/>
                </a:cubicBezTo>
                <a:cubicBezTo>
                  <a:pt x="658693" y="1213295"/>
                  <a:pt x="657740" y="1218629"/>
                  <a:pt x="657740" y="1223963"/>
                </a:cubicBezTo>
                <a:cubicBezTo>
                  <a:pt x="657740" y="1234535"/>
                  <a:pt x="661741" y="1243870"/>
                  <a:pt x="669646" y="1251871"/>
                </a:cubicBezTo>
                <a:cubicBezTo>
                  <a:pt x="677552" y="1259872"/>
                  <a:pt x="686886" y="1263777"/>
                  <a:pt x="697554" y="1263777"/>
                </a:cubicBezTo>
                <a:cubicBezTo>
                  <a:pt x="702889" y="1263777"/>
                  <a:pt x="707842" y="1262825"/>
                  <a:pt x="712509" y="1260824"/>
                </a:cubicBezTo>
                <a:cubicBezTo>
                  <a:pt x="717176" y="1258824"/>
                  <a:pt x="721462" y="1255871"/>
                  <a:pt x="725463" y="1251871"/>
                </a:cubicBezTo>
                <a:lnTo>
                  <a:pt x="996163" y="983171"/>
                </a:lnTo>
                <a:lnTo>
                  <a:pt x="1107606" y="1094613"/>
                </a:lnTo>
                <a:lnTo>
                  <a:pt x="836905" y="1365314"/>
                </a:lnTo>
                <a:cubicBezTo>
                  <a:pt x="832905" y="1369314"/>
                  <a:pt x="829952" y="1373600"/>
                  <a:pt x="827952" y="1378268"/>
                </a:cubicBezTo>
                <a:cubicBezTo>
                  <a:pt x="825952" y="1382935"/>
                  <a:pt x="824999" y="1387888"/>
                  <a:pt x="824999" y="1393222"/>
                </a:cubicBezTo>
                <a:cubicBezTo>
                  <a:pt x="824999" y="1403795"/>
                  <a:pt x="829285" y="1413129"/>
                  <a:pt x="837953" y="1421130"/>
                </a:cubicBezTo>
                <a:cubicBezTo>
                  <a:pt x="846621" y="1429131"/>
                  <a:pt x="856241" y="1433036"/>
                  <a:pt x="866814" y="1433036"/>
                </a:cubicBezTo>
                <a:close/>
                <a:moveTo>
                  <a:pt x="864719" y="1592485"/>
                </a:moveTo>
                <a:cubicBezTo>
                  <a:pt x="815569" y="1592485"/>
                  <a:pt x="772135" y="1576197"/>
                  <a:pt x="734321" y="1543717"/>
                </a:cubicBezTo>
                <a:cubicBezTo>
                  <a:pt x="696507" y="1511237"/>
                  <a:pt x="674314" y="1470374"/>
                  <a:pt x="667646" y="1421321"/>
                </a:cubicBezTo>
                <a:cubicBezTo>
                  <a:pt x="622498" y="1414653"/>
                  <a:pt x="584683" y="1396079"/>
                  <a:pt x="554203" y="1365599"/>
                </a:cubicBezTo>
                <a:cubicBezTo>
                  <a:pt x="523723" y="1335119"/>
                  <a:pt x="505054" y="1297210"/>
                  <a:pt x="498482" y="1252157"/>
                </a:cubicBezTo>
                <a:cubicBezTo>
                  <a:pt x="453334" y="1245489"/>
                  <a:pt x="415901" y="1226629"/>
                  <a:pt x="385992" y="1195388"/>
                </a:cubicBezTo>
                <a:cubicBezTo>
                  <a:pt x="356179" y="1164241"/>
                  <a:pt x="337891" y="1126712"/>
                  <a:pt x="331223" y="1082897"/>
                </a:cubicBezTo>
                <a:cubicBezTo>
                  <a:pt x="280836" y="1076230"/>
                  <a:pt x="239688" y="1054322"/>
                  <a:pt x="207779" y="1017175"/>
                </a:cubicBezTo>
                <a:cubicBezTo>
                  <a:pt x="175966" y="980027"/>
                  <a:pt x="159964" y="936212"/>
                  <a:pt x="159964" y="885825"/>
                </a:cubicBezTo>
                <a:cubicBezTo>
                  <a:pt x="159964" y="859250"/>
                  <a:pt x="164917" y="833723"/>
                  <a:pt x="174918" y="809149"/>
                </a:cubicBezTo>
                <a:cubicBezTo>
                  <a:pt x="184919" y="784574"/>
                  <a:pt x="199112" y="763048"/>
                  <a:pt x="217685" y="744474"/>
                </a:cubicBezTo>
                <a:lnTo>
                  <a:pt x="679553" y="284607"/>
                </a:lnTo>
                <a:lnTo>
                  <a:pt x="940347" y="545402"/>
                </a:lnTo>
                <a:cubicBezTo>
                  <a:pt x="943014" y="549402"/>
                  <a:pt x="947014" y="552355"/>
                  <a:pt x="952253" y="554355"/>
                </a:cubicBezTo>
                <a:cubicBezTo>
                  <a:pt x="957492" y="556355"/>
                  <a:pt x="962826" y="557308"/>
                  <a:pt x="968160" y="557308"/>
                </a:cubicBezTo>
                <a:cubicBezTo>
                  <a:pt x="980066" y="557308"/>
                  <a:pt x="990067" y="553688"/>
                  <a:pt x="997973" y="546354"/>
                </a:cubicBezTo>
                <a:cubicBezTo>
                  <a:pt x="1005879" y="539020"/>
                  <a:pt x="1009880" y="529400"/>
                  <a:pt x="1009880" y="517493"/>
                </a:cubicBezTo>
                <a:cubicBezTo>
                  <a:pt x="1009880" y="512159"/>
                  <a:pt x="1008927" y="506921"/>
                  <a:pt x="1006927" y="501586"/>
                </a:cubicBezTo>
                <a:cubicBezTo>
                  <a:pt x="1004926" y="496253"/>
                  <a:pt x="1001974" y="492252"/>
                  <a:pt x="997973" y="489680"/>
                </a:cubicBezTo>
                <a:lnTo>
                  <a:pt x="713271" y="204978"/>
                </a:lnTo>
                <a:cubicBezTo>
                  <a:pt x="698698" y="189071"/>
                  <a:pt x="681743" y="177451"/>
                  <a:pt x="662502" y="170117"/>
                </a:cubicBezTo>
                <a:cubicBezTo>
                  <a:pt x="643262" y="162782"/>
                  <a:pt x="622974" y="159163"/>
                  <a:pt x="601828" y="159163"/>
                </a:cubicBezTo>
                <a:cubicBezTo>
                  <a:pt x="581921" y="159163"/>
                  <a:pt x="562014" y="162782"/>
                  <a:pt x="542107" y="170117"/>
                </a:cubicBezTo>
                <a:cubicBezTo>
                  <a:pt x="522199" y="177451"/>
                  <a:pt x="504292" y="189071"/>
                  <a:pt x="488386" y="204978"/>
                </a:cubicBezTo>
                <a:lnTo>
                  <a:pt x="207684" y="487680"/>
                </a:lnTo>
                <a:cubicBezTo>
                  <a:pt x="195777" y="499586"/>
                  <a:pt x="185776" y="513588"/>
                  <a:pt x="177870" y="529495"/>
                </a:cubicBezTo>
                <a:cubicBezTo>
                  <a:pt x="169870" y="545402"/>
                  <a:pt x="164631" y="561308"/>
                  <a:pt x="161964" y="577310"/>
                </a:cubicBezTo>
                <a:cubicBezTo>
                  <a:pt x="159297" y="593217"/>
                  <a:pt x="159297" y="609505"/>
                  <a:pt x="161964" y="626078"/>
                </a:cubicBezTo>
                <a:cubicBezTo>
                  <a:pt x="164631" y="642652"/>
                  <a:pt x="169965" y="658273"/>
                  <a:pt x="177870" y="672846"/>
                </a:cubicBezTo>
                <a:lnTo>
                  <a:pt x="62427" y="788289"/>
                </a:lnTo>
                <a:cubicBezTo>
                  <a:pt x="39853" y="757809"/>
                  <a:pt x="23280" y="724281"/>
                  <a:pt x="12707" y="687800"/>
                </a:cubicBezTo>
                <a:cubicBezTo>
                  <a:pt x="2135" y="651320"/>
                  <a:pt x="-1866" y="614458"/>
                  <a:pt x="801" y="577310"/>
                </a:cubicBezTo>
                <a:cubicBezTo>
                  <a:pt x="3468" y="540163"/>
                  <a:pt x="12707" y="503968"/>
                  <a:pt x="28709" y="468821"/>
                </a:cubicBezTo>
                <a:cubicBezTo>
                  <a:pt x="44616" y="433673"/>
                  <a:pt x="66523" y="402146"/>
                  <a:pt x="94432" y="374237"/>
                </a:cubicBezTo>
                <a:lnTo>
                  <a:pt x="375133" y="93536"/>
                </a:lnTo>
                <a:cubicBezTo>
                  <a:pt x="406947" y="63056"/>
                  <a:pt x="442475" y="39815"/>
                  <a:pt x="481623" y="23908"/>
                </a:cubicBezTo>
                <a:cubicBezTo>
                  <a:pt x="520770" y="8001"/>
                  <a:pt x="560966" y="0"/>
                  <a:pt x="602019" y="0"/>
                </a:cubicBezTo>
                <a:cubicBezTo>
                  <a:pt x="643072" y="0"/>
                  <a:pt x="683267" y="8001"/>
                  <a:pt x="722415" y="23908"/>
                </a:cubicBezTo>
                <a:cubicBezTo>
                  <a:pt x="761563" y="39815"/>
                  <a:pt x="796424" y="63056"/>
                  <a:pt x="826904" y="93536"/>
                </a:cubicBezTo>
                <a:lnTo>
                  <a:pt x="848811" y="115443"/>
                </a:lnTo>
                <a:lnTo>
                  <a:pt x="870719" y="93536"/>
                </a:lnTo>
                <a:cubicBezTo>
                  <a:pt x="902533" y="63056"/>
                  <a:pt x="938061" y="39815"/>
                  <a:pt x="977209" y="23908"/>
                </a:cubicBezTo>
                <a:cubicBezTo>
                  <a:pt x="1016356" y="8001"/>
                  <a:pt x="1056552" y="0"/>
                  <a:pt x="1097604" y="0"/>
                </a:cubicBezTo>
                <a:cubicBezTo>
                  <a:pt x="1138658" y="0"/>
                  <a:pt x="1178853" y="8001"/>
                  <a:pt x="1218001" y="23908"/>
                </a:cubicBezTo>
                <a:cubicBezTo>
                  <a:pt x="1257148" y="39815"/>
                  <a:pt x="1292010" y="63056"/>
                  <a:pt x="1322490" y="93536"/>
                </a:cubicBezTo>
                <a:lnTo>
                  <a:pt x="1658913" y="429959"/>
                </a:lnTo>
                <a:cubicBezTo>
                  <a:pt x="1689393" y="460439"/>
                  <a:pt x="1712634" y="495681"/>
                  <a:pt x="1728541" y="535496"/>
                </a:cubicBezTo>
                <a:cubicBezTo>
                  <a:pt x="1744447" y="575310"/>
                  <a:pt x="1752448" y="615791"/>
                  <a:pt x="1752448" y="656939"/>
                </a:cubicBezTo>
                <a:cubicBezTo>
                  <a:pt x="1752448" y="698087"/>
                  <a:pt x="1744447" y="738188"/>
                  <a:pt x="1728541" y="777335"/>
                </a:cubicBezTo>
                <a:cubicBezTo>
                  <a:pt x="1712634" y="816483"/>
                  <a:pt x="1689393" y="851345"/>
                  <a:pt x="1658913" y="881824"/>
                </a:cubicBezTo>
                <a:lnTo>
                  <a:pt x="1005974" y="1532763"/>
                </a:lnTo>
                <a:cubicBezTo>
                  <a:pt x="987401" y="1551337"/>
                  <a:pt x="965874" y="1565910"/>
                  <a:pt x="941299" y="1576578"/>
                </a:cubicBezTo>
                <a:cubicBezTo>
                  <a:pt x="916725" y="1587151"/>
                  <a:pt x="891198" y="1592485"/>
                  <a:pt x="864623" y="1592485"/>
                </a:cubicBez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5DADDDC1-6401-D86D-7712-30445FAF7FF5}"/>
              </a:ext>
            </a:extLst>
          </p:cNvPr>
          <p:cNvSpPr/>
          <p:nvPr/>
        </p:nvSpPr>
        <p:spPr>
          <a:xfrm>
            <a:off x="2900074" y="2086275"/>
            <a:ext cx="314614" cy="252320"/>
          </a:xfrm>
          <a:custGeom>
            <a:avLst/>
            <a:gdLst>
              <a:gd name="connsiteX0" fmla="*/ 1702118 w 2346102"/>
              <a:gd name="connsiteY0" fmla="*/ 676180 h 1881568"/>
              <a:gd name="connsiteX1" fmla="*/ 1577150 w 2346102"/>
              <a:gd name="connsiteY1" fmla="*/ 624745 h 1881568"/>
              <a:gd name="connsiteX2" fmla="*/ 1525715 w 2346102"/>
              <a:gd name="connsiteY2" fmla="*/ 499777 h 1881568"/>
              <a:gd name="connsiteX3" fmla="*/ 1577150 w 2346102"/>
              <a:gd name="connsiteY3" fmla="*/ 374809 h 1881568"/>
              <a:gd name="connsiteX4" fmla="*/ 1702118 w 2346102"/>
              <a:gd name="connsiteY4" fmla="*/ 323374 h 1881568"/>
              <a:gd name="connsiteX5" fmla="*/ 1827086 w 2346102"/>
              <a:gd name="connsiteY5" fmla="*/ 374809 h 1881568"/>
              <a:gd name="connsiteX6" fmla="*/ 1878521 w 2346102"/>
              <a:gd name="connsiteY6" fmla="*/ 499777 h 1881568"/>
              <a:gd name="connsiteX7" fmla="*/ 1827086 w 2346102"/>
              <a:gd name="connsiteY7" fmla="*/ 624745 h 1881568"/>
              <a:gd name="connsiteX8" fmla="*/ 1702118 w 2346102"/>
              <a:gd name="connsiteY8" fmla="*/ 676180 h 1881568"/>
              <a:gd name="connsiteX9" fmla="*/ 643795 w 2346102"/>
              <a:gd name="connsiteY9" fmla="*/ 676180 h 1881568"/>
              <a:gd name="connsiteX10" fmla="*/ 518827 w 2346102"/>
              <a:gd name="connsiteY10" fmla="*/ 624745 h 1881568"/>
              <a:gd name="connsiteX11" fmla="*/ 467392 w 2346102"/>
              <a:gd name="connsiteY11" fmla="*/ 499777 h 1881568"/>
              <a:gd name="connsiteX12" fmla="*/ 518827 w 2346102"/>
              <a:gd name="connsiteY12" fmla="*/ 374809 h 1881568"/>
              <a:gd name="connsiteX13" fmla="*/ 643795 w 2346102"/>
              <a:gd name="connsiteY13" fmla="*/ 323374 h 1881568"/>
              <a:gd name="connsiteX14" fmla="*/ 768763 w 2346102"/>
              <a:gd name="connsiteY14" fmla="*/ 374809 h 1881568"/>
              <a:gd name="connsiteX15" fmla="*/ 820198 w 2346102"/>
              <a:gd name="connsiteY15" fmla="*/ 499777 h 1881568"/>
              <a:gd name="connsiteX16" fmla="*/ 768763 w 2346102"/>
              <a:gd name="connsiteY16" fmla="*/ 624745 h 1881568"/>
              <a:gd name="connsiteX17" fmla="*/ 643795 w 2346102"/>
              <a:gd name="connsiteY17" fmla="*/ 676180 h 1881568"/>
              <a:gd name="connsiteX18" fmla="*/ 1173004 w 2346102"/>
              <a:gd name="connsiteY18" fmla="*/ 999554 h 1881568"/>
              <a:gd name="connsiteX19" fmla="*/ 1048036 w 2346102"/>
              <a:gd name="connsiteY19" fmla="*/ 948119 h 1881568"/>
              <a:gd name="connsiteX20" fmla="*/ 996601 w 2346102"/>
              <a:gd name="connsiteY20" fmla="*/ 823150 h 1881568"/>
              <a:gd name="connsiteX21" fmla="*/ 1048036 w 2346102"/>
              <a:gd name="connsiteY21" fmla="*/ 698182 h 1881568"/>
              <a:gd name="connsiteX22" fmla="*/ 1173004 w 2346102"/>
              <a:gd name="connsiteY22" fmla="*/ 646747 h 1881568"/>
              <a:gd name="connsiteX23" fmla="*/ 1297972 w 2346102"/>
              <a:gd name="connsiteY23" fmla="*/ 698182 h 1881568"/>
              <a:gd name="connsiteX24" fmla="*/ 1349407 w 2346102"/>
              <a:gd name="connsiteY24" fmla="*/ 823150 h 1881568"/>
              <a:gd name="connsiteX25" fmla="*/ 1297972 w 2346102"/>
              <a:gd name="connsiteY25" fmla="*/ 948119 h 1881568"/>
              <a:gd name="connsiteX26" fmla="*/ 1173004 w 2346102"/>
              <a:gd name="connsiteY26" fmla="*/ 999554 h 1881568"/>
              <a:gd name="connsiteX27" fmla="*/ 1173004 w 2346102"/>
              <a:gd name="connsiteY27" fmla="*/ 352806 h 1881568"/>
              <a:gd name="connsiteX28" fmla="*/ 1048036 w 2346102"/>
              <a:gd name="connsiteY28" fmla="*/ 301371 h 1881568"/>
              <a:gd name="connsiteX29" fmla="*/ 996601 w 2346102"/>
              <a:gd name="connsiteY29" fmla="*/ 176403 h 1881568"/>
              <a:gd name="connsiteX30" fmla="*/ 1048036 w 2346102"/>
              <a:gd name="connsiteY30" fmla="*/ 51435 h 1881568"/>
              <a:gd name="connsiteX31" fmla="*/ 1173004 w 2346102"/>
              <a:gd name="connsiteY31" fmla="*/ 0 h 1881568"/>
              <a:gd name="connsiteX32" fmla="*/ 1297972 w 2346102"/>
              <a:gd name="connsiteY32" fmla="*/ 51435 h 1881568"/>
              <a:gd name="connsiteX33" fmla="*/ 1349407 w 2346102"/>
              <a:gd name="connsiteY33" fmla="*/ 176403 h 1881568"/>
              <a:gd name="connsiteX34" fmla="*/ 1297972 w 2346102"/>
              <a:gd name="connsiteY34" fmla="*/ 301371 h 1881568"/>
              <a:gd name="connsiteX35" fmla="*/ 1173004 w 2346102"/>
              <a:gd name="connsiteY35" fmla="*/ 352806 h 1881568"/>
              <a:gd name="connsiteX36" fmla="*/ 1173004 w 2346102"/>
              <a:gd name="connsiteY36" fmla="*/ 1881569 h 1881568"/>
              <a:gd name="connsiteX37" fmla="*/ 1053941 w 2346102"/>
              <a:gd name="connsiteY37" fmla="*/ 1872710 h 1881568"/>
              <a:gd name="connsiteX38" fmla="*/ 937832 w 2346102"/>
              <a:gd name="connsiteY38" fmla="*/ 1849183 h 1881568"/>
              <a:gd name="connsiteX39" fmla="*/ 937832 w 2346102"/>
              <a:gd name="connsiteY39" fmla="*/ 1428750 h 1881568"/>
              <a:gd name="connsiteX40" fmla="*/ 1006888 w 2346102"/>
              <a:gd name="connsiteY40" fmla="*/ 1250918 h 1881568"/>
              <a:gd name="connsiteX41" fmla="*/ 1173004 w 2346102"/>
              <a:gd name="connsiteY41" fmla="*/ 1175956 h 1881568"/>
              <a:gd name="connsiteX42" fmla="*/ 1339120 w 2346102"/>
              <a:gd name="connsiteY42" fmla="*/ 1250918 h 1881568"/>
              <a:gd name="connsiteX43" fmla="*/ 1408176 w 2346102"/>
              <a:gd name="connsiteY43" fmla="*/ 1428750 h 1881568"/>
              <a:gd name="connsiteX44" fmla="*/ 1408176 w 2346102"/>
              <a:gd name="connsiteY44" fmla="*/ 1849183 h 1881568"/>
              <a:gd name="connsiteX45" fmla="*/ 1292066 w 2346102"/>
              <a:gd name="connsiteY45" fmla="*/ 1872710 h 1881568"/>
              <a:gd name="connsiteX46" fmla="*/ 1173004 w 2346102"/>
              <a:gd name="connsiteY46" fmla="*/ 1881569 h 1881568"/>
              <a:gd name="connsiteX47" fmla="*/ 761429 w 2346102"/>
              <a:gd name="connsiteY47" fmla="*/ 1787462 h 1881568"/>
              <a:gd name="connsiteX48" fmla="*/ 648272 w 2346102"/>
              <a:gd name="connsiteY48" fmla="*/ 1734503 h 1881568"/>
              <a:gd name="connsiteX49" fmla="*/ 543878 w 2346102"/>
              <a:gd name="connsiteY49" fmla="*/ 1669828 h 1881568"/>
              <a:gd name="connsiteX50" fmla="*/ 413099 w 2346102"/>
              <a:gd name="connsiteY50" fmla="*/ 1516952 h 1881568"/>
              <a:gd name="connsiteX51" fmla="*/ 364617 w 2346102"/>
              <a:gd name="connsiteY51" fmla="*/ 1317022 h 1881568"/>
              <a:gd name="connsiteX52" fmla="*/ 348425 w 2346102"/>
              <a:gd name="connsiteY52" fmla="*/ 1174432 h 1881568"/>
              <a:gd name="connsiteX53" fmla="*/ 291084 w 2346102"/>
              <a:gd name="connsiteY53" fmla="*/ 1049464 h 1881568"/>
              <a:gd name="connsiteX54" fmla="*/ 180880 w 2346102"/>
              <a:gd name="connsiteY54" fmla="*/ 933355 h 1881568"/>
              <a:gd name="connsiteX55" fmla="*/ 32385 w 2346102"/>
              <a:gd name="connsiteY55" fmla="*/ 787813 h 1881568"/>
              <a:gd name="connsiteX56" fmla="*/ 0 w 2346102"/>
              <a:gd name="connsiteY56" fmla="*/ 705517 h 1881568"/>
              <a:gd name="connsiteX57" fmla="*/ 32385 w 2346102"/>
              <a:gd name="connsiteY57" fmla="*/ 623221 h 1881568"/>
              <a:gd name="connsiteX58" fmla="*/ 114681 w 2346102"/>
              <a:gd name="connsiteY58" fmla="*/ 590836 h 1881568"/>
              <a:gd name="connsiteX59" fmla="*/ 196977 w 2346102"/>
              <a:gd name="connsiteY59" fmla="*/ 623221 h 1881568"/>
              <a:gd name="connsiteX60" fmla="*/ 646748 w 2346102"/>
              <a:gd name="connsiteY60" fmla="*/ 1049464 h 1881568"/>
              <a:gd name="connsiteX61" fmla="*/ 733520 w 2346102"/>
              <a:gd name="connsiteY61" fmla="*/ 1174432 h 1881568"/>
              <a:gd name="connsiteX62" fmla="*/ 761429 w 2346102"/>
              <a:gd name="connsiteY62" fmla="*/ 1322927 h 1881568"/>
              <a:gd name="connsiteX63" fmla="*/ 761429 w 2346102"/>
              <a:gd name="connsiteY63" fmla="*/ 1787462 h 1881568"/>
              <a:gd name="connsiteX64" fmla="*/ 1584579 w 2346102"/>
              <a:gd name="connsiteY64" fmla="*/ 1787462 h 1881568"/>
              <a:gd name="connsiteX65" fmla="*/ 1584579 w 2346102"/>
              <a:gd name="connsiteY65" fmla="*/ 1322927 h 1881568"/>
              <a:gd name="connsiteX66" fmla="*/ 1614011 w 2346102"/>
              <a:gd name="connsiteY66" fmla="*/ 1173004 h 1881568"/>
              <a:gd name="connsiteX67" fmla="*/ 1699260 w 2346102"/>
              <a:gd name="connsiteY67" fmla="*/ 1049560 h 1881568"/>
              <a:gd name="connsiteX68" fmla="*/ 2149031 w 2346102"/>
              <a:gd name="connsiteY68" fmla="*/ 623316 h 1881568"/>
              <a:gd name="connsiteX69" fmla="*/ 2232851 w 2346102"/>
              <a:gd name="connsiteY69" fmla="*/ 590931 h 1881568"/>
              <a:gd name="connsiteX70" fmla="*/ 2313718 w 2346102"/>
              <a:gd name="connsiteY70" fmla="*/ 623316 h 1881568"/>
              <a:gd name="connsiteX71" fmla="*/ 2346103 w 2346102"/>
              <a:gd name="connsiteY71" fmla="*/ 705612 h 1881568"/>
              <a:gd name="connsiteX72" fmla="*/ 2313718 w 2346102"/>
              <a:gd name="connsiteY72" fmla="*/ 787908 h 1881568"/>
              <a:gd name="connsiteX73" fmla="*/ 2165223 w 2346102"/>
              <a:gd name="connsiteY73" fmla="*/ 931926 h 1881568"/>
              <a:gd name="connsiteX74" fmla="*/ 2055019 w 2346102"/>
              <a:gd name="connsiteY74" fmla="*/ 1049560 h 1881568"/>
              <a:gd name="connsiteX75" fmla="*/ 1997678 w 2346102"/>
              <a:gd name="connsiteY75" fmla="*/ 1174528 h 1881568"/>
              <a:gd name="connsiteX76" fmla="*/ 1981486 w 2346102"/>
              <a:gd name="connsiteY76" fmla="*/ 1317117 h 1881568"/>
              <a:gd name="connsiteX77" fmla="*/ 1933004 w 2346102"/>
              <a:gd name="connsiteY77" fmla="*/ 1518475 h 1881568"/>
              <a:gd name="connsiteX78" fmla="*/ 1799273 w 2346102"/>
              <a:gd name="connsiteY78" fmla="*/ 1672781 h 1881568"/>
              <a:gd name="connsiteX79" fmla="*/ 1697831 w 2346102"/>
              <a:gd name="connsiteY79" fmla="*/ 1734503 h 1881568"/>
              <a:gd name="connsiteX80" fmla="*/ 1584674 w 2346102"/>
              <a:gd name="connsiteY80" fmla="*/ 1787462 h 1881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2346102" h="1881568">
                <a:moveTo>
                  <a:pt x="1702118" y="676180"/>
                </a:moveTo>
                <a:cubicBezTo>
                  <a:pt x="1653159" y="676180"/>
                  <a:pt x="1611440" y="659035"/>
                  <a:pt x="1577150" y="624745"/>
                </a:cubicBezTo>
                <a:cubicBezTo>
                  <a:pt x="1542860" y="590455"/>
                  <a:pt x="1525715" y="548830"/>
                  <a:pt x="1525715" y="499777"/>
                </a:cubicBezTo>
                <a:cubicBezTo>
                  <a:pt x="1525715" y="450723"/>
                  <a:pt x="1542860" y="409099"/>
                  <a:pt x="1577150" y="374809"/>
                </a:cubicBezTo>
                <a:cubicBezTo>
                  <a:pt x="1611440" y="340519"/>
                  <a:pt x="1653064" y="323374"/>
                  <a:pt x="1702118" y="323374"/>
                </a:cubicBezTo>
                <a:cubicBezTo>
                  <a:pt x="1751171" y="323374"/>
                  <a:pt x="1792796" y="340519"/>
                  <a:pt x="1827086" y="374809"/>
                </a:cubicBezTo>
                <a:cubicBezTo>
                  <a:pt x="1861375" y="409099"/>
                  <a:pt x="1878521" y="450723"/>
                  <a:pt x="1878521" y="499777"/>
                </a:cubicBezTo>
                <a:cubicBezTo>
                  <a:pt x="1878521" y="548830"/>
                  <a:pt x="1861375" y="590455"/>
                  <a:pt x="1827086" y="624745"/>
                </a:cubicBezTo>
                <a:cubicBezTo>
                  <a:pt x="1792796" y="659035"/>
                  <a:pt x="1751171" y="676180"/>
                  <a:pt x="1702118" y="676180"/>
                </a:cubicBezTo>
                <a:close/>
                <a:moveTo>
                  <a:pt x="643795" y="676180"/>
                </a:moveTo>
                <a:cubicBezTo>
                  <a:pt x="594836" y="676180"/>
                  <a:pt x="553117" y="659035"/>
                  <a:pt x="518827" y="624745"/>
                </a:cubicBezTo>
                <a:cubicBezTo>
                  <a:pt x="484537" y="590455"/>
                  <a:pt x="467392" y="548830"/>
                  <a:pt x="467392" y="499777"/>
                </a:cubicBezTo>
                <a:cubicBezTo>
                  <a:pt x="467392" y="450723"/>
                  <a:pt x="484537" y="409099"/>
                  <a:pt x="518827" y="374809"/>
                </a:cubicBezTo>
                <a:cubicBezTo>
                  <a:pt x="553117" y="340519"/>
                  <a:pt x="594741" y="323374"/>
                  <a:pt x="643795" y="323374"/>
                </a:cubicBezTo>
                <a:cubicBezTo>
                  <a:pt x="692849" y="323374"/>
                  <a:pt x="734473" y="340519"/>
                  <a:pt x="768763" y="374809"/>
                </a:cubicBezTo>
                <a:cubicBezTo>
                  <a:pt x="803053" y="409099"/>
                  <a:pt x="820198" y="450723"/>
                  <a:pt x="820198" y="499777"/>
                </a:cubicBezTo>
                <a:cubicBezTo>
                  <a:pt x="820198" y="548830"/>
                  <a:pt x="803053" y="590455"/>
                  <a:pt x="768763" y="624745"/>
                </a:cubicBezTo>
                <a:cubicBezTo>
                  <a:pt x="734473" y="659035"/>
                  <a:pt x="692849" y="676180"/>
                  <a:pt x="643795" y="676180"/>
                </a:cubicBezTo>
                <a:close/>
                <a:moveTo>
                  <a:pt x="1173004" y="999554"/>
                </a:moveTo>
                <a:cubicBezTo>
                  <a:pt x="1124045" y="999554"/>
                  <a:pt x="1082326" y="982408"/>
                  <a:pt x="1048036" y="948119"/>
                </a:cubicBezTo>
                <a:cubicBezTo>
                  <a:pt x="1013746" y="913829"/>
                  <a:pt x="996601" y="872204"/>
                  <a:pt x="996601" y="823150"/>
                </a:cubicBezTo>
                <a:cubicBezTo>
                  <a:pt x="996601" y="774097"/>
                  <a:pt x="1013746" y="732472"/>
                  <a:pt x="1048036" y="698182"/>
                </a:cubicBezTo>
                <a:cubicBezTo>
                  <a:pt x="1082326" y="663892"/>
                  <a:pt x="1123950" y="646747"/>
                  <a:pt x="1173004" y="646747"/>
                </a:cubicBezTo>
                <a:cubicBezTo>
                  <a:pt x="1222058" y="646747"/>
                  <a:pt x="1263682" y="663892"/>
                  <a:pt x="1297972" y="698182"/>
                </a:cubicBezTo>
                <a:cubicBezTo>
                  <a:pt x="1332262" y="732472"/>
                  <a:pt x="1349407" y="774097"/>
                  <a:pt x="1349407" y="823150"/>
                </a:cubicBezTo>
                <a:cubicBezTo>
                  <a:pt x="1349407" y="872204"/>
                  <a:pt x="1332262" y="913829"/>
                  <a:pt x="1297972" y="948119"/>
                </a:cubicBezTo>
                <a:cubicBezTo>
                  <a:pt x="1263682" y="982408"/>
                  <a:pt x="1222058" y="999554"/>
                  <a:pt x="1173004" y="999554"/>
                </a:cubicBezTo>
                <a:close/>
                <a:moveTo>
                  <a:pt x="1173004" y="352806"/>
                </a:moveTo>
                <a:cubicBezTo>
                  <a:pt x="1124045" y="352806"/>
                  <a:pt x="1082326" y="335661"/>
                  <a:pt x="1048036" y="301371"/>
                </a:cubicBezTo>
                <a:cubicBezTo>
                  <a:pt x="1013746" y="267081"/>
                  <a:pt x="996601" y="225457"/>
                  <a:pt x="996601" y="176403"/>
                </a:cubicBezTo>
                <a:cubicBezTo>
                  <a:pt x="996601" y="127349"/>
                  <a:pt x="1013746" y="85725"/>
                  <a:pt x="1048036" y="51435"/>
                </a:cubicBezTo>
                <a:cubicBezTo>
                  <a:pt x="1082326" y="17145"/>
                  <a:pt x="1123950" y="0"/>
                  <a:pt x="1173004" y="0"/>
                </a:cubicBezTo>
                <a:cubicBezTo>
                  <a:pt x="1222058" y="0"/>
                  <a:pt x="1263682" y="17145"/>
                  <a:pt x="1297972" y="51435"/>
                </a:cubicBezTo>
                <a:cubicBezTo>
                  <a:pt x="1332262" y="85725"/>
                  <a:pt x="1349407" y="127349"/>
                  <a:pt x="1349407" y="176403"/>
                </a:cubicBezTo>
                <a:cubicBezTo>
                  <a:pt x="1349407" y="225457"/>
                  <a:pt x="1332262" y="267081"/>
                  <a:pt x="1297972" y="301371"/>
                </a:cubicBezTo>
                <a:cubicBezTo>
                  <a:pt x="1263682" y="335661"/>
                  <a:pt x="1222058" y="352806"/>
                  <a:pt x="1173004" y="352806"/>
                </a:cubicBezTo>
                <a:close/>
                <a:moveTo>
                  <a:pt x="1173004" y="1881569"/>
                </a:moveTo>
                <a:cubicBezTo>
                  <a:pt x="1133761" y="1881569"/>
                  <a:pt x="1094137" y="1878616"/>
                  <a:pt x="1053941" y="1872710"/>
                </a:cubicBezTo>
                <a:cubicBezTo>
                  <a:pt x="1013746" y="1866805"/>
                  <a:pt x="975074" y="1858994"/>
                  <a:pt x="937832" y="1849183"/>
                </a:cubicBezTo>
                <a:lnTo>
                  <a:pt x="937832" y="1428750"/>
                </a:lnTo>
                <a:cubicBezTo>
                  <a:pt x="937832" y="1360170"/>
                  <a:pt x="960882" y="1300829"/>
                  <a:pt x="1006888" y="1250918"/>
                </a:cubicBezTo>
                <a:cubicBezTo>
                  <a:pt x="1052989" y="1200912"/>
                  <a:pt x="1108329" y="1175956"/>
                  <a:pt x="1173004" y="1175956"/>
                </a:cubicBezTo>
                <a:cubicBezTo>
                  <a:pt x="1237679" y="1175956"/>
                  <a:pt x="1293019" y="1200912"/>
                  <a:pt x="1339120" y="1250918"/>
                </a:cubicBezTo>
                <a:cubicBezTo>
                  <a:pt x="1385221" y="1300924"/>
                  <a:pt x="1408176" y="1360170"/>
                  <a:pt x="1408176" y="1428750"/>
                </a:cubicBezTo>
                <a:lnTo>
                  <a:pt x="1408176" y="1849183"/>
                </a:lnTo>
                <a:cubicBezTo>
                  <a:pt x="1370933" y="1858994"/>
                  <a:pt x="1332262" y="1866805"/>
                  <a:pt x="1292066" y="1872710"/>
                </a:cubicBezTo>
                <a:cubicBezTo>
                  <a:pt x="1251871" y="1878616"/>
                  <a:pt x="1212247" y="1881569"/>
                  <a:pt x="1173004" y="1881569"/>
                </a:cubicBezTo>
                <a:close/>
                <a:moveTo>
                  <a:pt x="761429" y="1787462"/>
                </a:moveTo>
                <a:cubicBezTo>
                  <a:pt x="722186" y="1771745"/>
                  <a:pt x="684467" y="1754124"/>
                  <a:pt x="648272" y="1734503"/>
                </a:cubicBezTo>
                <a:cubicBezTo>
                  <a:pt x="611981" y="1714881"/>
                  <a:pt x="577215" y="1693355"/>
                  <a:pt x="543878" y="1669828"/>
                </a:cubicBezTo>
                <a:cubicBezTo>
                  <a:pt x="489014" y="1630585"/>
                  <a:pt x="445389" y="1579626"/>
                  <a:pt x="413099" y="1516952"/>
                </a:cubicBezTo>
                <a:cubicBezTo>
                  <a:pt x="380714" y="1454277"/>
                  <a:pt x="364617" y="1387602"/>
                  <a:pt x="364617" y="1317022"/>
                </a:cubicBezTo>
                <a:cubicBezTo>
                  <a:pt x="364617" y="1266063"/>
                  <a:pt x="359188" y="1218533"/>
                  <a:pt x="348425" y="1174432"/>
                </a:cubicBezTo>
                <a:cubicBezTo>
                  <a:pt x="337661" y="1130332"/>
                  <a:pt x="318516" y="1088707"/>
                  <a:pt x="291084" y="1049464"/>
                </a:cubicBezTo>
                <a:cubicBezTo>
                  <a:pt x="271463" y="1024033"/>
                  <a:pt x="234696" y="985266"/>
                  <a:pt x="180880" y="933355"/>
                </a:cubicBezTo>
                <a:cubicBezTo>
                  <a:pt x="126968" y="881444"/>
                  <a:pt x="77534" y="832866"/>
                  <a:pt x="32385" y="787813"/>
                </a:cubicBezTo>
                <a:cubicBezTo>
                  <a:pt x="10859" y="766286"/>
                  <a:pt x="0" y="738854"/>
                  <a:pt x="0" y="705517"/>
                </a:cubicBezTo>
                <a:cubicBezTo>
                  <a:pt x="0" y="672179"/>
                  <a:pt x="10763" y="644747"/>
                  <a:pt x="32385" y="623221"/>
                </a:cubicBezTo>
                <a:cubicBezTo>
                  <a:pt x="53912" y="601694"/>
                  <a:pt x="81344" y="590836"/>
                  <a:pt x="114681" y="590836"/>
                </a:cubicBezTo>
                <a:cubicBezTo>
                  <a:pt x="148019" y="590836"/>
                  <a:pt x="175451" y="601599"/>
                  <a:pt x="196977" y="623221"/>
                </a:cubicBezTo>
                <a:lnTo>
                  <a:pt x="646748" y="1049464"/>
                </a:lnTo>
                <a:cubicBezTo>
                  <a:pt x="685991" y="1084707"/>
                  <a:pt x="714851" y="1126427"/>
                  <a:pt x="733520" y="1174432"/>
                </a:cubicBezTo>
                <a:cubicBezTo>
                  <a:pt x="752094" y="1222439"/>
                  <a:pt x="761429" y="1271969"/>
                  <a:pt x="761429" y="1322927"/>
                </a:cubicBezTo>
                <a:lnTo>
                  <a:pt x="761429" y="1787462"/>
                </a:lnTo>
                <a:close/>
                <a:moveTo>
                  <a:pt x="1584579" y="1787462"/>
                </a:moveTo>
                <a:lnTo>
                  <a:pt x="1584579" y="1322927"/>
                </a:lnTo>
                <a:cubicBezTo>
                  <a:pt x="1584579" y="1271969"/>
                  <a:pt x="1594390" y="1221962"/>
                  <a:pt x="1614011" y="1173004"/>
                </a:cubicBezTo>
                <a:cubicBezTo>
                  <a:pt x="1633633" y="1124045"/>
                  <a:pt x="1662017" y="1082802"/>
                  <a:pt x="1699260" y="1049560"/>
                </a:cubicBezTo>
                <a:lnTo>
                  <a:pt x="2149031" y="623316"/>
                </a:lnTo>
                <a:cubicBezTo>
                  <a:pt x="2172557" y="601789"/>
                  <a:pt x="2200466" y="590931"/>
                  <a:pt x="2232851" y="590931"/>
                </a:cubicBezTo>
                <a:cubicBezTo>
                  <a:pt x="2265236" y="590931"/>
                  <a:pt x="2292096" y="601694"/>
                  <a:pt x="2313718" y="623316"/>
                </a:cubicBezTo>
                <a:cubicBezTo>
                  <a:pt x="2335244" y="644842"/>
                  <a:pt x="2346103" y="672274"/>
                  <a:pt x="2346103" y="705612"/>
                </a:cubicBezTo>
                <a:cubicBezTo>
                  <a:pt x="2346103" y="738949"/>
                  <a:pt x="2335340" y="766381"/>
                  <a:pt x="2313718" y="787908"/>
                </a:cubicBezTo>
                <a:cubicBezTo>
                  <a:pt x="2268665" y="832961"/>
                  <a:pt x="2219135" y="880967"/>
                  <a:pt x="2165223" y="931926"/>
                </a:cubicBezTo>
                <a:cubicBezTo>
                  <a:pt x="2111312" y="982885"/>
                  <a:pt x="2074545" y="1022128"/>
                  <a:pt x="2055019" y="1049560"/>
                </a:cubicBezTo>
                <a:cubicBezTo>
                  <a:pt x="2027587" y="1088803"/>
                  <a:pt x="2008442" y="1130427"/>
                  <a:pt x="1997678" y="1174528"/>
                </a:cubicBezTo>
                <a:cubicBezTo>
                  <a:pt x="1986915" y="1218629"/>
                  <a:pt x="1981486" y="1266158"/>
                  <a:pt x="1981486" y="1317117"/>
                </a:cubicBezTo>
                <a:cubicBezTo>
                  <a:pt x="1981486" y="1387697"/>
                  <a:pt x="1965293" y="1454848"/>
                  <a:pt x="1933004" y="1518475"/>
                </a:cubicBezTo>
                <a:cubicBezTo>
                  <a:pt x="1900619" y="1582198"/>
                  <a:pt x="1856042" y="1633633"/>
                  <a:pt x="1799273" y="1672781"/>
                </a:cubicBezTo>
                <a:cubicBezTo>
                  <a:pt x="1767935" y="1694307"/>
                  <a:pt x="1734122" y="1714881"/>
                  <a:pt x="1697831" y="1734503"/>
                </a:cubicBezTo>
                <a:cubicBezTo>
                  <a:pt x="1661541" y="1754124"/>
                  <a:pt x="1623822" y="1771745"/>
                  <a:pt x="1584674" y="1787462"/>
                </a:cubicBez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462346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F5C46-3CD2-8734-027A-7D3143EF7B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87D4A2D-7BD2-A5A5-9B60-CACFCC01A632}"/>
              </a:ext>
            </a:extLst>
          </p:cNvPr>
          <p:cNvSpPr txBox="1"/>
          <p:nvPr/>
        </p:nvSpPr>
        <p:spPr>
          <a:xfrm>
            <a:off x="588437" y="1542769"/>
            <a:ext cx="473830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5000" dirty="0">
                <a:latin typeface="+mj-lt"/>
              </a:rPr>
              <a:t>Sustainability </a:t>
            </a:r>
            <a:r>
              <a:rPr lang="en-ID" sz="5000" dirty="0">
                <a:solidFill>
                  <a:schemeClr val="accent1"/>
                </a:solidFill>
                <a:latin typeface="+mj-lt"/>
              </a:rPr>
              <a:t>Initiatives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D026FCA-1D95-762D-8B5B-1953144812A8}"/>
              </a:ext>
            </a:extLst>
          </p:cNvPr>
          <p:cNvSpPr/>
          <p:nvPr/>
        </p:nvSpPr>
        <p:spPr>
          <a:xfrm>
            <a:off x="7172490" y="549275"/>
            <a:ext cx="4324185" cy="3587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EF661D9-A7A4-CD5A-E874-6A3A4DE8131A}"/>
              </a:ext>
            </a:extLst>
          </p:cNvPr>
          <p:cNvSpPr/>
          <p:nvPr/>
        </p:nvSpPr>
        <p:spPr>
          <a:xfrm>
            <a:off x="9548266" y="599596"/>
            <a:ext cx="772580" cy="258132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9FFD38-BAA5-83A5-4D70-84E0398E4176}"/>
              </a:ext>
            </a:extLst>
          </p:cNvPr>
          <p:cNvSpPr txBox="1"/>
          <p:nvPr/>
        </p:nvSpPr>
        <p:spPr>
          <a:xfrm>
            <a:off x="7363153" y="590452"/>
            <a:ext cx="613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Home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5D18D4-783C-DF18-2E70-5B21467731A3}"/>
              </a:ext>
            </a:extLst>
          </p:cNvPr>
          <p:cNvSpPr txBox="1"/>
          <p:nvPr/>
        </p:nvSpPr>
        <p:spPr>
          <a:xfrm>
            <a:off x="8458127" y="590452"/>
            <a:ext cx="6553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About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FF783B-853D-7AA4-1FE9-93A8CBC2E86D}"/>
              </a:ext>
            </a:extLst>
          </p:cNvPr>
          <p:cNvSpPr txBox="1"/>
          <p:nvPr/>
        </p:nvSpPr>
        <p:spPr>
          <a:xfrm>
            <a:off x="9613861" y="590452"/>
            <a:ext cx="6413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bg2"/>
                </a:solidFill>
                <a:cs typeface="Space Grotesk" pitchFamily="2" charset="0"/>
              </a:rPr>
              <a:t>Works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5CF4FF-4C4B-D82C-8C0C-44D08F885D39}"/>
              </a:ext>
            </a:extLst>
          </p:cNvPr>
          <p:cNvSpPr txBox="1"/>
          <p:nvPr/>
        </p:nvSpPr>
        <p:spPr>
          <a:xfrm>
            <a:off x="10589896" y="590452"/>
            <a:ext cx="838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  <a:cs typeface="Space Grotesk" pitchFamily="2" charset="0"/>
              </a:rPr>
              <a:t>Awards</a:t>
            </a:r>
            <a:endParaRPr lang="en-ID" sz="1200" dirty="0">
              <a:solidFill>
                <a:schemeClr val="tx2"/>
              </a:solidFill>
              <a:cs typeface="Space Grotesk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48DF20D-7D98-17E6-85DF-5144A4BC32C5}"/>
              </a:ext>
            </a:extLst>
          </p:cNvPr>
          <p:cNvSpPr txBox="1"/>
          <p:nvPr/>
        </p:nvSpPr>
        <p:spPr>
          <a:xfrm>
            <a:off x="844868" y="590452"/>
            <a:ext cx="1479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>
                <a:latin typeface="+mj-lt"/>
                <a:cs typeface="Space Grotesk" pitchFamily="2" charset="0"/>
              </a:rPr>
              <a:t>Company Name</a:t>
            </a:r>
          </a:p>
        </p:txBody>
      </p:sp>
      <p:sp>
        <p:nvSpPr>
          <p:cNvPr id="10" name="Graphic 24">
            <a:extLst>
              <a:ext uri="{FF2B5EF4-FFF2-40B4-BE49-F238E27FC236}">
                <a16:creationId xmlns:a16="http://schemas.microsoft.com/office/drawing/2014/main" id="{64AAFCC7-C3F5-B087-4929-0C69971486C5}"/>
              </a:ext>
            </a:extLst>
          </p:cNvPr>
          <p:cNvSpPr/>
          <p:nvPr/>
        </p:nvSpPr>
        <p:spPr>
          <a:xfrm>
            <a:off x="695325" y="642555"/>
            <a:ext cx="156075" cy="144686"/>
          </a:xfrm>
          <a:custGeom>
            <a:avLst/>
            <a:gdLst>
              <a:gd name="connsiteX0" fmla="*/ 3075411 w 4356502"/>
              <a:gd name="connsiteY0" fmla="*/ 2019300 h 4038600"/>
              <a:gd name="connsiteX1" fmla="*/ 4350809 w 4356502"/>
              <a:gd name="connsiteY1" fmla="*/ 402431 h 4038600"/>
              <a:gd name="connsiteX2" fmla="*/ 4013814 w 4356502"/>
              <a:gd name="connsiteY2" fmla="*/ 0 h 4038600"/>
              <a:gd name="connsiteX3" fmla="*/ 342593 w 4356502"/>
              <a:gd name="connsiteY3" fmla="*/ 0 h 4038600"/>
              <a:gd name="connsiteX4" fmla="*/ 5694 w 4356502"/>
              <a:gd name="connsiteY4" fmla="*/ 402431 h 4038600"/>
              <a:gd name="connsiteX5" fmla="*/ 1281091 w 4356502"/>
              <a:gd name="connsiteY5" fmla="*/ 2019300 h 4038600"/>
              <a:gd name="connsiteX6" fmla="*/ 5694 w 4356502"/>
              <a:gd name="connsiteY6" fmla="*/ 3636169 h 4038600"/>
              <a:gd name="connsiteX7" fmla="*/ 342688 w 4356502"/>
              <a:gd name="connsiteY7" fmla="*/ 4038600 h 4038600"/>
              <a:gd name="connsiteX8" fmla="*/ 4013814 w 4356502"/>
              <a:gd name="connsiteY8" fmla="*/ 4038600 h 4038600"/>
              <a:gd name="connsiteX9" fmla="*/ 4350809 w 4356502"/>
              <a:gd name="connsiteY9" fmla="*/ 3636169 h 4038600"/>
              <a:gd name="connsiteX10" fmla="*/ 3075411 w 4356502"/>
              <a:gd name="connsiteY10" fmla="*/ 201930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56502" h="4038600">
                <a:moveTo>
                  <a:pt x="3075411" y="2019300"/>
                </a:moveTo>
                <a:cubicBezTo>
                  <a:pt x="3730445" y="1727835"/>
                  <a:pt x="4217459" y="1127093"/>
                  <a:pt x="4350809" y="402431"/>
                </a:cubicBezTo>
                <a:cubicBezTo>
                  <a:pt x="4389385" y="192881"/>
                  <a:pt x="4226984" y="0"/>
                  <a:pt x="4013814" y="0"/>
                </a:cubicBezTo>
                <a:lnTo>
                  <a:pt x="342593" y="0"/>
                </a:lnTo>
                <a:cubicBezTo>
                  <a:pt x="129519" y="0"/>
                  <a:pt x="-32882" y="192881"/>
                  <a:pt x="5694" y="402431"/>
                </a:cubicBezTo>
                <a:cubicBezTo>
                  <a:pt x="139044" y="1127093"/>
                  <a:pt x="626057" y="1727835"/>
                  <a:pt x="1281091" y="2019300"/>
                </a:cubicBezTo>
                <a:cubicBezTo>
                  <a:pt x="626057" y="2310765"/>
                  <a:pt x="139044" y="2911507"/>
                  <a:pt x="5694" y="3636169"/>
                </a:cubicBezTo>
                <a:cubicBezTo>
                  <a:pt x="-32882" y="3845719"/>
                  <a:pt x="129519" y="4038600"/>
                  <a:pt x="342688" y="4038600"/>
                </a:cubicBezTo>
                <a:lnTo>
                  <a:pt x="4013814" y="4038600"/>
                </a:lnTo>
                <a:cubicBezTo>
                  <a:pt x="4226888" y="4038600"/>
                  <a:pt x="4389385" y="3845719"/>
                  <a:pt x="4350809" y="3636169"/>
                </a:cubicBezTo>
                <a:cubicBezTo>
                  <a:pt x="4217459" y="2911507"/>
                  <a:pt x="3730445" y="2310765"/>
                  <a:pt x="3075411" y="201930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6A6DF5D-0702-4ADB-0272-7099371F0333}"/>
              </a:ext>
            </a:extLst>
          </p:cNvPr>
          <p:cNvSpPr/>
          <p:nvPr/>
        </p:nvSpPr>
        <p:spPr>
          <a:xfrm rot="21318193" flipH="1" flipV="1">
            <a:off x="4114800" y="2788920"/>
            <a:ext cx="3962399" cy="3352798"/>
          </a:xfrm>
          <a:prstGeom prst="roundRect">
            <a:avLst>
              <a:gd name="adj" fmla="val 102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E75AAC7-3EC8-1F1D-B956-2A2D5E45F3C0}"/>
              </a:ext>
            </a:extLst>
          </p:cNvPr>
          <p:cNvSpPr/>
          <p:nvPr/>
        </p:nvSpPr>
        <p:spPr>
          <a:xfrm rot="21449538" flipH="1" flipV="1">
            <a:off x="4114800" y="2788920"/>
            <a:ext cx="3962399" cy="3352798"/>
          </a:xfrm>
          <a:prstGeom prst="roundRect">
            <a:avLst>
              <a:gd name="adj" fmla="val 102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A6AF0EA-710A-4DC7-BF34-403D4E35E8DD}"/>
              </a:ext>
            </a:extLst>
          </p:cNvPr>
          <p:cNvSpPr txBox="1"/>
          <p:nvPr/>
        </p:nvSpPr>
        <p:spPr>
          <a:xfrm>
            <a:off x="8924380" y="3385770"/>
            <a:ext cx="2638783" cy="9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.</a:t>
            </a:r>
            <a:endParaRPr lang="en-ID" sz="1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22ECB5E-29D6-AAA6-F886-2D085087950F}"/>
              </a:ext>
            </a:extLst>
          </p:cNvPr>
          <p:cNvSpPr txBox="1"/>
          <p:nvPr/>
        </p:nvSpPr>
        <p:spPr>
          <a:xfrm>
            <a:off x="8906938" y="3020096"/>
            <a:ext cx="2843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Sustainable Product Lifecycle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E3B6D9A-6BF3-5FC1-2C4C-6E96009C4C56}"/>
              </a:ext>
            </a:extLst>
          </p:cNvPr>
          <p:cNvSpPr txBox="1"/>
          <p:nvPr/>
        </p:nvSpPr>
        <p:spPr>
          <a:xfrm>
            <a:off x="8924380" y="5412690"/>
            <a:ext cx="2638783" cy="9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.</a:t>
            </a:r>
            <a:endParaRPr lang="en-ID" sz="10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2D88C36-7496-22E2-D109-049C262DB75A}"/>
              </a:ext>
            </a:extLst>
          </p:cNvPr>
          <p:cNvSpPr txBox="1"/>
          <p:nvPr/>
        </p:nvSpPr>
        <p:spPr>
          <a:xfrm>
            <a:off x="8906938" y="5047016"/>
            <a:ext cx="1682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Energy Efficiency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6C37BA0-4E2E-870F-EB22-1A198A504B45}"/>
              </a:ext>
            </a:extLst>
          </p:cNvPr>
          <p:cNvSpPr txBox="1"/>
          <p:nvPr/>
        </p:nvSpPr>
        <p:spPr>
          <a:xfrm>
            <a:off x="627490" y="4078167"/>
            <a:ext cx="2638783" cy="9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.</a:t>
            </a:r>
            <a:endParaRPr lang="en-ID" sz="10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2BD15B5-07D7-538C-08CF-F0ABB53F997C}"/>
              </a:ext>
            </a:extLst>
          </p:cNvPr>
          <p:cNvSpPr txBox="1"/>
          <p:nvPr/>
        </p:nvSpPr>
        <p:spPr>
          <a:xfrm>
            <a:off x="610048" y="3712493"/>
            <a:ext cx="25293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Carbon Footprint Reduction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A28D1D07-BDA5-F0A8-26C6-2569E2EB4974}"/>
              </a:ext>
            </a:extLst>
          </p:cNvPr>
          <p:cNvSpPr/>
          <p:nvPr/>
        </p:nvSpPr>
        <p:spPr>
          <a:xfrm>
            <a:off x="9833631" y="1736725"/>
            <a:ext cx="1481758" cy="41592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E0DB615-B80A-B7A8-0546-382881EAB8A0}"/>
              </a:ext>
            </a:extLst>
          </p:cNvPr>
          <p:cNvSpPr txBox="1"/>
          <p:nvPr/>
        </p:nvSpPr>
        <p:spPr>
          <a:xfrm>
            <a:off x="10036493" y="1787137"/>
            <a:ext cx="11338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+mj-lt"/>
              </a:rPr>
              <a:t>Next Page</a:t>
            </a:r>
            <a:endParaRPr lang="en-ID" sz="1400" dirty="0">
              <a:latin typeface="+mj-lt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AC7F3E0B-5E71-9E31-0C4C-F2B44CD6DD26}"/>
              </a:ext>
            </a:extLst>
          </p:cNvPr>
          <p:cNvSpPr/>
          <p:nvPr/>
        </p:nvSpPr>
        <p:spPr>
          <a:xfrm>
            <a:off x="11220450" y="1806961"/>
            <a:ext cx="276225" cy="2762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Graphic 33">
            <a:extLst>
              <a:ext uri="{FF2B5EF4-FFF2-40B4-BE49-F238E27FC236}">
                <a16:creationId xmlns:a16="http://schemas.microsoft.com/office/drawing/2014/main" id="{73C8F0EB-1642-C900-D51F-586AF0640BC6}"/>
              </a:ext>
            </a:extLst>
          </p:cNvPr>
          <p:cNvSpPr/>
          <p:nvPr/>
        </p:nvSpPr>
        <p:spPr>
          <a:xfrm>
            <a:off x="11315389" y="1901824"/>
            <a:ext cx="86346" cy="86498"/>
          </a:xfrm>
          <a:custGeom>
            <a:avLst/>
            <a:gdLst>
              <a:gd name="connsiteX0" fmla="*/ 542925 w 542925"/>
              <a:gd name="connsiteY0" fmla="*/ 16193 h 543877"/>
              <a:gd name="connsiteX1" fmla="*/ 542925 w 542925"/>
              <a:gd name="connsiteY1" fmla="*/ 14288 h 543877"/>
              <a:gd name="connsiteX2" fmla="*/ 541973 w 542925"/>
              <a:gd name="connsiteY2" fmla="*/ 12383 h 543877"/>
              <a:gd name="connsiteX3" fmla="*/ 541020 w 542925"/>
              <a:gd name="connsiteY3" fmla="*/ 10478 h 543877"/>
              <a:gd name="connsiteX4" fmla="*/ 540068 w 542925"/>
              <a:gd name="connsiteY4" fmla="*/ 8573 h 543877"/>
              <a:gd name="connsiteX5" fmla="*/ 537210 w 542925"/>
              <a:gd name="connsiteY5" fmla="*/ 5715 h 543877"/>
              <a:gd name="connsiteX6" fmla="*/ 537210 w 542925"/>
              <a:gd name="connsiteY6" fmla="*/ 5715 h 543877"/>
              <a:gd name="connsiteX7" fmla="*/ 537210 w 542925"/>
              <a:gd name="connsiteY7" fmla="*/ 5715 h 543877"/>
              <a:gd name="connsiteX8" fmla="*/ 534353 w 542925"/>
              <a:gd name="connsiteY8" fmla="*/ 3810 h 543877"/>
              <a:gd name="connsiteX9" fmla="*/ 532448 w 542925"/>
              <a:gd name="connsiteY9" fmla="*/ 2858 h 543877"/>
              <a:gd name="connsiteX10" fmla="*/ 530543 w 542925"/>
              <a:gd name="connsiteY10" fmla="*/ 1905 h 543877"/>
              <a:gd name="connsiteX11" fmla="*/ 528638 w 542925"/>
              <a:gd name="connsiteY11" fmla="*/ 953 h 543877"/>
              <a:gd name="connsiteX12" fmla="*/ 526733 w 542925"/>
              <a:gd name="connsiteY12" fmla="*/ 0 h 543877"/>
              <a:gd name="connsiteX13" fmla="*/ 523875 w 542925"/>
              <a:gd name="connsiteY13" fmla="*/ 0 h 543877"/>
              <a:gd name="connsiteX14" fmla="*/ 522923 w 542925"/>
              <a:gd name="connsiteY14" fmla="*/ 0 h 543877"/>
              <a:gd name="connsiteX15" fmla="*/ 19050 w 542925"/>
              <a:gd name="connsiteY15" fmla="*/ 0 h 543877"/>
              <a:gd name="connsiteX16" fmla="*/ 0 w 542925"/>
              <a:gd name="connsiteY16" fmla="*/ 20003 h 543877"/>
              <a:gd name="connsiteX17" fmla="*/ 19050 w 542925"/>
              <a:gd name="connsiteY17" fmla="*/ 39053 h 543877"/>
              <a:gd name="connsiteX18" fmla="*/ 478155 w 542925"/>
              <a:gd name="connsiteY18" fmla="*/ 39053 h 543877"/>
              <a:gd name="connsiteX19" fmla="*/ 9525 w 542925"/>
              <a:gd name="connsiteY19" fmla="*/ 510540 h 543877"/>
              <a:gd name="connsiteX20" fmla="*/ 9525 w 542925"/>
              <a:gd name="connsiteY20" fmla="*/ 537210 h 543877"/>
              <a:gd name="connsiteX21" fmla="*/ 22860 w 542925"/>
              <a:gd name="connsiteY21" fmla="*/ 542925 h 543877"/>
              <a:gd name="connsiteX22" fmla="*/ 36195 w 542925"/>
              <a:gd name="connsiteY22" fmla="*/ 537210 h 543877"/>
              <a:gd name="connsiteX23" fmla="*/ 504825 w 542925"/>
              <a:gd name="connsiteY23" fmla="*/ 66675 h 543877"/>
              <a:gd name="connsiteX24" fmla="*/ 504825 w 542925"/>
              <a:gd name="connsiteY24" fmla="*/ 524828 h 543877"/>
              <a:gd name="connsiteX25" fmla="*/ 523875 w 542925"/>
              <a:gd name="connsiteY25" fmla="*/ 543878 h 543877"/>
              <a:gd name="connsiteX26" fmla="*/ 542925 w 542925"/>
              <a:gd name="connsiteY26" fmla="*/ 524828 h 543877"/>
              <a:gd name="connsiteX27" fmla="*/ 542925 w 542925"/>
              <a:gd name="connsiteY27" fmla="*/ 20003 h 543877"/>
              <a:gd name="connsiteX28" fmla="*/ 542925 w 542925"/>
              <a:gd name="connsiteY28" fmla="*/ 20003 h 543877"/>
              <a:gd name="connsiteX29" fmla="*/ 542925 w 542925"/>
              <a:gd name="connsiteY29" fmla="*/ 16193 h 543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42925" h="543877">
                <a:moveTo>
                  <a:pt x="542925" y="16193"/>
                </a:moveTo>
                <a:cubicBezTo>
                  <a:pt x="542925" y="15240"/>
                  <a:pt x="542925" y="15240"/>
                  <a:pt x="542925" y="14288"/>
                </a:cubicBezTo>
                <a:cubicBezTo>
                  <a:pt x="542925" y="13335"/>
                  <a:pt x="542925" y="13335"/>
                  <a:pt x="541973" y="12383"/>
                </a:cubicBezTo>
                <a:cubicBezTo>
                  <a:pt x="541973" y="11430"/>
                  <a:pt x="541020" y="11430"/>
                  <a:pt x="541020" y="10478"/>
                </a:cubicBezTo>
                <a:cubicBezTo>
                  <a:pt x="541020" y="9525"/>
                  <a:pt x="541020" y="9525"/>
                  <a:pt x="540068" y="8573"/>
                </a:cubicBezTo>
                <a:cubicBezTo>
                  <a:pt x="539115" y="7620"/>
                  <a:pt x="538163" y="6668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6258" y="4763"/>
                  <a:pt x="535305" y="4763"/>
                  <a:pt x="534353" y="3810"/>
                </a:cubicBezTo>
                <a:cubicBezTo>
                  <a:pt x="533400" y="3810"/>
                  <a:pt x="533400" y="2858"/>
                  <a:pt x="532448" y="2858"/>
                </a:cubicBezTo>
                <a:cubicBezTo>
                  <a:pt x="531495" y="2858"/>
                  <a:pt x="531495" y="1905"/>
                  <a:pt x="530543" y="1905"/>
                </a:cubicBezTo>
                <a:cubicBezTo>
                  <a:pt x="529590" y="1905"/>
                  <a:pt x="529590" y="1905"/>
                  <a:pt x="528638" y="953"/>
                </a:cubicBezTo>
                <a:cubicBezTo>
                  <a:pt x="527685" y="953"/>
                  <a:pt x="527685" y="953"/>
                  <a:pt x="526733" y="0"/>
                </a:cubicBezTo>
                <a:cubicBezTo>
                  <a:pt x="525780" y="0"/>
                  <a:pt x="524828" y="0"/>
                  <a:pt x="523875" y="0"/>
                </a:cubicBezTo>
                <a:cubicBezTo>
                  <a:pt x="523875" y="0"/>
                  <a:pt x="522923" y="0"/>
                  <a:pt x="522923" y="0"/>
                </a:cubicBezTo>
                <a:lnTo>
                  <a:pt x="19050" y="0"/>
                </a:lnTo>
                <a:cubicBezTo>
                  <a:pt x="8573" y="953"/>
                  <a:pt x="0" y="9525"/>
                  <a:pt x="0" y="20003"/>
                </a:cubicBezTo>
                <a:cubicBezTo>
                  <a:pt x="0" y="30480"/>
                  <a:pt x="8573" y="39053"/>
                  <a:pt x="19050" y="39053"/>
                </a:cubicBezTo>
                <a:lnTo>
                  <a:pt x="478155" y="39053"/>
                </a:lnTo>
                <a:lnTo>
                  <a:pt x="9525" y="510540"/>
                </a:lnTo>
                <a:cubicBezTo>
                  <a:pt x="1905" y="518160"/>
                  <a:pt x="1905" y="529590"/>
                  <a:pt x="9525" y="537210"/>
                </a:cubicBezTo>
                <a:cubicBezTo>
                  <a:pt x="13335" y="541020"/>
                  <a:pt x="18098" y="542925"/>
                  <a:pt x="22860" y="542925"/>
                </a:cubicBezTo>
                <a:cubicBezTo>
                  <a:pt x="27623" y="542925"/>
                  <a:pt x="32385" y="541020"/>
                  <a:pt x="36195" y="537210"/>
                </a:cubicBezTo>
                <a:lnTo>
                  <a:pt x="504825" y="66675"/>
                </a:lnTo>
                <a:lnTo>
                  <a:pt x="504825" y="524828"/>
                </a:lnTo>
                <a:cubicBezTo>
                  <a:pt x="504825" y="535305"/>
                  <a:pt x="513398" y="543878"/>
                  <a:pt x="523875" y="543878"/>
                </a:cubicBezTo>
                <a:cubicBezTo>
                  <a:pt x="534353" y="543878"/>
                  <a:pt x="542925" y="535305"/>
                  <a:pt x="542925" y="524828"/>
                </a:cubicBezTo>
                <a:lnTo>
                  <a:pt x="542925" y="20003"/>
                </a:lnTo>
                <a:cubicBezTo>
                  <a:pt x="542925" y="20003"/>
                  <a:pt x="542925" y="20003"/>
                  <a:pt x="542925" y="20003"/>
                </a:cubicBezTo>
                <a:cubicBezTo>
                  <a:pt x="542925" y="19050"/>
                  <a:pt x="542925" y="17145"/>
                  <a:pt x="542925" y="16193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en-US" dirty="0"/>
              <a:t> </a:t>
            </a:r>
            <a:endParaRPr lang="en-ID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4FA9E1D-AFF5-60F8-B01C-2E874AAA0671}"/>
              </a:ext>
            </a:extLst>
          </p:cNvPr>
          <p:cNvCxnSpPr>
            <a:cxnSpLocks/>
          </p:cNvCxnSpPr>
          <p:nvPr/>
        </p:nvCxnSpPr>
        <p:spPr>
          <a:xfrm>
            <a:off x="695325" y="5913784"/>
            <a:ext cx="2444115" cy="0"/>
          </a:xfrm>
          <a:prstGeom prst="line">
            <a:avLst/>
          </a:prstGeom>
          <a:ln w="254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>
            <a:extLst>
              <a:ext uri="{FF2B5EF4-FFF2-40B4-BE49-F238E27FC236}">
                <a16:creationId xmlns:a16="http://schemas.microsoft.com/office/drawing/2014/main" id="{3F111DF9-61A3-FF81-80A9-EBC546C9DBC8}"/>
              </a:ext>
            </a:extLst>
          </p:cNvPr>
          <p:cNvSpPr/>
          <p:nvPr/>
        </p:nvSpPr>
        <p:spPr>
          <a:xfrm>
            <a:off x="8767190" y="1978365"/>
            <a:ext cx="486962" cy="48696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D2DB0905-2E94-EEB2-2B5A-6953A85F3DB6}"/>
              </a:ext>
            </a:extLst>
          </p:cNvPr>
          <p:cNvSpPr/>
          <p:nvPr/>
        </p:nvSpPr>
        <p:spPr>
          <a:xfrm>
            <a:off x="7125931" y="1730037"/>
            <a:ext cx="343573" cy="34357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1D4F7AB1-1E5A-3B34-79E4-083A4CF639B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2" b="7692"/>
          <a:stretch>
            <a:fillRect/>
          </a:stretch>
        </p:blipFill>
        <p:spPr/>
      </p:pic>
      <p:sp>
        <p:nvSpPr>
          <p:cNvPr id="26" name="Oval 25">
            <a:extLst>
              <a:ext uri="{FF2B5EF4-FFF2-40B4-BE49-F238E27FC236}">
                <a16:creationId xmlns:a16="http://schemas.microsoft.com/office/drawing/2014/main" id="{BC87842A-F512-7E12-FCA0-F00DBA418F80}"/>
              </a:ext>
            </a:extLst>
          </p:cNvPr>
          <p:cNvSpPr/>
          <p:nvPr/>
        </p:nvSpPr>
        <p:spPr>
          <a:xfrm>
            <a:off x="7469504" y="2466155"/>
            <a:ext cx="707830" cy="7078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BED27216-4A11-54E5-D815-E21A87D1D6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48927" y="2645578"/>
            <a:ext cx="348986" cy="348985"/>
          </a:xfrm>
          <a:prstGeom prst="rect">
            <a:avLst/>
          </a:prstGeom>
        </p:spPr>
      </p:pic>
      <p:sp>
        <p:nvSpPr>
          <p:cNvPr id="25" name="Graphic 13">
            <a:extLst>
              <a:ext uri="{FF2B5EF4-FFF2-40B4-BE49-F238E27FC236}">
                <a16:creationId xmlns:a16="http://schemas.microsoft.com/office/drawing/2014/main" id="{864AC6CE-0EED-B708-EAA8-900206413316}"/>
              </a:ext>
            </a:extLst>
          </p:cNvPr>
          <p:cNvSpPr/>
          <p:nvPr/>
        </p:nvSpPr>
        <p:spPr>
          <a:xfrm>
            <a:off x="8906938" y="2122708"/>
            <a:ext cx="198308" cy="198276"/>
          </a:xfrm>
          <a:custGeom>
            <a:avLst/>
            <a:gdLst>
              <a:gd name="connsiteX0" fmla="*/ 298609 w 2114363"/>
              <a:gd name="connsiteY0" fmla="*/ 1815414 h 2114022"/>
              <a:gd name="connsiteX1" fmla="*/ 79343 w 2114363"/>
              <a:gd name="connsiteY1" fmla="*/ 1491945 h 2114022"/>
              <a:gd name="connsiteX2" fmla="*/ 0 w 2114363"/>
              <a:gd name="connsiteY2" fmla="*/ 1112469 h 2114022"/>
              <a:gd name="connsiteX3" fmla="*/ 74676 w 2114363"/>
              <a:gd name="connsiteY3" fmla="*/ 725277 h 2114022"/>
              <a:gd name="connsiteX4" fmla="*/ 317278 w 2114363"/>
              <a:gd name="connsiteY4" fmla="*/ 366090 h 2114022"/>
              <a:gd name="connsiteX5" fmla="*/ 586359 w 2114363"/>
              <a:gd name="connsiteY5" fmla="*/ 179495 h 2114022"/>
              <a:gd name="connsiteX6" fmla="*/ 965835 w 2114363"/>
              <a:gd name="connsiteY6" fmla="*/ 56622 h 2114022"/>
              <a:gd name="connsiteX7" fmla="*/ 1466469 w 2114363"/>
              <a:gd name="connsiteY7" fmla="*/ 2139 h 2114022"/>
              <a:gd name="connsiteX8" fmla="*/ 2096262 w 2114363"/>
              <a:gd name="connsiteY8" fmla="*/ 23952 h 2114022"/>
              <a:gd name="connsiteX9" fmla="*/ 2111788 w 2114363"/>
              <a:gd name="connsiteY9" fmla="*/ 630408 h 2114022"/>
              <a:gd name="connsiteX10" fmla="*/ 2060448 w 2114363"/>
              <a:gd name="connsiteY10" fmla="*/ 1129614 h 2114022"/>
              <a:gd name="connsiteX11" fmla="*/ 1942243 w 2114363"/>
              <a:gd name="connsiteY11" fmla="*/ 1518424 h 2114022"/>
              <a:gd name="connsiteX12" fmla="*/ 1754029 w 2114363"/>
              <a:gd name="connsiteY12" fmla="*/ 1796745 h 2114022"/>
              <a:gd name="connsiteX13" fmla="*/ 1404080 w 2114363"/>
              <a:gd name="connsiteY13" fmla="*/ 2037822 h 2114022"/>
              <a:gd name="connsiteX14" fmla="*/ 1026224 w 2114363"/>
              <a:gd name="connsiteY14" fmla="*/ 2114023 h 2114022"/>
              <a:gd name="connsiteX15" fmla="*/ 631222 w 2114363"/>
              <a:gd name="connsiteY15" fmla="*/ 2034679 h 2114022"/>
              <a:gd name="connsiteX16" fmla="*/ 298418 w 2114363"/>
              <a:gd name="connsiteY16" fmla="*/ 1815414 h 2114022"/>
              <a:gd name="connsiteX17" fmla="*/ 646938 w 2114363"/>
              <a:gd name="connsiteY17" fmla="*/ 1765693 h 2114022"/>
              <a:gd name="connsiteX18" fmla="*/ 832009 w 2114363"/>
              <a:gd name="connsiteY18" fmla="*/ 1841893 h 2114022"/>
              <a:gd name="connsiteX19" fmla="*/ 1026414 w 2114363"/>
              <a:gd name="connsiteY19" fmla="*/ 1865230 h 2114022"/>
              <a:gd name="connsiteX20" fmla="*/ 1309402 w 2114363"/>
              <a:gd name="connsiteY20" fmla="*/ 1807698 h 2114022"/>
              <a:gd name="connsiteX21" fmla="*/ 1576864 w 2114363"/>
              <a:gd name="connsiteY21" fmla="*/ 1622628 h 2114022"/>
              <a:gd name="connsiteX22" fmla="*/ 1690402 w 2114363"/>
              <a:gd name="connsiteY22" fmla="*/ 1465560 h 2114022"/>
              <a:gd name="connsiteX23" fmla="*/ 1789938 w 2114363"/>
              <a:gd name="connsiteY23" fmla="*/ 1201146 h 2114022"/>
              <a:gd name="connsiteX24" fmla="*/ 1853660 w 2114363"/>
              <a:gd name="connsiteY24" fmla="*/ 806145 h 2114022"/>
              <a:gd name="connsiteX25" fmla="*/ 1859852 w 2114363"/>
              <a:gd name="connsiteY25" fmla="*/ 254076 h 2114022"/>
              <a:gd name="connsiteX26" fmla="*/ 1516189 w 2114363"/>
              <a:gd name="connsiteY26" fmla="*/ 249408 h 2114022"/>
              <a:gd name="connsiteX27" fmla="*/ 1135190 w 2114363"/>
              <a:gd name="connsiteY27" fmla="*/ 278936 h 2114022"/>
              <a:gd name="connsiteX28" fmla="*/ 774383 w 2114363"/>
              <a:gd name="connsiteY28" fmla="*/ 369138 h 2114022"/>
              <a:gd name="connsiteX29" fmla="*/ 494443 w 2114363"/>
              <a:gd name="connsiteY29" fmla="*/ 540207 h 2114022"/>
              <a:gd name="connsiteX30" fmla="*/ 301562 w 2114363"/>
              <a:gd name="connsiteY30" fmla="*/ 817003 h 2114022"/>
              <a:gd name="connsiteX31" fmla="*/ 248698 w 2114363"/>
              <a:gd name="connsiteY31" fmla="*/ 1081417 h 2114022"/>
              <a:gd name="connsiteX32" fmla="*/ 318707 w 2114363"/>
              <a:gd name="connsiteY32" fmla="*/ 1403362 h 2114022"/>
              <a:gd name="connsiteX33" fmla="*/ 441579 w 2114363"/>
              <a:gd name="connsiteY33" fmla="*/ 1597767 h 2114022"/>
              <a:gd name="connsiteX34" fmla="*/ 786860 w 2114363"/>
              <a:gd name="connsiteY34" fmla="*/ 1120374 h 2114022"/>
              <a:gd name="connsiteX35" fmla="*/ 1287589 w 2114363"/>
              <a:gd name="connsiteY35" fmla="*/ 745566 h 2114022"/>
              <a:gd name="connsiteX36" fmla="*/ 897255 w 2114363"/>
              <a:gd name="connsiteY36" fmla="*/ 1188764 h 2114022"/>
              <a:gd name="connsiteX37" fmla="*/ 646843 w 2114363"/>
              <a:gd name="connsiteY37" fmla="*/ 1765693 h 2114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114363" h="2114022">
                <a:moveTo>
                  <a:pt x="298609" y="1815414"/>
                </a:moveTo>
                <a:cubicBezTo>
                  <a:pt x="205264" y="1722069"/>
                  <a:pt x="132207" y="1614246"/>
                  <a:pt x="79343" y="1491945"/>
                </a:cubicBezTo>
                <a:cubicBezTo>
                  <a:pt x="26480" y="1369548"/>
                  <a:pt x="0" y="1243056"/>
                  <a:pt x="0" y="1112469"/>
                </a:cubicBezTo>
                <a:cubicBezTo>
                  <a:pt x="0" y="981881"/>
                  <a:pt x="24860" y="852722"/>
                  <a:pt x="74676" y="725277"/>
                </a:cubicBezTo>
                <a:cubicBezTo>
                  <a:pt x="124397" y="597738"/>
                  <a:pt x="205264" y="478008"/>
                  <a:pt x="317278" y="366090"/>
                </a:cubicBezTo>
                <a:cubicBezTo>
                  <a:pt x="389858" y="293509"/>
                  <a:pt x="479489" y="231311"/>
                  <a:pt x="586359" y="179495"/>
                </a:cubicBezTo>
                <a:cubicBezTo>
                  <a:pt x="693134" y="127679"/>
                  <a:pt x="819626" y="86721"/>
                  <a:pt x="965835" y="56622"/>
                </a:cubicBezTo>
                <a:cubicBezTo>
                  <a:pt x="1111949" y="26428"/>
                  <a:pt x="1278827" y="8331"/>
                  <a:pt x="1466469" y="2139"/>
                </a:cubicBezTo>
                <a:cubicBezTo>
                  <a:pt x="1654112" y="-4052"/>
                  <a:pt x="1864043" y="3187"/>
                  <a:pt x="2096262" y="23952"/>
                </a:cubicBezTo>
                <a:cubicBezTo>
                  <a:pt x="2112836" y="243789"/>
                  <a:pt x="2118074" y="445909"/>
                  <a:pt x="2111788" y="630408"/>
                </a:cubicBezTo>
                <a:cubicBezTo>
                  <a:pt x="2105597" y="814908"/>
                  <a:pt x="2088452" y="981309"/>
                  <a:pt x="2060448" y="1129614"/>
                </a:cubicBezTo>
                <a:cubicBezTo>
                  <a:pt x="2032445" y="1277823"/>
                  <a:pt x="1993106" y="1407458"/>
                  <a:pt x="1942243" y="1518424"/>
                </a:cubicBezTo>
                <a:cubicBezTo>
                  <a:pt x="1891475" y="1629391"/>
                  <a:pt x="1828705" y="1722164"/>
                  <a:pt x="1754029" y="1796745"/>
                </a:cubicBezTo>
                <a:cubicBezTo>
                  <a:pt x="1644110" y="1906663"/>
                  <a:pt x="1527524" y="1986959"/>
                  <a:pt x="1404080" y="2037822"/>
                </a:cubicBezTo>
                <a:cubicBezTo>
                  <a:pt x="1280636" y="2088686"/>
                  <a:pt x="1154716" y="2114023"/>
                  <a:pt x="1026224" y="2114023"/>
                </a:cubicBezTo>
                <a:cubicBezTo>
                  <a:pt x="897731" y="2114023"/>
                  <a:pt x="759809" y="2087543"/>
                  <a:pt x="631222" y="2034679"/>
                </a:cubicBezTo>
                <a:cubicBezTo>
                  <a:pt x="502634" y="1981816"/>
                  <a:pt x="391763" y="1908759"/>
                  <a:pt x="298418" y="1815414"/>
                </a:cubicBezTo>
                <a:close/>
                <a:moveTo>
                  <a:pt x="646938" y="1765693"/>
                </a:moveTo>
                <a:cubicBezTo>
                  <a:pt x="707041" y="1800936"/>
                  <a:pt x="768763" y="1826367"/>
                  <a:pt x="832009" y="1841893"/>
                </a:cubicBezTo>
                <a:cubicBezTo>
                  <a:pt x="895255" y="1857419"/>
                  <a:pt x="960025" y="1865230"/>
                  <a:pt x="1026414" y="1865230"/>
                </a:cubicBezTo>
                <a:cubicBezTo>
                  <a:pt x="1121759" y="1865230"/>
                  <a:pt x="1216152" y="1846084"/>
                  <a:pt x="1309402" y="1807698"/>
                </a:cubicBezTo>
                <a:cubicBezTo>
                  <a:pt x="1402747" y="1769313"/>
                  <a:pt x="1491901" y="1707686"/>
                  <a:pt x="1576864" y="1622628"/>
                </a:cubicBezTo>
                <a:cubicBezTo>
                  <a:pt x="1614202" y="1585290"/>
                  <a:pt x="1652016" y="1532902"/>
                  <a:pt x="1690402" y="1465560"/>
                </a:cubicBezTo>
                <a:cubicBezTo>
                  <a:pt x="1728788" y="1398219"/>
                  <a:pt x="1761935" y="1310017"/>
                  <a:pt x="1789938" y="1201146"/>
                </a:cubicBezTo>
                <a:cubicBezTo>
                  <a:pt x="1817942" y="1092276"/>
                  <a:pt x="1839182" y="960640"/>
                  <a:pt x="1853660" y="806145"/>
                </a:cubicBezTo>
                <a:cubicBezTo>
                  <a:pt x="1868138" y="651649"/>
                  <a:pt x="1870234" y="467626"/>
                  <a:pt x="1859852" y="254076"/>
                </a:cubicBezTo>
                <a:cubicBezTo>
                  <a:pt x="1758220" y="249885"/>
                  <a:pt x="1643729" y="248361"/>
                  <a:pt x="1516189" y="249408"/>
                </a:cubicBezTo>
                <a:cubicBezTo>
                  <a:pt x="1388650" y="250456"/>
                  <a:pt x="1261682" y="260267"/>
                  <a:pt x="1135190" y="278936"/>
                </a:cubicBezTo>
                <a:cubicBezTo>
                  <a:pt x="1008698" y="297605"/>
                  <a:pt x="888397" y="327704"/>
                  <a:pt x="774383" y="369138"/>
                </a:cubicBezTo>
                <a:cubicBezTo>
                  <a:pt x="660368" y="410571"/>
                  <a:pt x="567023" y="467626"/>
                  <a:pt x="494443" y="540207"/>
                </a:cubicBezTo>
                <a:cubicBezTo>
                  <a:pt x="401098" y="633552"/>
                  <a:pt x="336899" y="725754"/>
                  <a:pt x="301562" y="817003"/>
                </a:cubicBezTo>
                <a:cubicBezTo>
                  <a:pt x="266319" y="908253"/>
                  <a:pt x="248698" y="996359"/>
                  <a:pt x="248698" y="1081417"/>
                </a:cubicBezTo>
                <a:cubicBezTo>
                  <a:pt x="248698" y="1203718"/>
                  <a:pt x="272034" y="1311065"/>
                  <a:pt x="318707" y="1403362"/>
                </a:cubicBezTo>
                <a:cubicBezTo>
                  <a:pt x="365379" y="1495659"/>
                  <a:pt x="406337" y="1560430"/>
                  <a:pt x="441579" y="1597767"/>
                </a:cubicBezTo>
                <a:cubicBezTo>
                  <a:pt x="528638" y="1431842"/>
                  <a:pt x="643700" y="1272775"/>
                  <a:pt x="786860" y="1120374"/>
                </a:cubicBezTo>
                <a:cubicBezTo>
                  <a:pt x="929926" y="967974"/>
                  <a:pt x="1096804" y="843006"/>
                  <a:pt x="1287589" y="745566"/>
                </a:cubicBezTo>
                <a:cubicBezTo>
                  <a:pt x="1138333" y="876153"/>
                  <a:pt x="1008221" y="1023886"/>
                  <a:pt x="897255" y="1188764"/>
                </a:cubicBezTo>
                <a:cubicBezTo>
                  <a:pt x="786289" y="1353642"/>
                  <a:pt x="702850" y="1545951"/>
                  <a:pt x="646843" y="1765693"/>
                </a:cubicBez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3" name="Graphic 31">
            <a:extLst>
              <a:ext uri="{FF2B5EF4-FFF2-40B4-BE49-F238E27FC236}">
                <a16:creationId xmlns:a16="http://schemas.microsoft.com/office/drawing/2014/main" id="{31119797-8C56-7526-4202-440D9759A973}"/>
              </a:ext>
            </a:extLst>
          </p:cNvPr>
          <p:cNvSpPr/>
          <p:nvPr/>
        </p:nvSpPr>
        <p:spPr>
          <a:xfrm>
            <a:off x="7223084" y="1866496"/>
            <a:ext cx="149266" cy="74634"/>
          </a:xfrm>
          <a:custGeom>
            <a:avLst/>
            <a:gdLst>
              <a:gd name="connsiteX0" fmla="*/ 81915 w 546100"/>
              <a:gd name="connsiteY0" fmla="*/ 273050 h 273050"/>
              <a:gd name="connsiteX1" fmla="*/ 62528 w 546100"/>
              <a:gd name="connsiteY1" fmla="*/ 265132 h 273050"/>
              <a:gd name="connsiteX2" fmla="*/ 54610 w 546100"/>
              <a:gd name="connsiteY2" fmla="*/ 245745 h 273050"/>
              <a:gd name="connsiteX3" fmla="*/ 54610 w 546100"/>
              <a:gd name="connsiteY3" fmla="*/ 191135 h 273050"/>
              <a:gd name="connsiteX4" fmla="*/ 0 w 546100"/>
              <a:gd name="connsiteY4" fmla="*/ 191135 h 273050"/>
              <a:gd name="connsiteX5" fmla="*/ 0 w 546100"/>
              <a:gd name="connsiteY5" fmla="*/ 81915 h 273050"/>
              <a:gd name="connsiteX6" fmla="*/ 54610 w 546100"/>
              <a:gd name="connsiteY6" fmla="*/ 81915 h 273050"/>
              <a:gd name="connsiteX7" fmla="*/ 54610 w 546100"/>
              <a:gd name="connsiteY7" fmla="*/ 27305 h 273050"/>
              <a:gd name="connsiteX8" fmla="*/ 62528 w 546100"/>
              <a:gd name="connsiteY8" fmla="*/ 7918 h 273050"/>
              <a:gd name="connsiteX9" fmla="*/ 81915 w 546100"/>
              <a:gd name="connsiteY9" fmla="*/ 0 h 273050"/>
              <a:gd name="connsiteX10" fmla="*/ 518795 w 546100"/>
              <a:gd name="connsiteY10" fmla="*/ 0 h 273050"/>
              <a:gd name="connsiteX11" fmla="*/ 538182 w 546100"/>
              <a:gd name="connsiteY11" fmla="*/ 7918 h 273050"/>
              <a:gd name="connsiteX12" fmla="*/ 546100 w 546100"/>
              <a:gd name="connsiteY12" fmla="*/ 27305 h 273050"/>
              <a:gd name="connsiteX13" fmla="*/ 546100 w 546100"/>
              <a:gd name="connsiteY13" fmla="*/ 245745 h 273050"/>
              <a:gd name="connsiteX14" fmla="*/ 538182 w 546100"/>
              <a:gd name="connsiteY14" fmla="*/ 265132 h 273050"/>
              <a:gd name="connsiteX15" fmla="*/ 518795 w 546100"/>
              <a:gd name="connsiteY15" fmla="*/ 273050 h 273050"/>
              <a:gd name="connsiteX16" fmla="*/ 81915 w 546100"/>
              <a:gd name="connsiteY16" fmla="*/ 273050 h 273050"/>
              <a:gd name="connsiteX17" fmla="*/ 109220 w 546100"/>
              <a:gd name="connsiteY17" fmla="*/ 218440 h 273050"/>
              <a:gd name="connsiteX18" fmla="*/ 218440 w 546100"/>
              <a:gd name="connsiteY18" fmla="*/ 218440 h 273050"/>
              <a:gd name="connsiteX19" fmla="*/ 218440 w 546100"/>
              <a:gd name="connsiteY19" fmla="*/ 54610 h 273050"/>
              <a:gd name="connsiteX20" fmla="*/ 109220 w 546100"/>
              <a:gd name="connsiteY20" fmla="*/ 54610 h 273050"/>
              <a:gd name="connsiteX21" fmla="*/ 109220 w 546100"/>
              <a:gd name="connsiteY21" fmla="*/ 218440 h 27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46100" h="273050">
                <a:moveTo>
                  <a:pt x="81915" y="273050"/>
                </a:moveTo>
                <a:cubicBezTo>
                  <a:pt x="74270" y="273050"/>
                  <a:pt x="67716" y="270320"/>
                  <a:pt x="62528" y="265132"/>
                </a:cubicBezTo>
                <a:cubicBezTo>
                  <a:pt x="57340" y="259944"/>
                  <a:pt x="54610" y="253390"/>
                  <a:pt x="54610" y="245745"/>
                </a:cubicBezTo>
                <a:lnTo>
                  <a:pt x="54610" y="191135"/>
                </a:lnTo>
                <a:lnTo>
                  <a:pt x="0" y="191135"/>
                </a:lnTo>
                <a:lnTo>
                  <a:pt x="0" y="81915"/>
                </a:lnTo>
                <a:lnTo>
                  <a:pt x="54610" y="81915"/>
                </a:lnTo>
                <a:lnTo>
                  <a:pt x="54610" y="27305"/>
                </a:lnTo>
                <a:cubicBezTo>
                  <a:pt x="54610" y="19660"/>
                  <a:pt x="57340" y="13106"/>
                  <a:pt x="62528" y="7918"/>
                </a:cubicBezTo>
                <a:cubicBezTo>
                  <a:pt x="67716" y="2731"/>
                  <a:pt x="74270" y="0"/>
                  <a:pt x="81915" y="0"/>
                </a:cubicBezTo>
                <a:lnTo>
                  <a:pt x="518795" y="0"/>
                </a:lnTo>
                <a:cubicBezTo>
                  <a:pt x="526440" y="0"/>
                  <a:pt x="532994" y="2731"/>
                  <a:pt x="538182" y="7918"/>
                </a:cubicBezTo>
                <a:cubicBezTo>
                  <a:pt x="543370" y="13106"/>
                  <a:pt x="546100" y="19660"/>
                  <a:pt x="546100" y="27305"/>
                </a:cubicBezTo>
                <a:lnTo>
                  <a:pt x="546100" y="245745"/>
                </a:lnTo>
                <a:cubicBezTo>
                  <a:pt x="546100" y="253390"/>
                  <a:pt x="543370" y="259944"/>
                  <a:pt x="538182" y="265132"/>
                </a:cubicBezTo>
                <a:cubicBezTo>
                  <a:pt x="532994" y="270320"/>
                  <a:pt x="526440" y="273050"/>
                  <a:pt x="518795" y="273050"/>
                </a:cubicBezTo>
                <a:lnTo>
                  <a:pt x="81915" y="273050"/>
                </a:lnTo>
                <a:close/>
                <a:moveTo>
                  <a:pt x="109220" y="218440"/>
                </a:moveTo>
                <a:lnTo>
                  <a:pt x="218440" y="218440"/>
                </a:lnTo>
                <a:lnTo>
                  <a:pt x="218440" y="54610"/>
                </a:lnTo>
                <a:lnTo>
                  <a:pt x="109220" y="54610"/>
                </a:lnTo>
                <a:lnTo>
                  <a:pt x="109220" y="218440"/>
                </a:ln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596144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B75076-9FCC-CCF1-039E-DDF5DEEDD4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E49DE4B-14AD-F0C3-B39C-92D0130A80C9}"/>
              </a:ext>
            </a:extLst>
          </p:cNvPr>
          <p:cNvSpPr txBox="1"/>
          <p:nvPr/>
        </p:nvSpPr>
        <p:spPr>
          <a:xfrm>
            <a:off x="651842" y="1583432"/>
            <a:ext cx="550756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5000" dirty="0">
                <a:latin typeface="+mj-lt"/>
              </a:rPr>
              <a:t>Corporate Social </a:t>
            </a:r>
            <a:r>
              <a:rPr lang="en-ID" sz="5000" dirty="0">
                <a:solidFill>
                  <a:schemeClr val="accent1"/>
                </a:solidFill>
                <a:latin typeface="+mj-lt"/>
              </a:rPr>
              <a:t>Responsibility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B6156F0-A56A-E6FC-A46B-152A53EDDBEF}"/>
              </a:ext>
            </a:extLst>
          </p:cNvPr>
          <p:cNvSpPr/>
          <p:nvPr/>
        </p:nvSpPr>
        <p:spPr>
          <a:xfrm>
            <a:off x="7172490" y="549275"/>
            <a:ext cx="4324185" cy="3587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726849D-E1F8-D387-E2D0-A2B555143CD7}"/>
              </a:ext>
            </a:extLst>
          </p:cNvPr>
          <p:cNvSpPr/>
          <p:nvPr/>
        </p:nvSpPr>
        <p:spPr>
          <a:xfrm>
            <a:off x="9548266" y="599596"/>
            <a:ext cx="772580" cy="258132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9105D8-55A8-9023-88F4-EE1C39678D0F}"/>
              </a:ext>
            </a:extLst>
          </p:cNvPr>
          <p:cNvSpPr txBox="1"/>
          <p:nvPr/>
        </p:nvSpPr>
        <p:spPr>
          <a:xfrm>
            <a:off x="7363153" y="590452"/>
            <a:ext cx="613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Home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E9BB40-AB66-E32A-ECFB-C804BC6E71CB}"/>
              </a:ext>
            </a:extLst>
          </p:cNvPr>
          <p:cNvSpPr txBox="1"/>
          <p:nvPr/>
        </p:nvSpPr>
        <p:spPr>
          <a:xfrm>
            <a:off x="8458127" y="590452"/>
            <a:ext cx="6553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About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25B740-9B17-E6D2-80BC-90A72A1F1B5F}"/>
              </a:ext>
            </a:extLst>
          </p:cNvPr>
          <p:cNvSpPr txBox="1"/>
          <p:nvPr/>
        </p:nvSpPr>
        <p:spPr>
          <a:xfrm>
            <a:off x="9613861" y="590452"/>
            <a:ext cx="6413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bg2"/>
                </a:solidFill>
                <a:cs typeface="Space Grotesk" pitchFamily="2" charset="0"/>
              </a:rPr>
              <a:t>Works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A4F5AC-BC78-E018-DAA3-513D9CE3F111}"/>
              </a:ext>
            </a:extLst>
          </p:cNvPr>
          <p:cNvSpPr txBox="1"/>
          <p:nvPr/>
        </p:nvSpPr>
        <p:spPr>
          <a:xfrm>
            <a:off x="10589896" y="590452"/>
            <a:ext cx="838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  <a:cs typeface="Space Grotesk" pitchFamily="2" charset="0"/>
              </a:rPr>
              <a:t>Awards</a:t>
            </a:r>
            <a:endParaRPr lang="en-ID" sz="1200" dirty="0">
              <a:solidFill>
                <a:schemeClr val="tx2"/>
              </a:solidFill>
              <a:cs typeface="Space Grotesk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5ACA236-9DE4-96DD-EB90-ACCB68F3DE97}"/>
              </a:ext>
            </a:extLst>
          </p:cNvPr>
          <p:cNvSpPr txBox="1"/>
          <p:nvPr/>
        </p:nvSpPr>
        <p:spPr>
          <a:xfrm>
            <a:off x="844868" y="590452"/>
            <a:ext cx="1479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>
                <a:latin typeface="+mj-lt"/>
                <a:cs typeface="Space Grotesk" pitchFamily="2" charset="0"/>
              </a:rPr>
              <a:t>Company Name</a:t>
            </a:r>
          </a:p>
        </p:txBody>
      </p:sp>
      <p:sp>
        <p:nvSpPr>
          <p:cNvPr id="10" name="Graphic 24">
            <a:extLst>
              <a:ext uri="{FF2B5EF4-FFF2-40B4-BE49-F238E27FC236}">
                <a16:creationId xmlns:a16="http://schemas.microsoft.com/office/drawing/2014/main" id="{7547A78F-01D2-AD17-AB55-8C1A3E2AE391}"/>
              </a:ext>
            </a:extLst>
          </p:cNvPr>
          <p:cNvSpPr/>
          <p:nvPr/>
        </p:nvSpPr>
        <p:spPr>
          <a:xfrm>
            <a:off x="695325" y="642555"/>
            <a:ext cx="156075" cy="144686"/>
          </a:xfrm>
          <a:custGeom>
            <a:avLst/>
            <a:gdLst>
              <a:gd name="connsiteX0" fmla="*/ 3075411 w 4356502"/>
              <a:gd name="connsiteY0" fmla="*/ 2019300 h 4038600"/>
              <a:gd name="connsiteX1" fmla="*/ 4350809 w 4356502"/>
              <a:gd name="connsiteY1" fmla="*/ 402431 h 4038600"/>
              <a:gd name="connsiteX2" fmla="*/ 4013814 w 4356502"/>
              <a:gd name="connsiteY2" fmla="*/ 0 h 4038600"/>
              <a:gd name="connsiteX3" fmla="*/ 342593 w 4356502"/>
              <a:gd name="connsiteY3" fmla="*/ 0 h 4038600"/>
              <a:gd name="connsiteX4" fmla="*/ 5694 w 4356502"/>
              <a:gd name="connsiteY4" fmla="*/ 402431 h 4038600"/>
              <a:gd name="connsiteX5" fmla="*/ 1281091 w 4356502"/>
              <a:gd name="connsiteY5" fmla="*/ 2019300 h 4038600"/>
              <a:gd name="connsiteX6" fmla="*/ 5694 w 4356502"/>
              <a:gd name="connsiteY6" fmla="*/ 3636169 h 4038600"/>
              <a:gd name="connsiteX7" fmla="*/ 342688 w 4356502"/>
              <a:gd name="connsiteY7" fmla="*/ 4038600 h 4038600"/>
              <a:gd name="connsiteX8" fmla="*/ 4013814 w 4356502"/>
              <a:gd name="connsiteY8" fmla="*/ 4038600 h 4038600"/>
              <a:gd name="connsiteX9" fmla="*/ 4350809 w 4356502"/>
              <a:gd name="connsiteY9" fmla="*/ 3636169 h 4038600"/>
              <a:gd name="connsiteX10" fmla="*/ 3075411 w 4356502"/>
              <a:gd name="connsiteY10" fmla="*/ 201930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56502" h="4038600">
                <a:moveTo>
                  <a:pt x="3075411" y="2019300"/>
                </a:moveTo>
                <a:cubicBezTo>
                  <a:pt x="3730445" y="1727835"/>
                  <a:pt x="4217459" y="1127093"/>
                  <a:pt x="4350809" y="402431"/>
                </a:cubicBezTo>
                <a:cubicBezTo>
                  <a:pt x="4389385" y="192881"/>
                  <a:pt x="4226984" y="0"/>
                  <a:pt x="4013814" y="0"/>
                </a:cubicBezTo>
                <a:lnTo>
                  <a:pt x="342593" y="0"/>
                </a:lnTo>
                <a:cubicBezTo>
                  <a:pt x="129519" y="0"/>
                  <a:pt x="-32882" y="192881"/>
                  <a:pt x="5694" y="402431"/>
                </a:cubicBezTo>
                <a:cubicBezTo>
                  <a:pt x="139044" y="1127093"/>
                  <a:pt x="626057" y="1727835"/>
                  <a:pt x="1281091" y="2019300"/>
                </a:cubicBezTo>
                <a:cubicBezTo>
                  <a:pt x="626057" y="2310765"/>
                  <a:pt x="139044" y="2911507"/>
                  <a:pt x="5694" y="3636169"/>
                </a:cubicBezTo>
                <a:cubicBezTo>
                  <a:pt x="-32882" y="3845719"/>
                  <a:pt x="129519" y="4038600"/>
                  <a:pt x="342688" y="4038600"/>
                </a:cubicBezTo>
                <a:lnTo>
                  <a:pt x="4013814" y="4038600"/>
                </a:lnTo>
                <a:cubicBezTo>
                  <a:pt x="4226888" y="4038600"/>
                  <a:pt x="4389385" y="3845719"/>
                  <a:pt x="4350809" y="3636169"/>
                </a:cubicBezTo>
                <a:cubicBezTo>
                  <a:pt x="4217459" y="2911507"/>
                  <a:pt x="3730445" y="2310765"/>
                  <a:pt x="3075411" y="201930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3C535E3-90BB-95A6-1DFA-09C75E933C2B}"/>
              </a:ext>
            </a:extLst>
          </p:cNvPr>
          <p:cNvSpPr/>
          <p:nvPr/>
        </p:nvSpPr>
        <p:spPr>
          <a:xfrm rot="21318193" flipH="1" flipV="1">
            <a:off x="782471" y="3930629"/>
            <a:ext cx="4616842" cy="2197730"/>
          </a:xfrm>
          <a:prstGeom prst="roundRect">
            <a:avLst>
              <a:gd name="adj" fmla="val 102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C9D291E-8541-0DB7-589A-37098030553F}"/>
              </a:ext>
            </a:extLst>
          </p:cNvPr>
          <p:cNvSpPr/>
          <p:nvPr/>
        </p:nvSpPr>
        <p:spPr>
          <a:xfrm rot="21449538" flipH="1" flipV="1">
            <a:off x="782471" y="3930629"/>
            <a:ext cx="4616842" cy="2197730"/>
          </a:xfrm>
          <a:prstGeom prst="roundRect">
            <a:avLst>
              <a:gd name="adj" fmla="val 102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E962911-6C67-BCDB-88D4-10198157CA0A}"/>
              </a:ext>
            </a:extLst>
          </p:cNvPr>
          <p:cNvSpPr txBox="1"/>
          <p:nvPr/>
        </p:nvSpPr>
        <p:spPr>
          <a:xfrm>
            <a:off x="6574583" y="2450913"/>
            <a:ext cx="2225519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ligula.</a:t>
            </a:r>
            <a:endParaRPr lang="en-ID" sz="1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8B7C80A-C19F-4347-3996-3406A14BB98B}"/>
              </a:ext>
            </a:extLst>
          </p:cNvPr>
          <p:cNvSpPr txBox="1"/>
          <p:nvPr/>
        </p:nvSpPr>
        <p:spPr>
          <a:xfrm>
            <a:off x="6557141" y="1895036"/>
            <a:ext cx="22255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Environmental Sustainability Initiatives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E1825C-378E-69A4-24F1-9963FD522326}"/>
              </a:ext>
            </a:extLst>
          </p:cNvPr>
          <p:cNvSpPr txBox="1"/>
          <p:nvPr/>
        </p:nvSpPr>
        <p:spPr>
          <a:xfrm>
            <a:off x="6574583" y="4859922"/>
            <a:ext cx="2225519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ligula.</a:t>
            </a:r>
            <a:endParaRPr lang="en-ID" sz="10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8E0B2E0-FA16-9B62-CA4D-47A69665D283}"/>
              </a:ext>
            </a:extLst>
          </p:cNvPr>
          <p:cNvSpPr txBox="1"/>
          <p:nvPr/>
        </p:nvSpPr>
        <p:spPr>
          <a:xfrm>
            <a:off x="6557141" y="4304045"/>
            <a:ext cx="15801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Ethical Business Practices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89D99D9-5C3A-1572-69FE-4D1746877BD4}"/>
              </a:ext>
            </a:extLst>
          </p:cNvPr>
          <p:cNvSpPr txBox="1"/>
          <p:nvPr/>
        </p:nvSpPr>
        <p:spPr>
          <a:xfrm>
            <a:off x="9332081" y="3745299"/>
            <a:ext cx="2225519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ligula.</a:t>
            </a:r>
            <a:endParaRPr lang="en-ID" sz="10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473D4E6-2A66-06D4-1FC2-5AA03A6106B7}"/>
              </a:ext>
            </a:extLst>
          </p:cNvPr>
          <p:cNvSpPr txBox="1"/>
          <p:nvPr/>
        </p:nvSpPr>
        <p:spPr>
          <a:xfrm>
            <a:off x="9314639" y="3189422"/>
            <a:ext cx="22255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Community Engagement and Support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F5229B2-CE28-82C1-2E22-B0292DE98DA4}"/>
              </a:ext>
            </a:extLst>
          </p:cNvPr>
          <p:cNvSpPr/>
          <p:nvPr/>
        </p:nvSpPr>
        <p:spPr>
          <a:xfrm>
            <a:off x="9807126" y="5892947"/>
            <a:ext cx="1481758" cy="41592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BC56931-489D-A238-D87D-06A2B414BEC9}"/>
              </a:ext>
            </a:extLst>
          </p:cNvPr>
          <p:cNvSpPr txBox="1"/>
          <p:nvPr/>
        </p:nvSpPr>
        <p:spPr>
          <a:xfrm>
            <a:off x="10009988" y="5943359"/>
            <a:ext cx="11338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+mj-lt"/>
              </a:rPr>
              <a:t>Next Page</a:t>
            </a:r>
            <a:endParaRPr lang="en-ID" sz="1400" dirty="0">
              <a:latin typeface="+mj-lt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84CEBFF5-A274-75EE-6878-E9A3D97F6328}"/>
              </a:ext>
            </a:extLst>
          </p:cNvPr>
          <p:cNvSpPr/>
          <p:nvPr/>
        </p:nvSpPr>
        <p:spPr>
          <a:xfrm>
            <a:off x="11193945" y="5963183"/>
            <a:ext cx="276225" cy="2762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Graphic 33">
            <a:extLst>
              <a:ext uri="{FF2B5EF4-FFF2-40B4-BE49-F238E27FC236}">
                <a16:creationId xmlns:a16="http://schemas.microsoft.com/office/drawing/2014/main" id="{F767ABC7-7EE3-7C0E-06E0-2B4FE545E4E7}"/>
              </a:ext>
            </a:extLst>
          </p:cNvPr>
          <p:cNvSpPr/>
          <p:nvPr/>
        </p:nvSpPr>
        <p:spPr>
          <a:xfrm>
            <a:off x="11288884" y="6058046"/>
            <a:ext cx="86346" cy="86498"/>
          </a:xfrm>
          <a:custGeom>
            <a:avLst/>
            <a:gdLst>
              <a:gd name="connsiteX0" fmla="*/ 542925 w 542925"/>
              <a:gd name="connsiteY0" fmla="*/ 16193 h 543877"/>
              <a:gd name="connsiteX1" fmla="*/ 542925 w 542925"/>
              <a:gd name="connsiteY1" fmla="*/ 14288 h 543877"/>
              <a:gd name="connsiteX2" fmla="*/ 541973 w 542925"/>
              <a:gd name="connsiteY2" fmla="*/ 12383 h 543877"/>
              <a:gd name="connsiteX3" fmla="*/ 541020 w 542925"/>
              <a:gd name="connsiteY3" fmla="*/ 10478 h 543877"/>
              <a:gd name="connsiteX4" fmla="*/ 540068 w 542925"/>
              <a:gd name="connsiteY4" fmla="*/ 8573 h 543877"/>
              <a:gd name="connsiteX5" fmla="*/ 537210 w 542925"/>
              <a:gd name="connsiteY5" fmla="*/ 5715 h 543877"/>
              <a:gd name="connsiteX6" fmla="*/ 537210 w 542925"/>
              <a:gd name="connsiteY6" fmla="*/ 5715 h 543877"/>
              <a:gd name="connsiteX7" fmla="*/ 537210 w 542925"/>
              <a:gd name="connsiteY7" fmla="*/ 5715 h 543877"/>
              <a:gd name="connsiteX8" fmla="*/ 534353 w 542925"/>
              <a:gd name="connsiteY8" fmla="*/ 3810 h 543877"/>
              <a:gd name="connsiteX9" fmla="*/ 532448 w 542925"/>
              <a:gd name="connsiteY9" fmla="*/ 2858 h 543877"/>
              <a:gd name="connsiteX10" fmla="*/ 530543 w 542925"/>
              <a:gd name="connsiteY10" fmla="*/ 1905 h 543877"/>
              <a:gd name="connsiteX11" fmla="*/ 528638 w 542925"/>
              <a:gd name="connsiteY11" fmla="*/ 953 h 543877"/>
              <a:gd name="connsiteX12" fmla="*/ 526733 w 542925"/>
              <a:gd name="connsiteY12" fmla="*/ 0 h 543877"/>
              <a:gd name="connsiteX13" fmla="*/ 523875 w 542925"/>
              <a:gd name="connsiteY13" fmla="*/ 0 h 543877"/>
              <a:gd name="connsiteX14" fmla="*/ 522923 w 542925"/>
              <a:gd name="connsiteY14" fmla="*/ 0 h 543877"/>
              <a:gd name="connsiteX15" fmla="*/ 19050 w 542925"/>
              <a:gd name="connsiteY15" fmla="*/ 0 h 543877"/>
              <a:gd name="connsiteX16" fmla="*/ 0 w 542925"/>
              <a:gd name="connsiteY16" fmla="*/ 20003 h 543877"/>
              <a:gd name="connsiteX17" fmla="*/ 19050 w 542925"/>
              <a:gd name="connsiteY17" fmla="*/ 39053 h 543877"/>
              <a:gd name="connsiteX18" fmla="*/ 478155 w 542925"/>
              <a:gd name="connsiteY18" fmla="*/ 39053 h 543877"/>
              <a:gd name="connsiteX19" fmla="*/ 9525 w 542925"/>
              <a:gd name="connsiteY19" fmla="*/ 510540 h 543877"/>
              <a:gd name="connsiteX20" fmla="*/ 9525 w 542925"/>
              <a:gd name="connsiteY20" fmla="*/ 537210 h 543877"/>
              <a:gd name="connsiteX21" fmla="*/ 22860 w 542925"/>
              <a:gd name="connsiteY21" fmla="*/ 542925 h 543877"/>
              <a:gd name="connsiteX22" fmla="*/ 36195 w 542925"/>
              <a:gd name="connsiteY22" fmla="*/ 537210 h 543877"/>
              <a:gd name="connsiteX23" fmla="*/ 504825 w 542925"/>
              <a:gd name="connsiteY23" fmla="*/ 66675 h 543877"/>
              <a:gd name="connsiteX24" fmla="*/ 504825 w 542925"/>
              <a:gd name="connsiteY24" fmla="*/ 524828 h 543877"/>
              <a:gd name="connsiteX25" fmla="*/ 523875 w 542925"/>
              <a:gd name="connsiteY25" fmla="*/ 543878 h 543877"/>
              <a:gd name="connsiteX26" fmla="*/ 542925 w 542925"/>
              <a:gd name="connsiteY26" fmla="*/ 524828 h 543877"/>
              <a:gd name="connsiteX27" fmla="*/ 542925 w 542925"/>
              <a:gd name="connsiteY27" fmla="*/ 20003 h 543877"/>
              <a:gd name="connsiteX28" fmla="*/ 542925 w 542925"/>
              <a:gd name="connsiteY28" fmla="*/ 20003 h 543877"/>
              <a:gd name="connsiteX29" fmla="*/ 542925 w 542925"/>
              <a:gd name="connsiteY29" fmla="*/ 16193 h 543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42925" h="543877">
                <a:moveTo>
                  <a:pt x="542925" y="16193"/>
                </a:moveTo>
                <a:cubicBezTo>
                  <a:pt x="542925" y="15240"/>
                  <a:pt x="542925" y="15240"/>
                  <a:pt x="542925" y="14288"/>
                </a:cubicBezTo>
                <a:cubicBezTo>
                  <a:pt x="542925" y="13335"/>
                  <a:pt x="542925" y="13335"/>
                  <a:pt x="541973" y="12383"/>
                </a:cubicBezTo>
                <a:cubicBezTo>
                  <a:pt x="541973" y="11430"/>
                  <a:pt x="541020" y="11430"/>
                  <a:pt x="541020" y="10478"/>
                </a:cubicBezTo>
                <a:cubicBezTo>
                  <a:pt x="541020" y="9525"/>
                  <a:pt x="541020" y="9525"/>
                  <a:pt x="540068" y="8573"/>
                </a:cubicBezTo>
                <a:cubicBezTo>
                  <a:pt x="539115" y="7620"/>
                  <a:pt x="538163" y="6668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6258" y="4763"/>
                  <a:pt x="535305" y="4763"/>
                  <a:pt x="534353" y="3810"/>
                </a:cubicBezTo>
                <a:cubicBezTo>
                  <a:pt x="533400" y="3810"/>
                  <a:pt x="533400" y="2858"/>
                  <a:pt x="532448" y="2858"/>
                </a:cubicBezTo>
                <a:cubicBezTo>
                  <a:pt x="531495" y="2858"/>
                  <a:pt x="531495" y="1905"/>
                  <a:pt x="530543" y="1905"/>
                </a:cubicBezTo>
                <a:cubicBezTo>
                  <a:pt x="529590" y="1905"/>
                  <a:pt x="529590" y="1905"/>
                  <a:pt x="528638" y="953"/>
                </a:cubicBezTo>
                <a:cubicBezTo>
                  <a:pt x="527685" y="953"/>
                  <a:pt x="527685" y="953"/>
                  <a:pt x="526733" y="0"/>
                </a:cubicBezTo>
                <a:cubicBezTo>
                  <a:pt x="525780" y="0"/>
                  <a:pt x="524828" y="0"/>
                  <a:pt x="523875" y="0"/>
                </a:cubicBezTo>
                <a:cubicBezTo>
                  <a:pt x="523875" y="0"/>
                  <a:pt x="522923" y="0"/>
                  <a:pt x="522923" y="0"/>
                </a:cubicBezTo>
                <a:lnTo>
                  <a:pt x="19050" y="0"/>
                </a:lnTo>
                <a:cubicBezTo>
                  <a:pt x="8573" y="953"/>
                  <a:pt x="0" y="9525"/>
                  <a:pt x="0" y="20003"/>
                </a:cubicBezTo>
                <a:cubicBezTo>
                  <a:pt x="0" y="30480"/>
                  <a:pt x="8573" y="39053"/>
                  <a:pt x="19050" y="39053"/>
                </a:cubicBezTo>
                <a:lnTo>
                  <a:pt x="478155" y="39053"/>
                </a:lnTo>
                <a:lnTo>
                  <a:pt x="9525" y="510540"/>
                </a:lnTo>
                <a:cubicBezTo>
                  <a:pt x="1905" y="518160"/>
                  <a:pt x="1905" y="529590"/>
                  <a:pt x="9525" y="537210"/>
                </a:cubicBezTo>
                <a:cubicBezTo>
                  <a:pt x="13335" y="541020"/>
                  <a:pt x="18098" y="542925"/>
                  <a:pt x="22860" y="542925"/>
                </a:cubicBezTo>
                <a:cubicBezTo>
                  <a:pt x="27623" y="542925"/>
                  <a:pt x="32385" y="541020"/>
                  <a:pt x="36195" y="537210"/>
                </a:cubicBezTo>
                <a:lnTo>
                  <a:pt x="504825" y="66675"/>
                </a:lnTo>
                <a:lnTo>
                  <a:pt x="504825" y="524828"/>
                </a:lnTo>
                <a:cubicBezTo>
                  <a:pt x="504825" y="535305"/>
                  <a:pt x="513398" y="543878"/>
                  <a:pt x="523875" y="543878"/>
                </a:cubicBezTo>
                <a:cubicBezTo>
                  <a:pt x="534353" y="543878"/>
                  <a:pt x="542925" y="535305"/>
                  <a:pt x="542925" y="524828"/>
                </a:cubicBezTo>
                <a:lnTo>
                  <a:pt x="542925" y="20003"/>
                </a:lnTo>
                <a:cubicBezTo>
                  <a:pt x="542925" y="20003"/>
                  <a:pt x="542925" y="20003"/>
                  <a:pt x="542925" y="20003"/>
                </a:cubicBezTo>
                <a:cubicBezTo>
                  <a:pt x="542925" y="19050"/>
                  <a:pt x="542925" y="17145"/>
                  <a:pt x="542925" y="16193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en-US" dirty="0"/>
              <a:t> </a:t>
            </a:r>
            <a:endParaRPr lang="en-ID" dirty="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CE29042B-E65C-63F1-1477-DB865CF1D865}"/>
              </a:ext>
            </a:extLst>
          </p:cNvPr>
          <p:cNvSpPr/>
          <p:nvPr/>
        </p:nvSpPr>
        <p:spPr>
          <a:xfrm>
            <a:off x="10626266" y="2256076"/>
            <a:ext cx="486962" cy="48696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E607B11D-C00F-E3DC-EB4D-79B1AD00C85D}"/>
              </a:ext>
            </a:extLst>
          </p:cNvPr>
          <p:cNvSpPr/>
          <p:nvPr/>
        </p:nvSpPr>
        <p:spPr>
          <a:xfrm>
            <a:off x="9651213" y="1736725"/>
            <a:ext cx="358775" cy="35877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A6764690-6B7D-EFF5-0E47-DBD732B1B65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04" b="26204"/>
          <a:stretch>
            <a:fillRect/>
          </a:stretch>
        </p:blipFill>
        <p:spPr/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2A717823-FD64-DAF7-9E06-5C4D6C944790}"/>
              </a:ext>
            </a:extLst>
          </p:cNvPr>
          <p:cNvGrpSpPr/>
          <p:nvPr/>
        </p:nvGrpSpPr>
        <p:grpSpPr>
          <a:xfrm>
            <a:off x="4940214" y="5623657"/>
            <a:ext cx="707830" cy="707830"/>
            <a:chOff x="7469504" y="2466155"/>
            <a:chExt cx="707830" cy="707830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A6F0719E-97DF-D78D-C302-B15BB6D99142}"/>
                </a:ext>
              </a:extLst>
            </p:cNvPr>
            <p:cNvSpPr/>
            <p:nvPr/>
          </p:nvSpPr>
          <p:spPr>
            <a:xfrm>
              <a:off x="7469504" y="2466155"/>
              <a:ext cx="707830" cy="70783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73AC7FB7-1462-07F5-9939-C749460353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648927" y="2645578"/>
              <a:ext cx="348986" cy="348985"/>
            </a:xfrm>
            <a:prstGeom prst="rect">
              <a:avLst/>
            </a:prstGeom>
          </p:spPr>
        </p:pic>
      </p:grpSp>
      <p:sp>
        <p:nvSpPr>
          <p:cNvPr id="11" name="Graphic 13">
            <a:extLst>
              <a:ext uri="{FF2B5EF4-FFF2-40B4-BE49-F238E27FC236}">
                <a16:creationId xmlns:a16="http://schemas.microsoft.com/office/drawing/2014/main" id="{970AB097-A517-880E-5393-D65F0A85F9DB}"/>
              </a:ext>
            </a:extLst>
          </p:cNvPr>
          <p:cNvSpPr/>
          <p:nvPr/>
        </p:nvSpPr>
        <p:spPr>
          <a:xfrm>
            <a:off x="10770593" y="2400419"/>
            <a:ext cx="198308" cy="198276"/>
          </a:xfrm>
          <a:custGeom>
            <a:avLst/>
            <a:gdLst>
              <a:gd name="connsiteX0" fmla="*/ 298609 w 2114363"/>
              <a:gd name="connsiteY0" fmla="*/ 1815414 h 2114022"/>
              <a:gd name="connsiteX1" fmla="*/ 79343 w 2114363"/>
              <a:gd name="connsiteY1" fmla="*/ 1491945 h 2114022"/>
              <a:gd name="connsiteX2" fmla="*/ 0 w 2114363"/>
              <a:gd name="connsiteY2" fmla="*/ 1112469 h 2114022"/>
              <a:gd name="connsiteX3" fmla="*/ 74676 w 2114363"/>
              <a:gd name="connsiteY3" fmla="*/ 725277 h 2114022"/>
              <a:gd name="connsiteX4" fmla="*/ 317278 w 2114363"/>
              <a:gd name="connsiteY4" fmla="*/ 366090 h 2114022"/>
              <a:gd name="connsiteX5" fmla="*/ 586359 w 2114363"/>
              <a:gd name="connsiteY5" fmla="*/ 179495 h 2114022"/>
              <a:gd name="connsiteX6" fmla="*/ 965835 w 2114363"/>
              <a:gd name="connsiteY6" fmla="*/ 56622 h 2114022"/>
              <a:gd name="connsiteX7" fmla="*/ 1466469 w 2114363"/>
              <a:gd name="connsiteY7" fmla="*/ 2139 h 2114022"/>
              <a:gd name="connsiteX8" fmla="*/ 2096262 w 2114363"/>
              <a:gd name="connsiteY8" fmla="*/ 23952 h 2114022"/>
              <a:gd name="connsiteX9" fmla="*/ 2111788 w 2114363"/>
              <a:gd name="connsiteY9" fmla="*/ 630408 h 2114022"/>
              <a:gd name="connsiteX10" fmla="*/ 2060448 w 2114363"/>
              <a:gd name="connsiteY10" fmla="*/ 1129614 h 2114022"/>
              <a:gd name="connsiteX11" fmla="*/ 1942243 w 2114363"/>
              <a:gd name="connsiteY11" fmla="*/ 1518424 h 2114022"/>
              <a:gd name="connsiteX12" fmla="*/ 1754029 w 2114363"/>
              <a:gd name="connsiteY12" fmla="*/ 1796745 h 2114022"/>
              <a:gd name="connsiteX13" fmla="*/ 1404080 w 2114363"/>
              <a:gd name="connsiteY13" fmla="*/ 2037822 h 2114022"/>
              <a:gd name="connsiteX14" fmla="*/ 1026224 w 2114363"/>
              <a:gd name="connsiteY14" fmla="*/ 2114023 h 2114022"/>
              <a:gd name="connsiteX15" fmla="*/ 631222 w 2114363"/>
              <a:gd name="connsiteY15" fmla="*/ 2034679 h 2114022"/>
              <a:gd name="connsiteX16" fmla="*/ 298418 w 2114363"/>
              <a:gd name="connsiteY16" fmla="*/ 1815414 h 2114022"/>
              <a:gd name="connsiteX17" fmla="*/ 646938 w 2114363"/>
              <a:gd name="connsiteY17" fmla="*/ 1765693 h 2114022"/>
              <a:gd name="connsiteX18" fmla="*/ 832009 w 2114363"/>
              <a:gd name="connsiteY18" fmla="*/ 1841893 h 2114022"/>
              <a:gd name="connsiteX19" fmla="*/ 1026414 w 2114363"/>
              <a:gd name="connsiteY19" fmla="*/ 1865230 h 2114022"/>
              <a:gd name="connsiteX20" fmla="*/ 1309402 w 2114363"/>
              <a:gd name="connsiteY20" fmla="*/ 1807698 h 2114022"/>
              <a:gd name="connsiteX21" fmla="*/ 1576864 w 2114363"/>
              <a:gd name="connsiteY21" fmla="*/ 1622628 h 2114022"/>
              <a:gd name="connsiteX22" fmla="*/ 1690402 w 2114363"/>
              <a:gd name="connsiteY22" fmla="*/ 1465560 h 2114022"/>
              <a:gd name="connsiteX23" fmla="*/ 1789938 w 2114363"/>
              <a:gd name="connsiteY23" fmla="*/ 1201146 h 2114022"/>
              <a:gd name="connsiteX24" fmla="*/ 1853660 w 2114363"/>
              <a:gd name="connsiteY24" fmla="*/ 806145 h 2114022"/>
              <a:gd name="connsiteX25" fmla="*/ 1859852 w 2114363"/>
              <a:gd name="connsiteY25" fmla="*/ 254076 h 2114022"/>
              <a:gd name="connsiteX26" fmla="*/ 1516189 w 2114363"/>
              <a:gd name="connsiteY26" fmla="*/ 249408 h 2114022"/>
              <a:gd name="connsiteX27" fmla="*/ 1135190 w 2114363"/>
              <a:gd name="connsiteY27" fmla="*/ 278936 h 2114022"/>
              <a:gd name="connsiteX28" fmla="*/ 774383 w 2114363"/>
              <a:gd name="connsiteY28" fmla="*/ 369138 h 2114022"/>
              <a:gd name="connsiteX29" fmla="*/ 494443 w 2114363"/>
              <a:gd name="connsiteY29" fmla="*/ 540207 h 2114022"/>
              <a:gd name="connsiteX30" fmla="*/ 301562 w 2114363"/>
              <a:gd name="connsiteY30" fmla="*/ 817003 h 2114022"/>
              <a:gd name="connsiteX31" fmla="*/ 248698 w 2114363"/>
              <a:gd name="connsiteY31" fmla="*/ 1081417 h 2114022"/>
              <a:gd name="connsiteX32" fmla="*/ 318707 w 2114363"/>
              <a:gd name="connsiteY32" fmla="*/ 1403362 h 2114022"/>
              <a:gd name="connsiteX33" fmla="*/ 441579 w 2114363"/>
              <a:gd name="connsiteY33" fmla="*/ 1597767 h 2114022"/>
              <a:gd name="connsiteX34" fmla="*/ 786860 w 2114363"/>
              <a:gd name="connsiteY34" fmla="*/ 1120374 h 2114022"/>
              <a:gd name="connsiteX35" fmla="*/ 1287589 w 2114363"/>
              <a:gd name="connsiteY35" fmla="*/ 745566 h 2114022"/>
              <a:gd name="connsiteX36" fmla="*/ 897255 w 2114363"/>
              <a:gd name="connsiteY36" fmla="*/ 1188764 h 2114022"/>
              <a:gd name="connsiteX37" fmla="*/ 646843 w 2114363"/>
              <a:gd name="connsiteY37" fmla="*/ 1765693 h 2114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114363" h="2114022">
                <a:moveTo>
                  <a:pt x="298609" y="1815414"/>
                </a:moveTo>
                <a:cubicBezTo>
                  <a:pt x="205264" y="1722069"/>
                  <a:pt x="132207" y="1614246"/>
                  <a:pt x="79343" y="1491945"/>
                </a:cubicBezTo>
                <a:cubicBezTo>
                  <a:pt x="26480" y="1369548"/>
                  <a:pt x="0" y="1243056"/>
                  <a:pt x="0" y="1112469"/>
                </a:cubicBezTo>
                <a:cubicBezTo>
                  <a:pt x="0" y="981881"/>
                  <a:pt x="24860" y="852722"/>
                  <a:pt x="74676" y="725277"/>
                </a:cubicBezTo>
                <a:cubicBezTo>
                  <a:pt x="124397" y="597738"/>
                  <a:pt x="205264" y="478008"/>
                  <a:pt x="317278" y="366090"/>
                </a:cubicBezTo>
                <a:cubicBezTo>
                  <a:pt x="389858" y="293509"/>
                  <a:pt x="479489" y="231311"/>
                  <a:pt x="586359" y="179495"/>
                </a:cubicBezTo>
                <a:cubicBezTo>
                  <a:pt x="693134" y="127679"/>
                  <a:pt x="819626" y="86721"/>
                  <a:pt x="965835" y="56622"/>
                </a:cubicBezTo>
                <a:cubicBezTo>
                  <a:pt x="1111949" y="26428"/>
                  <a:pt x="1278827" y="8331"/>
                  <a:pt x="1466469" y="2139"/>
                </a:cubicBezTo>
                <a:cubicBezTo>
                  <a:pt x="1654112" y="-4052"/>
                  <a:pt x="1864043" y="3187"/>
                  <a:pt x="2096262" y="23952"/>
                </a:cubicBezTo>
                <a:cubicBezTo>
                  <a:pt x="2112836" y="243789"/>
                  <a:pt x="2118074" y="445909"/>
                  <a:pt x="2111788" y="630408"/>
                </a:cubicBezTo>
                <a:cubicBezTo>
                  <a:pt x="2105597" y="814908"/>
                  <a:pt x="2088452" y="981309"/>
                  <a:pt x="2060448" y="1129614"/>
                </a:cubicBezTo>
                <a:cubicBezTo>
                  <a:pt x="2032445" y="1277823"/>
                  <a:pt x="1993106" y="1407458"/>
                  <a:pt x="1942243" y="1518424"/>
                </a:cubicBezTo>
                <a:cubicBezTo>
                  <a:pt x="1891475" y="1629391"/>
                  <a:pt x="1828705" y="1722164"/>
                  <a:pt x="1754029" y="1796745"/>
                </a:cubicBezTo>
                <a:cubicBezTo>
                  <a:pt x="1644110" y="1906663"/>
                  <a:pt x="1527524" y="1986959"/>
                  <a:pt x="1404080" y="2037822"/>
                </a:cubicBezTo>
                <a:cubicBezTo>
                  <a:pt x="1280636" y="2088686"/>
                  <a:pt x="1154716" y="2114023"/>
                  <a:pt x="1026224" y="2114023"/>
                </a:cubicBezTo>
                <a:cubicBezTo>
                  <a:pt x="897731" y="2114023"/>
                  <a:pt x="759809" y="2087543"/>
                  <a:pt x="631222" y="2034679"/>
                </a:cubicBezTo>
                <a:cubicBezTo>
                  <a:pt x="502634" y="1981816"/>
                  <a:pt x="391763" y="1908759"/>
                  <a:pt x="298418" y="1815414"/>
                </a:cubicBezTo>
                <a:close/>
                <a:moveTo>
                  <a:pt x="646938" y="1765693"/>
                </a:moveTo>
                <a:cubicBezTo>
                  <a:pt x="707041" y="1800936"/>
                  <a:pt x="768763" y="1826367"/>
                  <a:pt x="832009" y="1841893"/>
                </a:cubicBezTo>
                <a:cubicBezTo>
                  <a:pt x="895255" y="1857419"/>
                  <a:pt x="960025" y="1865230"/>
                  <a:pt x="1026414" y="1865230"/>
                </a:cubicBezTo>
                <a:cubicBezTo>
                  <a:pt x="1121759" y="1865230"/>
                  <a:pt x="1216152" y="1846084"/>
                  <a:pt x="1309402" y="1807698"/>
                </a:cubicBezTo>
                <a:cubicBezTo>
                  <a:pt x="1402747" y="1769313"/>
                  <a:pt x="1491901" y="1707686"/>
                  <a:pt x="1576864" y="1622628"/>
                </a:cubicBezTo>
                <a:cubicBezTo>
                  <a:pt x="1614202" y="1585290"/>
                  <a:pt x="1652016" y="1532902"/>
                  <a:pt x="1690402" y="1465560"/>
                </a:cubicBezTo>
                <a:cubicBezTo>
                  <a:pt x="1728788" y="1398219"/>
                  <a:pt x="1761935" y="1310017"/>
                  <a:pt x="1789938" y="1201146"/>
                </a:cubicBezTo>
                <a:cubicBezTo>
                  <a:pt x="1817942" y="1092276"/>
                  <a:pt x="1839182" y="960640"/>
                  <a:pt x="1853660" y="806145"/>
                </a:cubicBezTo>
                <a:cubicBezTo>
                  <a:pt x="1868138" y="651649"/>
                  <a:pt x="1870234" y="467626"/>
                  <a:pt x="1859852" y="254076"/>
                </a:cubicBezTo>
                <a:cubicBezTo>
                  <a:pt x="1758220" y="249885"/>
                  <a:pt x="1643729" y="248361"/>
                  <a:pt x="1516189" y="249408"/>
                </a:cubicBezTo>
                <a:cubicBezTo>
                  <a:pt x="1388650" y="250456"/>
                  <a:pt x="1261682" y="260267"/>
                  <a:pt x="1135190" y="278936"/>
                </a:cubicBezTo>
                <a:cubicBezTo>
                  <a:pt x="1008698" y="297605"/>
                  <a:pt x="888397" y="327704"/>
                  <a:pt x="774383" y="369138"/>
                </a:cubicBezTo>
                <a:cubicBezTo>
                  <a:pt x="660368" y="410571"/>
                  <a:pt x="567023" y="467626"/>
                  <a:pt x="494443" y="540207"/>
                </a:cubicBezTo>
                <a:cubicBezTo>
                  <a:pt x="401098" y="633552"/>
                  <a:pt x="336899" y="725754"/>
                  <a:pt x="301562" y="817003"/>
                </a:cubicBezTo>
                <a:cubicBezTo>
                  <a:pt x="266319" y="908253"/>
                  <a:pt x="248698" y="996359"/>
                  <a:pt x="248698" y="1081417"/>
                </a:cubicBezTo>
                <a:cubicBezTo>
                  <a:pt x="248698" y="1203718"/>
                  <a:pt x="272034" y="1311065"/>
                  <a:pt x="318707" y="1403362"/>
                </a:cubicBezTo>
                <a:cubicBezTo>
                  <a:pt x="365379" y="1495659"/>
                  <a:pt x="406337" y="1560430"/>
                  <a:pt x="441579" y="1597767"/>
                </a:cubicBezTo>
                <a:cubicBezTo>
                  <a:pt x="528638" y="1431842"/>
                  <a:pt x="643700" y="1272775"/>
                  <a:pt x="786860" y="1120374"/>
                </a:cubicBezTo>
                <a:cubicBezTo>
                  <a:pt x="929926" y="967974"/>
                  <a:pt x="1096804" y="843006"/>
                  <a:pt x="1287589" y="745566"/>
                </a:cubicBezTo>
                <a:cubicBezTo>
                  <a:pt x="1138333" y="876153"/>
                  <a:pt x="1008221" y="1023886"/>
                  <a:pt x="897255" y="1188764"/>
                </a:cubicBezTo>
                <a:cubicBezTo>
                  <a:pt x="786289" y="1353642"/>
                  <a:pt x="702850" y="1545951"/>
                  <a:pt x="646843" y="1765693"/>
                </a:cubicBez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3ECD9E18-5991-AADD-0DA2-EFDF50DA117A}"/>
              </a:ext>
            </a:extLst>
          </p:cNvPr>
          <p:cNvSpPr/>
          <p:nvPr/>
        </p:nvSpPr>
        <p:spPr>
          <a:xfrm>
            <a:off x="9723450" y="1830177"/>
            <a:ext cx="214300" cy="171870"/>
          </a:xfrm>
          <a:custGeom>
            <a:avLst/>
            <a:gdLst>
              <a:gd name="connsiteX0" fmla="*/ 1702118 w 2346102"/>
              <a:gd name="connsiteY0" fmla="*/ 676180 h 1881568"/>
              <a:gd name="connsiteX1" fmla="*/ 1577150 w 2346102"/>
              <a:gd name="connsiteY1" fmla="*/ 624745 h 1881568"/>
              <a:gd name="connsiteX2" fmla="*/ 1525715 w 2346102"/>
              <a:gd name="connsiteY2" fmla="*/ 499777 h 1881568"/>
              <a:gd name="connsiteX3" fmla="*/ 1577150 w 2346102"/>
              <a:gd name="connsiteY3" fmla="*/ 374809 h 1881568"/>
              <a:gd name="connsiteX4" fmla="*/ 1702118 w 2346102"/>
              <a:gd name="connsiteY4" fmla="*/ 323374 h 1881568"/>
              <a:gd name="connsiteX5" fmla="*/ 1827086 w 2346102"/>
              <a:gd name="connsiteY5" fmla="*/ 374809 h 1881568"/>
              <a:gd name="connsiteX6" fmla="*/ 1878521 w 2346102"/>
              <a:gd name="connsiteY6" fmla="*/ 499777 h 1881568"/>
              <a:gd name="connsiteX7" fmla="*/ 1827086 w 2346102"/>
              <a:gd name="connsiteY7" fmla="*/ 624745 h 1881568"/>
              <a:gd name="connsiteX8" fmla="*/ 1702118 w 2346102"/>
              <a:gd name="connsiteY8" fmla="*/ 676180 h 1881568"/>
              <a:gd name="connsiteX9" fmla="*/ 643795 w 2346102"/>
              <a:gd name="connsiteY9" fmla="*/ 676180 h 1881568"/>
              <a:gd name="connsiteX10" fmla="*/ 518827 w 2346102"/>
              <a:gd name="connsiteY10" fmla="*/ 624745 h 1881568"/>
              <a:gd name="connsiteX11" fmla="*/ 467392 w 2346102"/>
              <a:gd name="connsiteY11" fmla="*/ 499777 h 1881568"/>
              <a:gd name="connsiteX12" fmla="*/ 518827 w 2346102"/>
              <a:gd name="connsiteY12" fmla="*/ 374809 h 1881568"/>
              <a:gd name="connsiteX13" fmla="*/ 643795 w 2346102"/>
              <a:gd name="connsiteY13" fmla="*/ 323374 h 1881568"/>
              <a:gd name="connsiteX14" fmla="*/ 768763 w 2346102"/>
              <a:gd name="connsiteY14" fmla="*/ 374809 h 1881568"/>
              <a:gd name="connsiteX15" fmla="*/ 820198 w 2346102"/>
              <a:gd name="connsiteY15" fmla="*/ 499777 h 1881568"/>
              <a:gd name="connsiteX16" fmla="*/ 768763 w 2346102"/>
              <a:gd name="connsiteY16" fmla="*/ 624745 h 1881568"/>
              <a:gd name="connsiteX17" fmla="*/ 643795 w 2346102"/>
              <a:gd name="connsiteY17" fmla="*/ 676180 h 1881568"/>
              <a:gd name="connsiteX18" fmla="*/ 1173004 w 2346102"/>
              <a:gd name="connsiteY18" fmla="*/ 999554 h 1881568"/>
              <a:gd name="connsiteX19" fmla="*/ 1048036 w 2346102"/>
              <a:gd name="connsiteY19" fmla="*/ 948119 h 1881568"/>
              <a:gd name="connsiteX20" fmla="*/ 996601 w 2346102"/>
              <a:gd name="connsiteY20" fmla="*/ 823150 h 1881568"/>
              <a:gd name="connsiteX21" fmla="*/ 1048036 w 2346102"/>
              <a:gd name="connsiteY21" fmla="*/ 698182 h 1881568"/>
              <a:gd name="connsiteX22" fmla="*/ 1173004 w 2346102"/>
              <a:gd name="connsiteY22" fmla="*/ 646747 h 1881568"/>
              <a:gd name="connsiteX23" fmla="*/ 1297972 w 2346102"/>
              <a:gd name="connsiteY23" fmla="*/ 698182 h 1881568"/>
              <a:gd name="connsiteX24" fmla="*/ 1349407 w 2346102"/>
              <a:gd name="connsiteY24" fmla="*/ 823150 h 1881568"/>
              <a:gd name="connsiteX25" fmla="*/ 1297972 w 2346102"/>
              <a:gd name="connsiteY25" fmla="*/ 948119 h 1881568"/>
              <a:gd name="connsiteX26" fmla="*/ 1173004 w 2346102"/>
              <a:gd name="connsiteY26" fmla="*/ 999554 h 1881568"/>
              <a:gd name="connsiteX27" fmla="*/ 1173004 w 2346102"/>
              <a:gd name="connsiteY27" fmla="*/ 352806 h 1881568"/>
              <a:gd name="connsiteX28" fmla="*/ 1048036 w 2346102"/>
              <a:gd name="connsiteY28" fmla="*/ 301371 h 1881568"/>
              <a:gd name="connsiteX29" fmla="*/ 996601 w 2346102"/>
              <a:gd name="connsiteY29" fmla="*/ 176403 h 1881568"/>
              <a:gd name="connsiteX30" fmla="*/ 1048036 w 2346102"/>
              <a:gd name="connsiteY30" fmla="*/ 51435 h 1881568"/>
              <a:gd name="connsiteX31" fmla="*/ 1173004 w 2346102"/>
              <a:gd name="connsiteY31" fmla="*/ 0 h 1881568"/>
              <a:gd name="connsiteX32" fmla="*/ 1297972 w 2346102"/>
              <a:gd name="connsiteY32" fmla="*/ 51435 h 1881568"/>
              <a:gd name="connsiteX33" fmla="*/ 1349407 w 2346102"/>
              <a:gd name="connsiteY33" fmla="*/ 176403 h 1881568"/>
              <a:gd name="connsiteX34" fmla="*/ 1297972 w 2346102"/>
              <a:gd name="connsiteY34" fmla="*/ 301371 h 1881568"/>
              <a:gd name="connsiteX35" fmla="*/ 1173004 w 2346102"/>
              <a:gd name="connsiteY35" fmla="*/ 352806 h 1881568"/>
              <a:gd name="connsiteX36" fmla="*/ 1173004 w 2346102"/>
              <a:gd name="connsiteY36" fmla="*/ 1881569 h 1881568"/>
              <a:gd name="connsiteX37" fmla="*/ 1053941 w 2346102"/>
              <a:gd name="connsiteY37" fmla="*/ 1872710 h 1881568"/>
              <a:gd name="connsiteX38" fmla="*/ 937832 w 2346102"/>
              <a:gd name="connsiteY38" fmla="*/ 1849183 h 1881568"/>
              <a:gd name="connsiteX39" fmla="*/ 937832 w 2346102"/>
              <a:gd name="connsiteY39" fmla="*/ 1428750 h 1881568"/>
              <a:gd name="connsiteX40" fmla="*/ 1006888 w 2346102"/>
              <a:gd name="connsiteY40" fmla="*/ 1250918 h 1881568"/>
              <a:gd name="connsiteX41" fmla="*/ 1173004 w 2346102"/>
              <a:gd name="connsiteY41" fmla="*/ 1175956 h 1881568"/>
              <a:gd name="connsiteX42" fmla="*/ 1339120 w 2346102"/>
              <a:gd name="connsiteY42" fmla="*/ 1250918 h 1881568"/>
              <a:gd name="connsiteX43" fmla="*/ 1408176 w 2346102"/>
              <a:gd name="connsiteY43" fmla="*/ 1428750 h 1881568"/>
              <a:gd name="connsiteX44" fmla="*/ 1408176 w 2346102"/>
              <a:gd name="connsiteY44" fmla="*/ 1849183 h 1881568"/>
              <a:gd name="connsiteX45" fmla="*/ 1292066 w 2346102"/>
              <a:gd name="connsiteY45" fmla="*/ 1872710 h 1881568"/>
              <a:gd name="connsiteX46" fmla="*/ 1173004 w 2346102"/>
              <a:gd name="connsiteY46" fmla="*/ 1881569 h 1881568"/>
              <a:gd name="connsiteX47" fmla="*/ 761429 w 2346102"/>
              <a:gd name="connsiteY47" fmla="*/ 1787462 h 1881568"/>
              <a:gd name="connsiteX48" fmla="*/ 648272 w 2346102"/>
              <a:gd name="connsiteY48" fmla="*/ 1734503 h 1881568"/>
              <a:gd name="connsiteX49" fmla="*/ 543878 w 2346102"/>
              <a:gd name="connsiteY49" fmla="*/ 1669828 h 1881568"/>
              <a:gd name="connsiteX50" fmla="*/ 413099 w 2346102"/>
              <a:gd name="connsiteY50" fmla="*/ 1516952 h 1881568"/>
              <a:gd name="connsiteX51" fmla="*/ 364617 w 2346102"/>
              <a:gd name="connsiteY51" fmla="*/ 1317022 h 1881568"/>
              <a:gd name="connsiteX52" fmla="*/ 348425 w 2346102"/>
              <a:gd name="connsiteY52" fmla="*/ 1174432 h 1881568"/>
              <a:gd name="connsiteX53" fmla="*/ 291084 w 2346102"/>
              <a:gd name="connsiteY53" fmla="*/ 1049464 h 1881568"/>
              <a:gd name="connsiteX54" fmla="*/ 180880 w 2346102"/>
              <a:gd name="connsiteY54" fmla="*/ 933355 h 1881568"/>
              <a:gd name="connsiteX55" fmla="*/ 32385 w 2346102"/>
              <a:gd name="connsiteY55" fmla="*/ 787813 h 1881568"/>
              <a:gd name="connsiteX56" fmla="*/ 0 w 2346102"/>
              <a:gd name="connsiteY56" fmla="*/ 705517 h 1881568"/>
              <a:gd name="connsiteX57" fmla="*/ 32385 w 2346102"/>
              <a:gd name="connsiteY57" fmla="*/ 623221 h 1881568"/>
              <a:gd name="connsiteX58" fmla="*/ 114681 w 2346102"/>
              <a:gd name="connsiteY58" fmla="*/ 590836 h 1881568"/>
              <a:gd name="connsiteX59" fmla="*/ 196977 w 2346102"/>
              <a:gd name="connsiteY59" fmla="*/ 623221 h 1881568"/>
              <a:gd name="connsiteX60" fmla="*/ 646748 w 2346102"/>
              <a:gd name="connsiteY60" fmla="*/ 1049464 h 1881568"/>
              <a:gd name="connsiteX61" fmla="*/ 733520 w 2346102"/>
              <a:gd name="connsiteY61" fmla="*/ 1174432 h 1881568"/>
              <a:gd name="connsiteX62" fmla="*/ 761429 w 2346102"/>
              <a:gd name="connsiteY62" fmla="*/ 1322927 h 1881568"/>
              <a:gd name="connsiteX63" fmla="*/ 761429 w 2346102"/>
              <a:gd name="connsiteY63" fmla="*/ 1787462 h 1881568"/>
              <a:gd name="connsiteX64" fmla="*/ 1584579 w 2346102"/>
              <a:gd name="connsiteY64" fmla="*/ 1787462 h 1881568"/>
              <a:gd name="connsiteX65" fmla="*/ 1584579 w 2346102"/>
              <a:gd name="connsiteY65" fmla="*/ 1322927 h 1881568"/>
              <a:gd name="connsiteX66" fmla="*/ 1614011 w 2346102"/>
              <a:gd name="connsiteY66" fmla="*/ 1173004 h 1881568"/>
              <a:gd name="connsiteX67" fmla="*/ 1699260 w 2346102"/>
              <a:gd name="connsiteY67" fmla="*/ 1049560 h 1881568"/>
              <a:gd name="connsiteX68" fmla="*/ 2149031 w 2346102"/>
              <a:gd name="connsiteY68" fmla="*/ 623316 h 1881568"/>
              <a:gd name="connsiteX69" fmla="*/ 2232851 w 2346102"/>
              <a:gd name="connsiteY69" fmla="*/ 590931 h 1881568"/>
              <a:gd name="connsiteX70" fmla="*/ 2313718 w 2346102"/>
              <a:gd name="connsiteY70" fmla="*/ 623316 h 1881568"/>
              <a:gd name="connsiteX71" fmla="*/ 2346103 w 2346102"/>
              <a:gd name="connsiteY71" fmla="*/ 705612 h 1881568"/>
              <a:gd name="connsiteX72" fmla="*/ 2313718 w 2346102"/>
              <a:gd name="connsiteY72" fmla="*/ 787908 h 1881568"/>
              <a:gd name="connsiteX73" fmla="*/ 2165223 w 2346102"/>
              <a:gd name="connsiteY73" fmla="*/ 931926 h 1881568"/>
              <a:gd name="connsiteX74" fmla="*/ 2055019 w 2346102"/>
              <a:gd name="connsiteY74" fmla="*/ 1049560 h 1881568"/>
              <a:gd name="connsiteX75" fmla="*/ 1997678 w 2346102"/>
              <a:gd name="connsiteY75" fmla="*/ 1174528 h 1881568"/>
              <a:gd name="connsiteX76" fmla="*/ 1981486 w 2346102"/>
              <a:gd name="connsiteY76" fmla="*/ 1317117 h 1881568"/>
              <a:gd name="connsiteX77" fmla="*/ 1933004 w 2346102"/>
              <a:gd name="connsiteY77" fmla="*/ 1518475 h 1881568"/>
              <a:gd name="connsiteX78" fmla="*/ 1799273 w 2346102"/>
              <a:gd name="connsiteY78" fmla="*/ 1672781 h 1881568"/>
              <a:gd name="connsiteX79" fmla="*/ 1697831 w 2346102"/>
              <a:gd name="connsiteY79" fmla="*/ 1734503 h 1881568"/>
              <a:gd name="connsiteX80" fmla="*/ 1584674 w 2346102"/>
              <a:gd name="connsiteY80" fmla="*/ 1787462 h 1881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2346102" h="1881568">
                <a:moveTo>
                  <a:pt x="1702118" y="676180"/>
                </a:moveTo>
                <a:cubicBezTo>
                  <a:pt x="1653159" y="676180"/>
                  <a:pt x="1611440" y="659035"/>
                  <a:pt x="1577150" y="624745"/>
                </a:cubicBezTo>
                <a:cubicBezTo>
                  <a:pt x="1542860" y="590455"/>
                  <a:pt x="1525715" y="548830"/>
                  <a:pt x="1525715" y="499777"/>
                </a:cubicBezTo>
                <a:cubicBezTo>
                  <a:pt x="1525715" y="450723"/>
                  <a:pt x="1542860" y="409099"/>
                  <a:pt x="1577150" y="374809"/>
                </a:cubicBezTo>
                <a:cubicBezTo>
                  <a:pt x="1611440" y="340519"/>
                  <a:pt x="1653064" y="323374"/>
                  <a:pt x="1702118" y="323374"/>
                </a:cubicBezTo>
                <a:cubicBezTo>
                  <a:pt x="1751171" y="323374"/>
                  <a:pt x="1792796" y="340519"/>
                  <a:pt x="1827086" y="374809"/>
                </a:cubicBezTo>
                <a:cubicBezTo>
                  <a:pt x="1861375" y="409099"/>
                  <a:pt x="1878521" y="450723"/>
                  <a:pt x="1878521" y="499777"/>
                </a:cubicBezTo>
                <a:cubicBezTo>
                  <a:pt x="1878521" y="548830"/>
                  <a:pt x="1861375" y="590455"/>
                  <a:pt x="1827086" y="624745"/>
                </a:cubicBezTo>
                <a:cubicBezTo>
                  <a:pt x="1792796" y="659035"/>
                  <a:pt x="1751171" y="676180"/>
                  <a:pt x="1702118" y="676180"/>
                </a:cubicBezTo>
                <a:close/>
                <a:moveTo>
                  <a:pt x="643795" y="676180"/>
                </a:moveTo>
                <a:cubicBezTo>
                  <a:pt x="594836" y="676180"/>
                  <a:pt x="553117" y="659035"/>
                  <a:pt x="518827" y="624745"/>
                </a:cubicBezTo>
                <a:cubicBezTo>
                  <a:pt x="484537" y="590455"/>
                  <a:pt x="467392" y="548830"/>
                  <a:pt x="467392" y="499777"/>
                </a:cubicBezTo>
                <a:cubicBezTo>
                  <a:pt x="467392" y="450723"/>
                  <a:pt x="484537" y="409099"/>
                  <a:pt x="518827" y="374809"/>
                </a:cubicBezTo>
                <a:cubicBezTo>
                  <a:pt x="553117" y="340519"/>
                  <a:pt x="594741" y="323374"/>
                  <a:pt x="643795" y="323374"/>
                </a:cubicBezTo>
                <a:cubicBezTo>
                  <a:pt x="692849" y="323374"/>
                  <a:pt x="734473" y="340519"/>
                  <a:pt x="768763" y="374809"/>
                </a:cubicBezTo>
                <a:cubicBezTo>
                  <a:pt x="803053" y="409099"/>
                  <a:pt x="820198" y="450723"/>
                  <a:pt x="820198" y="499777"/>
                </a:cubicBezTo>
                <a:cubicBezTo>
                  <a:pt x="820198" y="548830"/>
                  <a:pt x="803053" y="590455"/>
                  <a:pt x="768763" y="624745"/>
                </a:cubicBezTo>
                <a:cubicBezTo>
                  <a:pt x="734473" y="659035"/>
                  <a:pt x="692849" y="676180"/>
                  <a:pt x="643795" y="676180"/>
                </a:cubicBezTo>
                <a:close/>
                <a:moveTo>
                  <a:pt x="1173004" y="999554"/>
                </a:moveTo>
                <a:cubicBezTo>
                  <a:pt x="1124045" y="999554"/>
                  <a:pt x="1082326" y="982408"/>
                  <a:pt x="1048036" y="948119"/>
                </a:cubicBezTo>
                <a:cubicBezTo>
                  <a:pt x="1013746" y="913829"/>
                  <a:pt x="996601" y="872204"/>
                  <a:pt x="996601" y="823150"/>
                </a:cubicBezTo>
                <a:cubicBezTo>
                  <a:pt x="996601" y="774097"/>
                  <a:pt x="1013746" y="732472"/>
                  <a:pt x="1048036" y="698182"/>
                </a:cubicBezTo>
                <a:cubicBezTo>
                  <a:pt x="1082326" y="663892"/>
                  <a:pt x="1123950" y="646747"/>
                  <a:pt x="1173004" y="646747"/>
                </a:cubicBezTo>
                <a:cubicBezTo>
                  <a:pt x="1222058" y="646747"/>
                  <a:pt x="1263682" y="663892"/>
                  <a:pt x="1297972" y="698182"/>
                </a:cubicBezTo>
                <a:cubicBezTo>
                  <a:pt x="1332262" y="732472"/>
                  <a:pt x="1349407" y="774097"/>
                  <a:pt x="1349407" y="823150"/>
                </a:cubicBezTo>
                <a:cubicBezTo>
                  <a:pt x="1349407" y="872204"/>
                  <a:pt x="1332262" y="913829"/>
                  <a:pt x="1297972" y="948119"/>
                </a:cubicBezTo>
                <a:cubicBezTo>
                  <a:pt x="1263682" y="982408"/>
                  <a:pt x="1222058" y="999554"/>
                  <a:pt x="1173004" y="999554"/>
                </a:cubicBezTo>
                <a:close/>
                <a:moveTo>
                  <a:pt x="1173004" y="352806"/>
                </a:moveTo>
                <a:cubicBezTo>
                  <a:pt x="1124045" y="352806"/>
                  <a:pt x="1082326" y="335661"/>
                  <a:pt x="1048036" y="301371"/>
                </a:cubicBezTo>
                <a:cubicBezTo>
                  <a:pt x="1013746" y="267081"/>
                  <a:pt x="996601" y="225457"/>
                  <a:pt x="996601" y="176403"/>
                </a:cubicBezTo>
                <a:cubicBezTo>
                  <a:pt x="996601" y="127349"/>
                  <a:pt x="1013746" y="85725"/>
                  <a:pt x="1048036" y="51435"/>
                </a:cubicBezTo>
                <a:cubicBezTo>
                  <a:pt x="1082326" y="17145"/>
                  <a:pt x="1123950" y="0"/>
                  <a:pt x="1173004" y="0"/>
                </a:cubicBezTo>
                <a:cubicBezTo>
                  <a:pt x="1222058" y="0"/>
                  <a:pt x="1263682" y="17145"/>
                  <a:pt x="1297972" y="51435"/>
                </a:cubicBezTo>
                <a:cubicBezTo>
                  <a:pt x="1332262" y="85725"/>
                  <a:pt x="1349407" y="127349"/>
                  <a:pt x="1349407" y="176403"/>
                </a:cubicBezTo>
                <a:cubicBezTo>
                  <a:pt x="1349407" y="225457"/>
                  <a:pt x="1332262" y="267081"/>
                  <a:pt x="1297972" y="301371"/>
                </a:cubicBezTo>
                <a:cubicBezTo>
                  <a:pt x="1263682" y="335661"/>
                  <a:pt x="1222058" y="352806"/>
                  <a:pt x="1173004" y="352806"/>
                </a:cubicBezTo>
                <a:close/>
                <a:moveTo>
                  <a:pt x="1173004" y="1881569"/>
                </a:moveTo>
                <a:cubicBezTo>
                  <a:pt x="1133761" y="1881569"/>
                  <a:pt x="1094137" y="1878616"/>
                  <a:pt x="1053941" y="1872710"/>
                </a:cubicBezTo>
                <a:cubicBezTo>
                  <a:pt x="1013746" y="1866805"/>
                  <a:pt x="975074" y="1858994"/>
                  <a:pt x="937832" y="1849183"/>
                </a:cubicBezTo>
                <a:lnTo>
                  <a:pt x="937832" y="1428750"/>
                </a:lnTo>
                <a:cubicBezTo>
                  <a:pt x="937832" y="1360170"/>
                  <a:pt x="960882" y="1300829"/>
                  <a:pt x="1006888" y="1250918"/>
                </a:cubicBezTo>
                <a:cubicBezTo>
                  <a:pt x="1052989" y="1200912"/>
                  <a:pt x="1108329" y="1175956"/>
                  <a:pt x="1173004" y="1175956"/>
                </a:cubicBezTo>
                <a:cubicBezTo>
                  <a:pt x="1237679" y="1175956"/>
                  <a:pt x="1293019" y="1200912"/>
                  <a:pt x="1339120" y="1250918"/>
                </a:cubicBezTo>
                <a:cubicBezTo>
                  <a:pt x="1385221" y="1300924"/>
                  <a:pt x="1408176" y="1360170"/>
                  <a:pt x="1408176" y="1428750"/>
                </a:cubicBezTo>
                <a:lnTo>
                  <a:pt x="1408176" y="1849183"/>
                </a:lnTo>
                <a:cubicBezTo>
                  <a:pt x="1370933" y="1858994"/>
                  <a:pt x="1332262" y="1866805"/>
                  <a:pt x="1292066" y="1872710"/>
                </a:cubicBezTo>
                <a:cubicBezTo>
                  <a:pt x="1251871" y="1878616"/>
                  <a:pt x="1212247" y="1881569"/>
                  <a:pt x="1173004" y="1881569"/>
                </a:cubicBezTo>
                <a:close/>
                <a:moveTo>
                  <a:pt x="761429" y="1787462"/>
                </a:moveTo>
                <a:cubicBezTo>
                  <a:pt x="722186" y="1771745"/>
                  <a:pt x="684467" y="1754124"/>
                  <a:pt x="648272" y="1734503"/>
                </a:cubicBezTo>
                <a:cubicBezTo>
                  <a:pt x="611981" y="1714881"/>
                  <a:pt x="577215" y="1693355"/>
                  <a:pt x="543878" y="1669828"/>
                </a:cubicBezTo>
                <a:cubicBezTo>
                  <a:pt x="489014" y="1630585"/>
                  <a:pt x="445389" y="1579626"/>
                  <a:pt x="413099" y="1516952"/>
                </a:cubicBezTo>
                <a:cubicBezTo>
                  <a:pt x="380714" y="1454277"/>
                  <a:pt x="364617" y="1387602"/>
                  <a:pt x="364617" y="1317022"/>
                </a:cubicBezTo>
                <a:cubicBezTo>
                  <a:pt x="364617" y="1266063"/>
                  <a:pt x="359188" y="1218533"/>
                  <a:pt x="348425" y="1174432"/>
                </a:cubicBezTo>
                <a:cubicBezTo>
                  <a:pt x="337661" y="1130332"/>
                  <a:pt x="318516" y="1088707"/>
                  <a:pt x="291084" y="1049464"/>
                </a:cubicBezTo>
                <a:cubicBezTo>
                  <a:pt x="271463" y="1024033"/>
                  <a:pt x="234696" y="985266"/>
                  <a:pt x="180880" y="933355"/>
                </a:cubicBezTo>
                <a:cubicBezTo>
                  <a:pt x="126968" y="881444"/>
                  <a:pt x="77534" y="832866"/>
                  <a:pt x="32385" y="787813"/>
                </a:cubicBezTo>
                <a:cubicBezTo>
                  <a:pt x="10859" y="766286"/>
                  <a:pt x="0" y="738854"/>
                  <a:pt x="0" y="705517"/>
                </a:cubicBezTo>
                <a:cubicBezTo>
                  <a:pt x="0" y="672179"/>
                  <a:pt x="10763" y="644747"/>
                  <a:pt x="32385" y="623221"/>
                </a:cubicBezTo>
                <a:cubicBezTo>
                  <a:pt x="53912" y="601694"/>
                  <a:pt x="81344" y="590836"/>
                  <a:pt x="114681" y="590836"/>
                </a:cubicBezTo>
                <a:cubicBezTo>
                  <a:pt x="148019" y="590836"/>
                  <a:pt x="175451" y="601599"/>
                  <a:pt x="196977" y="623221"/>
                </a:cubicBezTo>
                <a:lnTo>
                  <a:pt x="646748" y="1049464"/>
                </a:lnTo>
                <a:cubicBezTo>
                  <a:pt x="685991" y="1084707"/>
                  <a:pt x="714851" y="1126427"/>
                  <a:pt x="733520" y="1174432"/>
                </a:cubicBezTo>
                <a:cubicBezTo>
                  <a:pt x="752094" y="1222439"/>
                  <a:pt x="761429" y="1271969"/>
                  <a:pt x="761429" y="1322927"/>
                </a:cubicBezTo>
                <a:lnTo>
                  <a:pt x="761429" y="1787462"/>
                </a:lnTo>
                <a:close/>
                <a:moveTo>
                  <a:pt x="1584579" y="1787462"/>
                </a:moveTo>
                <a:lnTo>
                  <a:pt x="1584579" y="1322927"/>
                </a:lnTo>
                <a:cubicBezTo>
                  <a:pt x="1584579" y="1271969"/>
                  <a:pt x="1594390" y="1221962"/>
                  <a:pt x="1614011" y="1173004"/>
                </a:cubicBezTo>
                <a:cubicBezTo>
                  <a:pt x="1633633" y="1124045"/>
                  <a:pt x="1662017" y="1082802"/>
                  <a:pt x="1699260" y="1049560"/>
                </a:cubicBezTo>
                <a:lnTo>
                  <a:pt x="2149031" y="623316"/>
                </a:lnTo>
                <a:cubicBezTo>
                  <a:pt x="2172557" y="601789"/>
                  <a:pt x="2200466" y="590931"/>
                  <a:pt x="2232851" y="590931"/>
                </a:cubicBezTo>
                <a:cubicBezTo>
                  <a:pt x="2265236" y="590931"/>
                  <a:pt x="2292096" y="601694"/>
                  <a:pt x="2313718" y="623316"/>
                </a:cubicBezTo>
                <a:cubicBezTo>
                  <a:pt x="2335244" y="644842"/>
                  <a:pt x="2346103" y="672274"/>
                  <a:pt x="2346103" y="705612"/>
                </a:cubicBezTo>
                <a:cubicBezTo>
                  <a:pt x="2346103" y="738949"/>
                  <a:pt x="2335340" y="766381"/>
                  <a:pt x="2313718" y="787908"/>
                </a:cubicBezTo>
                <a:cubicBezTo>
                  <a:pt x="2268665" y="832961"/>
                  <a:pt x="2219135" y="880967"/>
                  <a:pt x="2165223" y="931926"/>
                </a:cubicBezTo>
                <a:cubicBezTo>
                  <a:pt x="2111312" y="982885"/>
                  <a:pt x="2074545" y="1022128"/>
                  <a:pt x="2055019" y="1049560"/>
                </a:cubicBezTo>
                <a:cubicBezTo>
                  <a:pt x="2027587" y="1088803"/>
                  <a:pt x="2008442" y="1130427"/>
                  <a:pt x="1997678" y="1174528"/>
                </a:cubicBezTo>
                <a:cubicBezTo>
                  <a:pt x="1986915" y="1218629"/>
                  <a:pt x="1981486" y="1266158"/>
                  <a:pt x="1981486" y="1317117"/>
                </a:cubicBezTo>
                <a:cubicBezTo>
                  <a:pt x="1981486" y="1387697"/>
                  <a:pt x="1965293" y="1454848"/>
                  <a:pt x="1933004" y="1518475"/>
                </a:cubicBezTo>
                <a:cubicBezTo>
                  <a:pt x="1900619" y="1582198"/>
                  <a:pt x="1856042" y="1633633"/>
                  <a:pt x="1799273" y="1672781"/>
                </a:cubicBezTo>
                <a:cubicBezTo>
                  <a:pt x="1767935" y="1694307"/>
                  <a:pt x="1734122" y="1714881"/>
                  <a:pt x="1697831" y="1734503"/>
                </a:cubicBezTo>
                <a:cubicBezTo>
                  <a:pt x="1661541" y="1754124"/>
                  <a:pt x="1623822" y="1771745"/>
                  <a:pt x="1584674" y="1787462"/>
                </a:cubicBez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745842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2061AA-9666-F70D-C312-D0FD941C1F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E87F9B6-76E1-8C66-4F54-82FD6AE03952}"/>
              </a:ext>
            </a:extLst>
          </p:cNvPr>
          <p:cNvSpPr txBox="1"/>
          <p:nvPr/>
        </p:nvSpPr>
        <p:spPr>
          <a:xfrm>
            <a:off x="6243298" y="2426178"/>
            <a:ext cx="2053769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dirty="0"/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1E9ED9-8B96-5E40-4F5A-E83292421C14}"/>
              </a:ext>
            </a:extLst>
          </p:cNvPr>
          <p:cNvSpPr txBox="1"/>
          <p:nvPr/>
        </p:nvSpPr>
        <p:spPr>
          <a:xfrm>
            <a:off x="6243297" y="2048510"/>
            <a:ext cx="1820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Company Overview</a:t>
            </a:r>
            <a:endParaRPr lang="en-ID" sz="1400" dirty="0"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4BBC62B-F8B0-7F5D-DA90-81E4842428C4}"/>
              </a:ext>
            </a:extLst>
          </p:cNvPr>
          <p:cNvSpPr txBox="1"/>
          <p:nvPr/>
        </p:nvSpPr>
        <p:spPr>
          <a:xfrm>
            <a:off x="6243297" y="1621353"/>
            <a:ext cx="59327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+mj-lt"/>
              </a:rPr>
              <a:t>01</a:t>
            </a:r>
            <a:endParaRPr lang="en-ID" sz="2500" dirty="0"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0E86A36-E27B-B77A-F237-65553A29B46C}"/>
              </a:ext>
            </a:extLst>
          </p:cNvPr>
          <p:cNvSpPr txBox="1"/>
          <p:nvPr/>
        </p:nvSpPr>
        <p:spPr>
          <a:xfrm>
            <a:off x="6243298" y="5826603"/>
            <a:ext cx="2053769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dirty="0"/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38DD7AF-9DB5-F7EE-F927-9F729F0D30F7}"/>
              </a:ext>
            </a:extLst>
          </p:cNvPr>
          <p:cNvSpPr txBox="1"/>
          <p:nvPr/>
        </p:nvSpPr>
        <p:spPr>
          <a:xfrm>
            <a:off x="6243297" y="5448935"/>
            <a:ext cx="1820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Teams Overview</a:t>
            </a:r>
            <a:endParaRPr lang="en-ID" sz="1400" dirty="0"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BCF3D9A-6CCC-304D-9646-4F696E50C06A}"/>
              </a:ext>
            </a:extLst>
          </p:cNvPr>
          <p:cNvSpPr txBox="1"/>
          <p:nvPr/>
        </p:nvSpPr>
        <p:spPr>
          <a:xfrm>
            <a:off x="6243297" y="5021778"/>
            <a:ext cx="59327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+mj-lt"/>
              </a:rPr>
              <a:t>03</a:t>
            </a:r>
            <a:endParaRPr lang="en-ID" sz="2500" dirty="0"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4A98EB4-F426-0D66-BCE0-09C19365D511}"/>
              </a:ext>
            </a:extLst>
          </p:cNvPr>
          <p:cNvSpPr txBox="1"/>
          <p:nvPr/>
        </p:nvSpPr>
        <p:spPr>
          <a:xfrm>
            <a:off x="6243298" y="4124022"/>
            <a:ext cx="2053769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dirty="0"/>
              <a:t>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EF41795-918D-4246-2D4B-E944416173E6}"/>
              </a:ext>
            </a:extLst>
          </p:cNvPr>
          <p:cNvSpPr txBox="1"/>
          <p:nvPr/>
        </p:nvSpPr>
        <p:spPr>
          <a:xfrm>
            <a:off x="6243297" y="3746354"/>
            <a:ext cx="1820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Visions &amp; Missions</a:t>
            </a:r>
            <a:endParaRPr lang="en-ID" sz="1400" dirty="0"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AABCEE6-2426-D24A-376C-B7E885DCC0F3}"/>
              </a:ext>
            </a:extLst>
          </p:cNvPr>
          <p:cNvSpPr txBox="1"/>
          <p:nvPr/>
        </p:nvSpPr>
        <p:spPr>
          <a:xfrm>
            <a:off x="6243297" y="3319197"/>
            <a:ext cx="59327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+mj-lt"/>
              </a:rPr>
              <a:t>02</a:t>
            </a:r>
            <a:endParaRPr lang="en-ID" sz="2500" dirty="0"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AEBBB07-C1DF-020F-AE66-D2974EED35A1}"/>
              </a:ext>
            </a:extLst>
          </p:cNvPr>
          <p:cNvSpPr txBox="1"/>
          <p:nvPr/>
        </p:nvSpPr>
        <p:spPr>
          <a:xfrm>
            <a:off x="9523888" y="2426178"/>
            <a:ext cx="2053769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dirty="0"/>
              <a:t>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4DEF92C-351A-11CE-8DE3-4E2C96F57FAD}"/>
              </a:ext>
            </a:extLst>
          </p:cNvPr>
          <p:cNvSpPr txBox="1"/>
          <p:nvPr/>
        </p:nvSpPr>
        <p:spPr>
          <a:xfrm>
            <a:off x="9523887" y="2048510"/>
            <a:ext cx="1820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Innovation &amp; R&amp;D</a:t>
            </a:r>
            <a:endParaRPr lang="en-ID" sz="1400" dirty="0"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A698B68-2763-5C79-8C97-1A91AEEB92D8}"/>
              </a:ext>
            </a:extLst>
          </p:cNvPr>
          <p:cNvSpPr txBox="1"/>
          <p:nvPr/>
        </p:nvSpPr>
        <p:spPr>
          <a:xfrm>
            <a:off x="9523887" y="1621353"/>
            <a:ext cx="59327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+mj-lt"/>
              </a:rPr>
              <a:t>04</a:t>
            </a:r>
            <a:endParaRPr lang="en-ID" sz="2500" dirty="0">
              <a:latin typeface="+mj-lt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BEC6C5A-AF5A-5B4D-1344-38E111FF036C}"/>
              </a:ext>
            </a:extLst>
          </p:cNvPr>
          <p:cNvSpPr txBox="1"/>
          <p:nvPr/>
        </p:nvSpPr>
        <p:spPr>
          <a:xfrm>
            <a:off x="9523888" y="5826603"/>
            <a:ext cx="2053769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dirty="0"/>
              <a:t>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14B1A65-2562-985B-055F-A00740DB1A18}"/>
              </a:ext>
            </a:extLst>
          </p:cNvPr>
          <p:cNvSpPr txBox="1"/>
          <p:nvPr/>
        </p:nvSpPr>
        <p:spPr>
          <a:xfrm>
            <a:off x="9523886" y="5448935"/>
            <a:ext cx="19814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Contact Information</a:t>
            </a:r>
            <a:endParaRPr lang="en-ID" sz="1400" dirty="0"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99ACFAF-709A-AA50-BC39-1A08C4F95C61}"/>
              </a:ext>
            </a:extLst>
          </p:cNvPr>
          <p:cNvSpPr txBox="1"/>
          <p:nvPr/>
        </p:nvSpPr>
        <p:spPr>
          <a:xfrm>
            <a:off x="9523887" y="5021778"/>
            <a:ext cx="59327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+mj-lt"/>
              </a:rPr>
              <a:t>06</a:t>
            </a:r>
            <a:endParaRPr lang="en-ID" sz="2500" dirty="0"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682435A-0F32-05FF-8A45-916BE2E20FC2}"/>
              </a:ext>
            </a:extLst>
          </p:cNvPr>
          <p:cNvSpPr txBox="1"/>
          <p:nvPr/>
        </p:nvSpPr>
        <p:spPr>
          <a:xfrm>
            <a:off x="9523888" y="4124022"/>
            <a:ext cx="2053769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dirty="0"/>
              <a:t>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81C1727-B934-803F-BC0E-4200C0259F51}"/>
              </a:ext>
            </a:extLst>
          </p:cNvPr>
          <p:cNvSpPr txBox="1"/>
          <p:nvPr/>
        </p:nvSpPr>
        <p:spPr>
          <a:xfrm>
            <a:off x="9523887" y="3746354"/>
            <a:ext cx="1820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Case Study</a:t>
            </a:r>
            <a:endParaRPr lang="en-ID" sz="1400" dirty="0">
              <a:latin typeface="+mj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F56CDF2-9271-9579-6B16-CDC62C2AE579}"/>
              </a:ext>
            </a:extLst>
          </p:cNvPr>
          <p:cNvSpPr txBox="1"/>
          <p:nvPr/>
        </p:nvSpPr>
        <p:spPr>
          <a:xfrm>
            <a:off x="9523887" y="3319197"/>
            <a:ext cx="59327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+mj-lt"/>
              </a:rPr>
              <a:t>05</a:t>
            </a:r>
            <a:endParaRPr lang="en-ID" sz="2500" dirty="0"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A908AA6-25A8-5F1C-C567-107784BE250F}"/>
              </a:ext>
            </a:extLst>
          </p:cNvPr>
          <p:cNvSpPr txBox="1"/>
          <p:nvPr/>
        </p:nvSpPr>
        <p:spPr>
          <a:xfrm>
            <a:off x="599452" y="1549015"/>
            <a:ext cx="287717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5000" dirty="0">
                <a:latin typeface="+mj-lt"/>
              </a:rPr>
              <a:t>Table of </a:t>
            </a:r>
            <a:r>
              <a:rPr lang="en-ID" sz="5000" dirty="0">
                <a:solidFill>
                  <a:schemeClr val="accent1"/>
                </a:solidFill>
                <a:latin typeface="+mj-lt"/>
              </a:rPr>
              <a:t>Content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7D0315DB-CF24-D3F2-78C6-5E09436DD0B9}"/>
              </a:ext>
            </a:extLst>
          </p:cNvPr>
          <p:cNvSpPr/>
          <p:nvPr/>
        </p:nvSpPr>
        <p:spPr>
          <a:xfrm rot="281807" flipH="1">
            <a:off x="768229" y="4029075"/>
            <a:ext cx="3813959" cy="2148342"/>
          </a:xfrm>
          <a:prstGeom prst="roundRect">
            <a:avLst>
              <a:gd name="adj" fmla="val 102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FE2F5100-65AD-A9F6-0C97-37AE3126BA7C}"/>
              </a:ext>
            </a:extLst>
          </p:cNvPr>
          <p:cNvSpPr/>
          <p:nvPr/>
        </p:nvSpPr>
        <p:spPr>
          <a:xfrm rot="150462" flipH="1">
            <a:off x="768229" y="4029075"/>
            <a:ext cx="3813959" cy="2148342"/>
          </a:xfrm>
          <a:prstGeom prst="roundRect">
            <a:avLst>
              <a:gd name="adj" fmla="val 102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AD4A5D0-AB19-58BB-C18B-B2FE29029130}"/>
              </a:ext>
            </a:extLst>
          </p:cNvPr>
          <p:cNvSpPr txBox="1"/>
          <p:nvPr/>
        </p:nvSpPr>
        <p:spPr>
          <a:xfrm>
            <a:off x="844868" y="590452"/>
            <a:ext cx="1479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>
                <a:latin typeface="+mj-lt"/>
                <a:cs typeface="Space Grotesk" pitchFamily="2" charset="0"/>
              </a:rPr>
              <a:t>Company Name</a:t>
            </a:r>
          </a:p>
        </p:txBody>
      </p:sp>
      <p:sp>
        <p:nvSpPr>
          <p:cNvPr id="47" name="Graphic 24">
            <a:extLst>
              <a:ext uri="{FF2B5EF4-FFF2-40B4-BE49-F238E27FC236}">
                <a16:creationId xmlns:a16="http://schemas.microsoft.com/office/drawing/2014/main" id="{9419CF85-C670-617A-1174-9E1EFC450FF5}"/>
              </a:ext>
            </a:extLst>
          </p:cNvPr>
          <p:cNvSpPr/>
          <p:nvPr/>
        </p:nvSpPr>
        <p:spPr>
          <a:xfrm>
            <a:off x="695325" y="642555"/>
            <a:ext cx="156075" cy="144686"/>
          </a:xfrm>
          <a:custGeom>
            <a:avLst/>
            <a:gdLst>
              <a:gd name="connsiteX0" fmla="*/ 3075411 w 4356502"/>
              <a:gd name="connsiteY0" fmla="*/ 2019300 h 4038600"/>
              <a:gd name="connsiteX1" fmla="*/ 4350809 w 4356502"/>
              <a:gd name="connsiteY1" fmla="*/ 402431 h 4038600"/>
              <a:gd name="connsiteX2" fmla="*/ 4013814 w 4356502"/>
              <a:gd name="connsiteY2" fmla="*/ 0 h 4038600"/>
              <a:gd name="connsiteX3" fmla="*/ 342593 w 4356502"/>
              <a:gd name="connsiteY3" fmla="*/ 0 h 4038600"/>
              <a:gd name="connsiteX4" fmla="*/ 5694 w 4356502"/>
              <a:gd name="connsiteY4" fmla="*/ 402431 h 4038600"/>
              <a:gd name="connsiteX5" fmla="*/ 1281091 w 4356502"/>
              <a:gd name="connsiteY5" fmla="*/ 2019300 h 4038600"/>
              <a:gd name="connsiteX6" fmla="*/ 5694 w 4356502"/>
              <a:gd name="connsiteY6" fmla="*/ 3636169 h 4038600"/>
              <a:gd name="connsiteX7" fmla="*/ 342688 w 4356502"/>
              <a:gd name="connsiteY7" fmla="*/ 4038600 h 4038600"/>
              <a:gd name="connsiteX8" fmla="*/ 4013814 w 4356502"/>
              <a:gd name="connsiteY8" fmla="*/ 4038600 h 4038600"/>
              <a:gd name="connsiteX9" fmla="*/ 4350809 w 4356502"/>
              <a:gd name="connsiteY9" fmla="*/ 3636169 h 4038600"/>
              <a:gd name="connsiteX10" fmla="*/ 3075411 w 4356502"/>
              <a:gd name="connsiteY10" fmla="*/ 201930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56502" h="4038600">
                <a:moveTo>
                  <a:pt x="3075411" y="2019300"/>
                </a:moveTo>
                <a:cubicBezTo>
                  <a:pt x="3730445" y="1727835"/>
                  <a:pt x="4217459" y="1127093"/>
                  <a:pt x="4350809" y="402431"/>
                </a:cubicBezTo>
                <a:cubicBezTo>
                  <a:pt x="4389385" y="192881"/>
                  <a:pt x="4226984" y="0"/>
                  <a:pt x="4013814" y="0"/>
                </a:cubicBezTo>
                <a:lnTo>
                  <a:pt x="342593" y="0"/>
                </a:lnTo>
                <a:cubicBezTo>
                  <a:pt x="129519" y="0"/>
                  <a:pt x="-32882" y="192881"/>
                  <a:pt x="5694" y="402431"/>
                </a:cubicBezTo>
                <a:cubicBezTo>
                  <a:pt x="139044" y="1127093"/>
                  <a:pt x="626057" y="1727835"/>
                  <a:pt x="1281091" y="2019300"/>
                </a:cubicBezTo>
                <a:cubicBezTo>
                  <a:pt x="626057" y="2310765"/>
                  <a:pt x="139044" y="2911507"/>
                  <a:pt x="5694" y="3636169"/>
                </a:cubicBezTo>
                <a:cubicBezTo>
                  <a:pt x="-32882" y="3845719"/>
                  <a:pt x="129519" y="4038600"/>
                  <a:pt x="342688" y="4038600"/>
                </a:cubicBezTo>
                <a:lnTo>
                  <a:pt x="4013814" y="4038600"/>
                </a:lnTo>
                <a:cubicBezTo>
                  <a:pt x="4226888" y="4038600"/>
                  <a:pt x="4389385" y="3845719"/>
                  <a:pt x="4350809" y="3636169"/>
                </a:cubicBezTo>
                <a:cubicBezTo>
                  <a:pt x="4217459" y="2911507"/>
                  <a:pt x="3730445" y="2310765"/>
                  <a:pt x="3075411" y="201930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CFDB6CED-C44A-7A6D-92CD-BC213460F452}"/>
              </a:ext>
            </a:extLst>
          </p:cNvPr>
          <p:cNvCxnSpPr>
            <a:cxnSpLocks/>
          </p:cNvCxnSpPr>
          <p:nvPr/>
        </p:nvCxnSpPr>
        <p:spPr>
          <a:xfrm>
            <a:off x="8852498" y="1736725"/>
            <a:ext cx="0" cy="4572000"/>
          </a:xfrm>
          <a:prstGeom prst="line">
            <a:avLst/>
          </a:prstGeom>
          <a:ln w="25400" cap="rnd"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 53">
            <a:extLst>
              <a:ext uri="{FF2B5EF4-FFF2-40B4-BE49-F238E27FC236}">
                <a16:creationId xmlns:a16="http://schemas.microsoft.com/office/drawing/2014/main" id="{CE1047F3-0E44-46E2-A566-6F4702D1AB00}"/>
              </a:ext>
            </a:extLst>
          </p:cNvPr>
          <p:cNvSpPr/>
          <p:nvPr/>
        </p:nvSpPr>
        <p:spPr>
          <a:xfrm>
            <a:off x="5027551" y="3571600"/>
            <a:ext cx="349508" cy="34950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0F263B12-CCD7-EB9C-7541-E2BBFD5BF2BF}"/>
              </a:ext>
            </a:extLst>
          </p:cNvPr>
          <p:cNvSpPr/>
          <p:nvPr/>
        </p:nvSpPr>
        <p:spPr>
          <a:xfrm>
            <a:off x="3968937" y="2692629"/>
            <a:ext cx="641940" cy="6419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4AE73F2-64B5-C6C0-189F-BA45E5C60DE1}"/>
              </a:ext>
            </a:extLst>
          </p:cNvPr>
          <p:cNvSpPr/>
          <p:nvPr/>
        </p:nvSpPr>
        <p:spPr>
          <a:xfrm>
            <a:off x="7172490" y="549275"/>
            <a:ext cx="4324185" cy="3587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DEAA38B-1371-6AA2-2DB6-61C128471F82}"/>
              </a:ext>
            </a:extLst>
          </p:cNvPr>
          <p:cNvSpPr/>
          <p:nvPr/>
        </p:nvSpPr>
        <p:spPr>
          <a:xfrm>
            <a:off x="8399533" y="601956"/>
            <a:ext cx="772580" cy="258132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373A8B-B81D-71D9-713F-19E855BD7FC9}"/>
              </a:ext>
            </a:extLst>
          </p:cNvPr>
          <p:cNvSpPr txBox="1"/>
          <p:nvPr/>
        </p:nvSpPr>
        <p:spPr>
          <a:xfrm>
            <a:off x="7363153" y="590452"/>
            <a:ext cx="613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Home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C432AA-F879-8E57-24BF-7DB0526B66F2}"/>
              </a:ext>
            </a:extLst>
          </p:cNvPr>
          <p:cNvSpPr txBox="1"/>
          <p:nvPr/>
        </p:nvSpPr>
        <p:spPr>
          <a:xfrm>
            <a:off x="8458127" y="590452"/>
            <a:ext cx="6553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bg2"/>
                </a:solidFill>
                <a:cs typeface="Space Grotesk" pitchFamily="2" charset="0"/>
              </a:rPr>
              <a:t>About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509131-0A23-F358-C789-F11F195DC6EF}"/>
              </a:ext>
            </a:extLst>
          </p:cNvPr>
          <p:cNvSpPr txBox="1"/>
          <p:nvPr/>
        </p:nvSpPr>
        <p:spPr>
          <a:xfrm>
            <a:off x="9515456" y="590452"/>
            <a:ext cx="838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Works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2CA6F3-59EE-B95E-E199-2985722C794F}"/>
              </a:ext>
            </a:extLst>
          </p:cNvPr>
          <p:cNvSpPr txBox="1"/>
          <p:nvPr/>
        </p:nvSpPr>
        <p:spPr>
          <a:xfrm>
            <a:off x="10589896" y="590452"/>
            <a:ext cx="838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  <a:cs typeface="Space Grotesk" pitchFamily="2" charset="0"/>
              </a:rPr>
              <a:t>Awards</a:t>
            </a:r>
            <a:endParaRPr lang="en-ID" sz="1200" dirty="0">
              <a:solidFill>
                <a:schemeClr val="tx2"/>
              </a:solidFill>
              <a:cs typeface="Space Grotesk" pitchFamily="2" charset="0"/>
            </a:endParaRPr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87DFED0D-4699-3FB1-C7C7-1071D3A4097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36" b="21836"/>
          <a:stretch>
            <a:fillRect/>
          </a:stretch>
        </p:blipFill>
        <p:spPr/>
      </p:pic>
      <p:sp>
        <p:nvSpPr>
          <p:cNvPr id="51" name="Oval 50">
            <a:extLst>
              <a:ext uri="{FF2B5EF4-FFF2-40B4-BE49-F238E27FC236}">
                <a16:creationId xmlns:a16="http://schemas.microsoft.com/office/drawing/2014/main" id="{A6DAD747-D53A-07C6-A9D8-7ED4AD4A29B1}"/>
              </a:ext>
            </a:extLst>
          </p:cNvPr>
          <p:cNvSpPr/>
          <p:nvPr/>
        </p:nvSpPr>
        <p:spPr>
          <a:xfrm>
            <a:off x="4196009" y="3958942"/>
            <a:ext cx="512905" cy="5129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52" name="Graphic 51">
            <a:extLst>
              <a:ext uri="{FF2B5EF4-FFF2-40B4-BE49-F238E27FC236}">
                <a16:creationId xmlns:a16="http://schemas.microsoft.com/office/drawing/2014/main" id="{107776CB-EBBC-19C8-CDB1-2C70188A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26022" y="4088955"/>
            <a:ext cx="252881" cy="252880"/>
          </a:xfrm>
          <a:prstGeom prst="rect">
            <a:avLst/>
          </a:prstGeom>
        </p:spPr>
      </p:pic>
      <p:sp>
        <p:nvSpPr>
          <p:cNvPr id="2" name="Graphic 22">
            <a:extLst>
              <a:ext uri="{FF2B5EF4-FFF2-40B4-BE49-F238E27FC236}">
                <a16:creationId xmlns:a16="http://schemas.microsoft.com/office/drawing/2014/main" id="{143BFAD6-5C72-7000-9103-5305F5920B16}"/>
              </a:ext>
            </a:extLst>
          </p:cNvPr>
          <p:cNvSpPr/>
          <p:nvPr/>
        </p:nvSpPr>
        <p:spPr>
          <a:xfrm>
            <a:off x="4135399" y="2841041"/>
            <a:ext cx="323508" cy="310056"/>
          </a:xfrm>
          <a:custGeom>
            <a:avLst/>
            <a:gdLst>
              <a:gd name="connsiteX0" fmla="*/ 477679 w 1910524"/>
              <a:gd name="connsiteY0" fmla="*/ 1831086 h 1831085"/>
              <a:gd name="connsiteX1" fmla="*/ 308515 w 1910524"/>
              <a:gd name="connsiteY1" fmla="*/ 1761458 h 1831085"/>
              <a:gd name="connsiteX2" fmla="*/ 238887 w 1910524"/>
              <a:gd name="connsiteY2" fmla="*/ 1592294 h 1831085"/>
              <a:gd name="connsiteX3" fmla="*/ 308515 w 1910524"/>
              <a:gd name="connsiteY3" fmla="*/ 1423130 h 1831085"/>
              <a:gd name="connsiteX4" fmla="*/ 477679 w 1910524"/>
              <a:gd name="connsiteY4" fmla="*/ 1353503 h 1831085"/>
              <a:gd name="connsiteX5" fmla="*/ 529400 w 1910524"/>
              <a:gd name="connsiteY5" fmla="*/ 1359503 h 1831085"/>
              <a:gd name="connsiteX6" fmla="*/ 575215 w 1910524"/>
              <a:gd name="connsiteY6" fmla="*/ 1375410 h 1831085"/>
              <a:gd name="connsiteX7" fmla="*/ 688658 w 1910524"/>
              <a:gd name="connsiteY7" fmla="*/ 1234059 h 1831085"/>
              <a:gd name="connsiteX8" fmla="*/ 611029 w 1910524"/>
              <a:gd name="connsiteY8" fmla="*/ 1094708 h 1831085"/>
              <a:gd name="connsiteX9" fmla="*/ 601123 w 1910524"/>
              <a:gd name="connsiteY9" fmla="*/ 939451 h 1831085"/>
              <a:gd name="connsiteX10" fmla="*/ 439865 w 1910524"/>
              <a:gd name="connsiteY10" fmla="*/ 885730 h 1831085"/>
              <a:gd name="connsiteX11" fmla="*/ 354235 w 1910524"/>
              <a:gd name="connsiteY11" fmla="*/ 965359 h 1831085"/>
              <a:gd name="connsiteX12" fmla="*/ 238792 w 1910524"/>
              <a:gd name="connsiteY12" fmla="*/ 995172 h 1831085"/>
              <a:gd name="connsiteX13" fmla="*/ 69628 w 1910524"/>
              <a:gd name="connsiteY13" fmla="*/ 925544 h 1831085"/>
              <a:gd name="connsiteX14" fmla="*/ 0 w 1910524"/>
              <a:gd name="connsiteY14" fmla="*/ 756380 h 1831085"/>
              <a:gd name="connsiteX15" fmla="*/ 69628 w 1910524"/>
              <a:gd name="connsiteY15" fmla="*/ 587216 h 1831085"/>
              <a:gd name="connsiteX16" fmla="*/ 238792 w 1910524"/>
              <a:gd name="connsiteY16" fmla="*/ 517589 h 1831085"/>
              <a:gd name="connsiteX17" fmla="*/ 407956 w 1910524"/>
              <a:gd name="connsiteY17" fmla="*/ 587216 h 1831085"/>
              <a:gd name="connsiteX18" fmla="*/ 477584 w 1910524"/>
              <a:gd name="connsiteY18" fmla="*/ 756380 h 1831085"/>
              <a:gd name="connsiteX19" fmla="*/ 477584 w 1910524"/>
              <a:gd name="connsiteY19" fmla="*/ 772287 h 1831085"/>
              <a:gd name="connsiteX20" fmla="*/ 638842 w 1910524"/>
              <a:gd name="connsiteY20" fmla="*/ 828008 h 1831085"/>
              <a:gd name="connsiteX21" fmla="*/ 745331 w 1910524"/>
              <a:gd name="connsiteY21" fmla="*/ 706565 h 1831085"/>
              <a:gd name="connsiteX22" fmla="*/ 895636 w 1910524"/>
              <a:gd name="connsiteY22" fmla="*/ 642842 h 1831085"/>
              <a:gd name="connsiteX23" fmla="*/ 895636 w 1910524"/>
              <a:gd name="connsiteY23" fmla="*/ 469678 h 1831085"/>
              <a:gd name="connsiteX24" fmla="*/ 767239 w 1910524"/>
              <a:gd name="connsiteY24" fmla="*/ 385096 h 1831085"/>
              <a:gd name="connsiteX25" fmla="*/ 716471 w 1910524"/>
              <a:gd name="connsiteY25" fmla="*/ 238792 h 1831085"/>
              <a:gd name="connsiteX26" fmla="*/ 786098 w 1910524"/>
              <a:gd name="connsiteY26" fmla="*/ 69628 h 1831085"/>
              <a:gd name="connsiteX27" fmla="*/ 955262 w 1910524"/>
              <a:gd name="connsiteY27" fmla="*/ 0 h 1831085"/>
              <a:gd name="connsiteX28" fmla="*/ 1124426 w 1910524"/>
              <a:gd name="connsiteY28" fmla="*/ 69628 h 1831085"/>
              <a:gd name="connsiteX29" fmla="*/ 1194054 w 1910524"/>
              <a:gd name="connsiteY29" fmla="*/ 238792 h 1831085"/>
              <a:gd name="connsiteX30" fmla="*/ 1142333 w 1910524"/>
              <a:gd name="connsiteY30" fmla="*/ 385096 h 1831085"/>
              <a:gd name="connsiteX31" fmla="*/ 1014889 w 1910524"/>
              <a:gd name="connsiteY31" fmla="*/ 469678 h 1831085"/>
              <a:gd name="connsiteX32" fmla="*/ 1014889 w 1910524"/>
              <a:gd name="connsiteY32" fmla="*/ 642842 h 1831085"/>
              <a:gd name="connsiteX33" fmla="*/ 1165193 w 1910524"/>
              <a:gd name="connsiteY33" fmla="*/ 706565 h 1831085"/>
              <a:gd name="connsiteX34" fmla="*/ 1271683 w 1910524"/>
              <a:gd name="connsiteY34" fmla="*/ 828008 h 1831085"/>
              <a:gd name="connsiteX35" fmla="*/ 1432941 w 1910524"/>
              <a:gd name="connsiteY35" fmla="*/ 772287 h 1831085"/>
              <a:gd name="connsiteX36" fmla="*/ 1432941 w 1910524"/>
              <a:gd name="connsiteY36" fmla="*/ 756380 h 1831085"/>
              <a:gd name="connsiteX37" fmla="*/ 1502569 w 1910524"/>
              <a:gd name="connsiteY37" fmla="*/ 587216 h 1831085"/>
              <a:gd name="connsiteX38" fmla="*/ 1671733 w 1910524"/>
              <a:gd name="connsiteY38" fmla="*/ 517589 h 1831085"/>
              <a:gd name="connsiteX39" fmla="*/ 1840897 w 1910524"/>
              <a:gd name="connsiteY39" fmla="*/ 587216 h 1831085"/>
              <a:gd name="connsiteX40" fmla="*/ 1910525 w 1910524"/>
              <a:gd name="connsiteY40" fmla="*/ 756380 h 1831085"/>
              <a:gd name="connsiteX41" fmla="*/ 1840897 w 1910524"/>
              <a:gd name="connsiteY41" fmla="*/ 925544 h 1831085"/>
              <a:gd name="connsiteX42" fmla="*/ 1671733 w 1910524"/>
              <a:gd name="connsiteY42" fmla="*/ 995172 h 1831085"/>
              <a:gd name="connsiteX43" fmla="*/ 1555242 w 1910524"/>
              <a:gd name="connsiteY43" fmla="*/ 965359 h 1831085"/>
              <a:gd name="connsiteX44" fmla="*/ 1470660 w 1910524"/>
              <a:gd name="connsiteY44" fmla="*/ 885730 h 1831085"/>
              <a:gd name="connsiteX45" fmla="*/ 1309402 w 1910524"/>
              <a:gd name="connsiteY45" fmla="*/ 939451 h 1831085"/>
              <a:gd name="connsiteX46" fmla="*/ 1299496 w 1910524"/>
              <a:gd name="connsiteY46" fmla="*/ 1093756 h 1831085"/>
              <a:gd name="connsiteX47" fmla="*/ 1221867 w 1910524"/>
              <a:gd name="connsiteY47" fmla="*/ 1234059 h 1831085"/>
              <a:gd name="connsiteX48" fmla="*/ 1335310 w 1910524"/>
              <a:gd name="connsiteY48" fmla="*/ 1373410 h 1831085"/>
              <a:gd name="connsiteX49" fmla="*/ 1381125 w 1910524"/>
              <a:gd name="connsiteY49" fmla="*/ 1358456 h 1831085"/>
              <a:gd name="connsiteX50" fmla="*/ 1432846 w 1910524"/>
              <a:gd name="connsiteY50" fmla="*/ 1353503 h 1831085"/>
              <a:gd name="connsiteX51" fmla="*/ 1602010 w 1910524"/>
              <a:gd name="connsiteY51" fmla="*/ 1423130 h 1831085"/>
              <a:gd name="connsiteX52" fmla="*/ 1671638 w 1910524"/>
              <a:gd name="connsiteY52" fmla="*/ 1592294 h 1831085"/>
              <a:gd name="connsiteX53" fmla="*/ 1602010 w 1910524"/>
              <a:gd name="connsiteY53" fmla="*/ 1761458 h 1831085"/>
              <a:gd name="connsiteX54" fmla="*/ 1432846 w 1910524"/>
              <a:gd name="connsiteY54" fmla="*/ 1831086 h 1831085"/>
              <a:gd name="connsiteX55" fmla="*/ 1263682 w 1910524"/>
              <a:gd name="connsiteY55" fmla="*/ 1761458 h 1831085"/>
              <a:gd name="connsiteX56" fmla="*/ 1194054 w 1910524"/>
              <a:gd name="connsiteY56" fmla="*/ 1592294 h 1831085"/>
              <a:gd name="connsiteX57" fmla="*/ 1207008 w 1910524"/>
              <a:gd name="connsiteY57" fmla="*/ 1515618 h 1831085"/>
              <a:gd name="connsiteX58" fmla="*/ 1241870 w 1910524"/>
              <a:gd name="connsiteY58" fmla="*/ 1448943 h 1831085"/>
              <a:gd name="connsiteX59" fmla="*/ 1128427 w 1910524"/>
              <a:gd name="connsiteY59" fmla="*/ 1307592 h 1831085"/>
              <a:gd name="connsiteX60" fmla="*/ 954215 w 1910524"/>
              <a:gd name="connsiteY60" fmla="*/ 1353407 h 1831085"/>
              <a:gd name="connsiteX61" fmla="*/ 780002 w 1910524"/>
              <a:gd name="connsiteY61" fmla="*/ 1307592 h 1831085"/>
              <a:gd name="connsiteX62" fmla="*/ 668560 w 1910524"/>
              <a:gd name="connsiteY62" fmla="*/ 1448943 h 1831085"/>
              <a:gd name="connsiteX63" fmla="*/ 703421 w 1910524"/>
              <a:gd name="connsiteY63" fmla="*/ 1515618 h 1831085"/>
              <a:gd name="connsiteX64" fmla="*/ 716375 w 1910524"/>
              <a:gd name="connsiteY64" fmla="*/ 1592294 h 1831085"/>
              <a:gd name="connsiteX65" fmla="*/ 646748 w 1910524"/>
              <a:gd name="connsiteY65" fmla="*/ 1761458 h 1831085"/>
              <a:gd name="connsiteX66" fmla="*/ 477584 w 1910524"/>
              <a:gd name="connsiteY66" fmla="*/ 1831086 h 1831085"/>
              <a:gd name="connsiteX67" fmla="*/ 238792 w 1910524"/>
              <a:gd name="connsiteY67" fmla="*/ 835724 h 1831085"/>
              <a:gd name="connsiteX68" fmla="*/ 295561 w 1910524"/>
              <a:gd name="connsiteY68" fmla="*/ 812864 h 1831085"/>
              <a:gd name="connsiteX69" fmla="*/ 318421 w 1910524"/>
              <a:gd name="connsiteY69" fmla="*/ 756095 h 1831085"/>
              <a:gd name="connsiteX70" fmla="*/ 295561 w 1910524"/>
              <a:gd name="connsiteY70" fmla="*/ 699326 h 1831085"/>
              <a:gd name="connsiteX71" fmla="*/ 238792 w 1910524"/>
              <a:gd name="connsiteY71" fmla="*/ 676466 h 1831085"/>
              <a:gd name="connsiteX72" fmla="*/ 182023 w 1910524"/>
              <a:gd name="connsiteY72" fmla="*/ 699326 h 1831085"/>
              <a:gd name="connsiteX73" fmla="*/ 159163 w 1910524"/>
              <a:gd name="connsiteY73" fmla="*/ 756095 h 1831085"/>
              <a:gd name="connsiteX74" fmla="*/ 182023 w 1910524"/>
              <a:gd name="connsiteY74" fmla="*/ 812864 h 1831085"/>
              <a:gd name="connsiteX75" fmla="*/ 238792 w 1910524"/>
              <a:gd name="connsiteY75" fmla="*/ 835724 h 1831085"/>
              <a:gd name="connsiteX76" fmla="*/ 477679 w 1910524"/>
              <a:gd name="connsiteY76" fmla="*/ 1671828 h 1831085"/>
              <a:gd name="connsiteX77" fmla="*/ 534448 w 1910524"/>
              <a:gd name="connsiteY77" fmla="*/ 1648968 h 1831085"/>
              <a:gd name="connsiteX78" fmla="*/ 557308 w 1910524"/>
              <a:gd name="connsiteY78" fmla="*/ 1592199 h 1831085"/>
              <a:gd name="connsiteX79" fmla="*/ 534448 w 1910524"/>
              <a:gd name="connsiteY79" fmla="*/ 1535430 h 1831085"/>
              <a:gd name="connsiteX80" fmla="*/ 477679 w 1910524"/>
              <a:gd name="connsiteY80" fmla="*/ 1512570 h 1831085"/>
              <a:gd name="connsiteX81" fmla="*/ 420910 w 1910524"/>
              <a:gd name="connsiteY81" fmla="*/ 1535430 h 1831085"/>
              <a:gd name="connsiteX82" fmla="*/ 398050 w 1910524"/>
              <a:gd name="connsiteY82" fmla="*/ 1592199 h 1831085"/>
              <a:gd name="connsiteX83" fmla="*/ 420910 w 1910524"/>
              <a:gd name="connsiteY83" fmla="*/ 1648968 h 1831085"/>
              <a:gd name="connsiteX84" fmla="*/ 477679 w 1910524"/>
              <a:gd name="connsiteY84" fmla="*/ 1671828 h 1831085"/>
              <a:gd name="connsiteX85" fmla="*/ 955453 w 1910524"/>
              <a:gd name="connsiteY85" fmla="*/ 318135 h 1831085"/>
              <a:gd name="connsiteX86" fmla="*/ 1012222 w 1910524"/>
              <a:gd name="connsiteY86" fmla="*/ 295275 h 1831085"/>
              <a:gd name="connsiteX87" fmla="*/ 1035082 w 1910524"/>
              <a:gd name="connsiteY87" fmla="*/ 238506 h 1831085"/>
              <a:gd name="connsiteX88" fmla="*/ 1012222 w 1910524"/>
              <a:gd name="connsiteY88" fmla="*/ 181737 h 1831085"/>
              <a:gd name="connsiteX89" fmla="*/ 955453 w 1910524"/>
              <a:gd name="connsiteY89" fmla="*/ 158877 h 1831085"/>
              <a:gd name="connsiteX90" fmla="*/ 898684 w 1910524"/>
              <a:gd name="connsiteY90" fmla="*/ 181737 h 1831085"/>
              <a:gd name="connsiteX91" fmla="*/ 875824 w 1910524"/>
              <a:gd name="connsiteY91" fmla="*/ 238506 h 1831085"/>
              <a:gd name="connsiteX92" fmla="*/ 898684 w 1910524"/>
              <a:gd name="connsiteY92" fmla="*/ 295275 h 1831085"/>
              <a:gd name="connsiteX93" fmla="*/ 955453 w 1910524"/>
              <a:gd name="connsiteY93" fmla="*/ 318135 h 1831085"/>
              <a:gd name="connsiteX94" fmla="*/ 955453 w 1910524"/>
              <a:gd name="connsiteY94" fmla="*/ 1194054 h 1831085"/>
              <a:gd name="connsiteX95" fmla="*/ 1096804 w 1910524"/>
              <a:gd name="connsiteY95" fmla="*/ 1136333 h 1831085"/>
              <a:gd name="connsiteX96" fmla="*/ 1154525 w 1910524"/>
              <a:gd name="connsiteY96" fmla="*/ 994982 h 1831085"/>
              <a:gd name="connsiteX97" fmla="*/ 1096804 w 1910524"/>
              <a:gd name="connsiteY97" fmla="*/ 853631 h 1831085"/>
              <a:gd name="connsiteX98" fmla="*/ 955453 w 1910524"/>
              <a:gd name="connsiteY98" fmla="*/ 795909 h 1831085"/>
              <a:gd name="connsiteX99" fmla="*/ 814102 w 1910524"/>
              <a:gd name="connsiteY99" fmla="*/ 853631 h 1831085"/>
              <a:gd name="connsiteX100" fmla="*/ 756380 w 1910524"/>
              <a:gd name="connsiteY100" fmla="*/ 994982 h 1831085"/>
              <a:gd name="connsiteX101" fmla="*/ 814102 w 1910524"/>
              <a:gd name="connsiteY101" fmla="*/ 1136333 h 1831085"/>
              <a:gd name="connsiteX102" fmla="*/ 955453 w 1910524"/>
              <a:gd name="connsiteY102" fmla="*/ 1194054 h 1831085"/>
              <a:gd name="connsiteX103" fmla="*/ 1433227 w 1910524"/>
              <a:gd name="connsiteY103" fmla="*/ 1671828 h 1831085"/>
              <a:gd name="connsiteX104" fmla="*/ 1489996 w 1910524"/>
              <a:gd name="connsiteY104" fmla="*/ 1648968 h 1831085"/>
              <a:gd name="connsiteX105" fmla="*/ 1512856 w 1910524"/>
              <a:gd name="connsiteY105" fmla="*/ 1592199 h 1831085"/>
              <a:gd name="connsiteX106" fmla="*/ 1489996 w 1910524"/>
              <a:gd name="connsiteY106" fmla="*/ 1535430 h 1831085"/>
              <a:gd name="connsiteX107" fmla="*/ 1433227 w 1910524"/>
              <a:gd name="connsiteY107" fmla="*/ 1512570 h 1831085"/>
              <a:gd name="connsiteX108" fmla="*/ 1376458 w 1910524"/>
              <a:gd name="connsiteY108" fmla="*/ 1535430 h 1831085"/>
              <a:gd name="connsiteX109" fmla="*/ 1353598 w 1910524"/>
              <a:gd name="connsiteY109" fmla="*/ 1592199 h 1831085"/>
              <a:gd name="connsiteX110" fmla="*/ 1376458 w 1910524"/>
              <a:gd name="connsiteY110" fmla="*/ 1648968 h 1831085"/>
              <a:gd name="connsiteX111" fmla="*/ 1433227 w 1910524"/>
              <a:gd name="connsiteY111" fmla="*/ 1671828 h 1831085"/>
              <a:gd name="connsiteX112" fmla="*/ 1672114 w 1910524"/>
              <a:gd name="connsiteY112" fmla="*/ 835724 h 1831085"/>
              <a:gd name="connsiteX113" fmla="*/ 1728883 w 1910524"/>
              <a:gd name="connsiteY113" fmla="*/ 812864 h 1831085"/>
              <a:gd name="connsiteX114" fmla="*/ 1751743 w 1910524"/>
              <a:gd name="connsiteY114" fmla="*/ 756095 h 1831085"/>
              <a:gd name="connsiteX115" fmla="*/ 1728883 w 1910524"/>
              <a:gd name="connsiteY115" fmla="*/ 699326 h 1831085"/>
              <a:gd name="connsiteX116" fmla="*/ 1672114 w 1910524"/>
              <a:gd name="connsiteY116" fmla="*/ 676466 h 1831085"/>
              <a:gd name="connsiteX117" fmla="*/ 1615345 w 1910524"/>
              <a:gd name="connsiteY117" fmla="*/ 699326 h 1831085"/>
              <a:gd name="connsiteX118" fmla="*/ 1592485 w 1910524"/>
              <a:gd name="connsiteY118" fmla="*/ 756095 h 1831085"/>
              <a:gd name="connsiteX119" fmla="*/ 1615345 w 1910524"/>
              <a:gd name="connsiteY119" fmla="*/ 812864 h 1831085"/>
              <a:gd name="connsiteX120" fmla="*/ 1672114 w 1910524"/>
              <a:gd name="connsiteY120" fmla="*/ 835724 h 1831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1910524" h="1831085">
                <a:moveTo>
                  <a:pt x="477679" y="1831086"/>
                </a:moveTo>
                <a:cubicBezTo>
                  <a:pt x="411290" y="1831086"/>
                  <a:pt x="354902" y="1807845"/>
                  <a:pt x="308515" y="1761458"/>
                </a:cubicBezTo>
                <a:cubicBezTo>
                  <a:pt x="262033" y="1714976"/>
                  <a:pt x="238887" y="1658588"/>
                  <a:pt x="238887" y="1592294"/>
                </a:cubicBezTo>
                <a:cubicBezTo>
                  <a:pt x="238887" y="1526000"/>
                  <a:pt x="262128" y="1469517"/>
                  <a:pt x="308515" y="1423130"/>
                </a:cubicBezTo>
                <a:cubicBezTo>
                  <a:pt x="354997" y="1376648"/>
                  <a:pt x="411385" y="1353503"/>
                  <a:pt x="477679" y="1353503"/>
                </a:cubicBezTo>
                <a:cubicBezTo>
                  <a:pt x="496253" y="1353503"/>
                  <a:pt x="513493" y="1355503"/>
                  <a:pt x="529400" y="1359503"/>
                </a:cubicBezTo>
                <a:cubicBezTo>
                  <a:pt x="545306" y="1363504"/>
                  <a:pt x="560546" y="1368838"/>
                  <a:pt x="575215" y="1375410"/>
                </a:cubicBezTo>
                <a:lnTo>
                  <a:pt x="688658" y="1234059"/>
                </a:lnTo>
                <a:cubicBezTo>
                  <a:pt x="651510" y="1192911"/>
                  <a:pt x="625602" y="1146429"/>
                  <a:pt x="611029" y="1094708"/>
                </a:cubicBezTo>
                <a:cubicBezTo>
                  <a:pt x="596456" y="1042988"/>
                  <a:pt x="593122" y="991172"/>
                  <a:pt x="601123" y="939451"/>
                </a:cubicBezTo>
                <a:lnTo>
                  <a:pt x="439865" y="885730"/>
                </a:lnTo>
                <a:cubicBezTo>
                  <a:pt x="417290" y="918877"/>
                  <a:pt x="388811" y="945452"/>
                  <a:pt x="354235" y="965359"/>
                </a:cubicBezTo>
                <a:cubicBezTo>
                  <a:pt x="319754" y="985266"/>
                  <a:pt x="281273" y="995172"/>
                  <a:pt x="238792" y="995172"/>
                </a:cubicBezTo>
                <a:cubicBezTo>
                  <a:pt x="172403" y="995172"/>
                  <a:pt x="116014" y="971931"/>
                  <a:pt x="69628" y="925544"/>
                </a:cubicBezTo>
                <a:cubicBezTo>
                  <a:pt x="23146" y="879062"/>
                  <a:pt x="0" y="822674"/>
                  <a:pt x="0" y="756380"/>
                </a:cubicBezTo>
                <a:cubicBezTo>
                  <a:pt x="0" y="690086"/>
                  <a:pt x="23241" y="633603"/>
                  <a:pt x="69628" y="587216"/>
                </a:cubicBezTo>
                <a:cubicBezTo>
                  <a:pt x="116110" y="540734"/>
                  <a:pt x="172498" y="517589"/>
                  <a:pt x="238792" y="517589"/>
                </a:cubicBezTo>
                <a:cubicBezTo>
                  <a:pt x="305086" y="517589"/>
                  <a:pt x="361569" y="540830"/>
                  <a:pt x="407956" y="587216"/>
                </a:cubicBezTo>
                <a:cubicBezTo>
                  <a:pt x="454343" y="633603"/>
                  <a:pt x="477584" y="690086"/>
                  <a:pt x="477584" y="756380"/>
                </a:cubicBezTo>
                <a:lnTo>
                  <a:pt x="477584" y="772287"/>
                </a:lnTo>
                <a:lnTo>
                  <a:pt x="638842" y="828008"/>
                </a:lnTo>
                <a:cubicBezTo>
                  <a:pt x="665417" y="780193"/>
                  <a:pt x="700849" y="739712"/>
                  <a:pt x="745331" y="706565"/>
                </a:cubicBezTo>
                <a:cubicBezTo>
                  <a:pt x="789813" y="673418"/>
                  <a:pt x="839915" y="652177"/>
                  <a:pt x="895636" y="642842"/>
                </a:cubicBezTo>
                <a:lnTo>
                  <a:pt x="895636" y="469678"/>
                </a:lnTo>
                <a:cubicBezTo>
                  <a:pt x="843915" y="455105"/>
                  <a:pt x="801053" y="426911"/>
                  <a:pt x="767239" y="385096"/>
                </a:cubicBezTo>
                <a:cubicBezTo>
                  <a:pt x="733425" y="343281"/>
                  <a:pt x="716471" y="294513"/>
                  <a:pt x="716471" y="238792"/>
                </a:cubicBezTo>
                <a:cubicBezTo>
                  <a:pt x="716471" y="172403"/>
                  <a:pt x="739712" y="116015"/>
                  <a:pt x="786098" y="69628"/>
                </a:cubicBezTo>
                <a:cubicBezTo>
                  <a:pt x="832580" y="23146"/>
                  <a:pt x="888968" y="0"/>
                  <a:pt x="955262" y="0"/>
                </a:cubicBezTo>
                <a:cubicBezTo>
                  <a:pt x="1021556" y="0"/>
                  <a:pt x="1078040" y="23241"/>
                  <a:pt x="1124426" y="69628"/>
                </a:cubicBezTo>
                <a:cubicBezTo>
                  <a:pt x="1170908" y="116110"/>
                  <a:pt x="1194054" y="172498"/>
                  <a:pt x="1194054" y="238792"/>
                </a:cubicBezTo>
                <a:cubicBezTo>
                  <a:pt x="1194054" y="294513"/>
                  <a:pt x="1176814" y="343281"/>
                  <a:pt x="1142333" y="385096"/>
                </a:cubicBezTo>
                <a:cubicBezTo>
                  <a:pt x="1107853" y="426911"/>
                  <a:pt x="1065371" y="455105"/>
                  <a:pt x="1014889" y="469678"/>
                </a:cubicBezTo>
                <a:lnTo>
                  <a:pt x="1014889" y="642842"/>
                </a:lnTo>
                <a:cubicBezTo>
                  <a:pt x="1070610" y="652177"/>
                  <a:pt x="1120712" y="673322"/>
                  <a:pt x="1165193" y="706565"/>
                </a:cubicBezTo>
                <a:cubicBezTo>
                  <a:pt x="1209675" y="739712"/>
                  <a:pt x="1245108" y="780193"/>
                  <a:pt x="1271683" y="828008"/>
                </a:cubicBezTo>
                <a:lnTo>
                  <a:pt x="1432941" y="772287"/>
                </a:lnTo>
                <a:lnTo>
                  <a:pt x="1432941" y="756380"/>
                </a:lnTo>
                <a:cubicBezTo>
                  <a:pt x="1432941" y="689991"/>
                  <a:pt x="1456182" y="633603"/>
                  <a:pt x="1502569" y="587216"/>
                </a:cubicBezTo>
                <a:cubicBezTo>
                  <a:pt x="1548956" y="540830"/>
                  <a:pt x="1605439" y="517589"/>
                  <a:pt x="1671733" y="517589"/>
                </a:cubicBezTo>
                <a:cubicBezTo>
                  <a:pt x="1738027" y="517589"/>
                  <a:pt x="1794510" y="540830"/>
                  <a:pt x="1840897" y="587216"/>
                </a:cubicBezTo>
                <a:cubicBezTo>
                  <a:pt x="1887379" y="633698"/>
                  <a:pt x="1910525" y="690086"/>
                  <a:pt x="1910525" y="756380"/>
                </a:cubicBezTo>
                <a:cubicBezTo>
                  <a:pt x="1910525" y="822674"/>
                  <a:pt x="1887284" y="879157"/>
                  <a:pt x="1840897" y="925544"/>
                </a:cubicBezTo>
                <a:cubicBezTo>
                  <a:pt x="1794415" y="972026"/>
                  <a:pt x="1738027" y="995172"/>
                  <a:pt x="1671733" y="995172"/>
                </a:cubicBezTo>
                <a:cubicBezTo>
                  <a:pt x="1629251" y="995172"/>
                  <a:pt x="1590485" y="985266"/>
                  <a:pt x="1555242" y="965359"/>
                </a:cubicBezTo>
                <a:cubicBezTo>
                  <a:pt x="1520095" y="945452"/>
                  <a:pt x="1491901" y="918877"/>
                  <a:pt x="1470660" y="885730"/>
                </a:cubicBezTo>
                <a:lnTo>
                  <a:pt x="1309402" y="939451"/>
                </a:lnTo>
                <a:cubicBezTo>
                  <a:pt x="1317403" y="991172"/>
                  <a:pt x="1314069" y="1042607"/>
                  <a:pt x="1299496" y="1093756"/>
                </a:cubicBezTo>
                <a:cubicBezTo>
                  <a:pt x="1284923" y="1144905"/>
                  <a:pt x="1259015" y="1191673"/>
                  <a:pt x="1221867" y="1234059"/>
                </a:cubicBezTo>
                <a:lnTo>
                  <a:pt x="1335310" y="1373410"/>
                </a:lnTo>
                <a:cubicBezTo>
                  <a:pt x="1349883" y="1366742"/>
                  <a:pt x="1365123" y="1361789"/>
                  <a:pt x="1381125" y="1358456"/>
                </a:cubicBezTo>
                <a:cubicBezTo>
                  <a:pt x="1397127" y="1355122"/>
                  <a:pt x="1414272" y="1353503"/>
                  <a:pt x="1432846" y="1353503"/>
                </a:cubicBezTo>
                <a:cubicBezTo>
                  <a:pt x="1499235" y="1353503"/>
                  <a:pt x="1555623" y="1376744"/>
                  <a:pt x="1602010" y="1423130"/>
                </a:cubicBezTo>
                <a:cubicBezTo>
                  <a:pt x="1648492" y="1469612"/>
                  <a:pt x="1671638" y="1526000"/>
                  <a:pt x="1671638" y="1592294"/>
                </a:cubicBezTo>
                <a:cubicBezTo>
                  <a:pt x="1671638" y="1658588"/>
                  <a:pt x="1648397" y="1715072"/>
                  <a:pt x="1602010" y="1761458"/>
                </a:cubicBezTo>
                <a:cubicBezTo>
                  <a:pt x="1555528" y="1807940"/>
                  <a:pt x="1499140" y="1831086"/>
                  <a:pt x="1432846" y="1831086"/>
                </a:cubicBezTo>
                <a:cubicBezTo>
                  <a:pt x="1366552" y="1831086"/>
                  <a:pt x="1310069" y="1807845"/>
                  <a:pt x="1263682" y="1761458"/>
                </a:cubicBezTo>
                <a:cubicBezTo>
                  <a:pt x="1217200" y="1714976"/>
                  <a:pt x="1194054" y="1658588"/>
                  <a:pt x="1194054" y="1592294"/>
                </a:cubicBezTo>
                <a:cubicBezTo>
                  <a:pt x="1194054" y="1565720"/>
                  <a:pt x="1198340" y="1540193"/>
                  <a:pt x="1207008" y="1515618"/>
                </a:cubicBezTo>
                <a:cubicBezTo>
                  <a:pt x="1215676" y="1491044"/>
                  <a:pt x="1227201" y="1468850"/>
                  <a:pt x="1241870" y="1448943"/>
                </a:cubicBezTo>
                <a:lnTo>
                  <a:pt x="1128427" y="1307592"/>
                </a:lnTo>
                <a:cubicBezTo>
                  <a:pt x="1074039" y="1338072"/>
                  <a:pt x="1015937" y="1353407"/>
                  <a:pt x="954215" y="1353407"/>
                </a:cubicBezTo>
                <a:cubicBezTo>
                  <a:pt x="892493" y="1353407"/>
                  <a:pt x="834485" y="1338167"/>
                  <a:pt x="780002" y="1307592"/>
                </a:cubicBezTo>
                <a:lnTo>
                  <a:pt x="668560" y="1448943"/>
                </a:lnTo>
                <a:cubicBezTo>
                  <a:pt x="683133" y="1468850"/>
                  <a:pt x="694754" y="1491044"/>
                  <a:pt x="703421" y="1515618"/>
                </a:cubicBezTo>
                <a:cubicBezTo>
                  <a:pt x="712089" y="1540193"/>
                  <a:pt x="716375" y="1565720"/>
                  <a:pt x="716375" y="1592294"/>
                </a:cubicBezTo>
                <a:cubicBezTo>
                  <a:pt x="716375" y="1658683"/>
                  <a:pt x="693134" y="1715072"/>
                  <a:pt x="646748" y="1761458"/>
                </a:cubicBezTo>
                <a:cubicBezTo>
                  <a:pt x="600266" y="1807940"/>
                  <a:pt x="543878" y="1831086"/>
                  <a:pt x="477584" y="1831086"/>
                </a:cubicBezTo>
                <a:close/>
                <a:moveTo>
                  <a:pt x="238792" y="835724"/>
                </a:moveTo>
                <a:cubicBezTo>
                  <a:pt x="261366" y="835724"/>
                  <a:pt x="280226" y="828104"/>
                  <a:pt x="295561" y="812864"/>
                </a:cubicBezTo>
                <a:cubicBezTo>
                  <a:pt x="310896" y="797624"/>
                  <a:pt x="318421" y="778669"/>
                  <a:pt x="318421" y="756095"/>
                </a:cubicBezTo>
                <a:cubicBezTo>
                  <a:pt x="318421" y="733520"/>
                  <a:pt x="310801" y="714661"/>
                  <a:pt x="295561" y="699326"/>
                </a:cubicBezTo>
                <a:cubicBezTo>
                  <a:pt x="280321" y="683990"/>
                  <a:pt x="261366" y="676466"/>
                  <a:pt x="238792" y="676466"/>
                </a:cubicBezTo>
                <a:cubicBezTo>
                  <a:pt x="216217" y="676466"/>
                  <a:pt x="197358" y="684086"/>
                  <a:pt x="182023" y="699326"/>
                </a:cubicBezTo>
                <a:cubicBezTo>
                  <a:pt x="166688" y="714566"/>
                  <a:pt x="159163" y="733520"/>
                  <a:pt x="159163" y="756095"/>
                </a:cubicBezTo>
                <a:cubicBezTo>
                  <a:pt x="159163" y="778669"/>
                  <a:pt x="166783" y="797528"/>
                  <a:pt x="182023" y="812864"/>
                </a:cubicBezTo>
                <a:cubicBezTo>
                  <a:pt x="197263" y="828199"/>
                  <a:pt x="216217" y="835724"/>
                  <a:pt x="238792" y="835724"/>
                </a:cubicBezTo>
                <a:close/>
                <a:moveTo>
                  <a:pt x="477679" y="1671828"/>
                </a:moveTo>
                <a:cubicBezTo>
                  <a:pt x="500253" y="1671828"/>
                  <a:pt x="519112" y="1664208"/>
                  <a:pt x="534448" y="1648968"/>
                </a:cubicBezTo>
                <a:cubicBezTo>
                  <a:pt x="549688" y="1633728"/>
                  <a:pt x="557308" y="1614773"/>
                  <a:pt x="557308" y="1592199"/>
                </a:cubicBezTo>
                <a:cubicBezTo>
                  <a:pt x="557308" y="1569625"/>
                  <a:pt x="549688" y="1550765"/>
                  <a:pt x="534448" y="1535430"/>
                </a:cubicBezTo>
                <a:cubicBezTo>
                  <a:pt x="519208" y="1520095"/>
                  <a:pt x="500253" y="1512570"/>
                  <a:pt x="477679" y="1512570"/>
                </a:cubicBezTo>
                <a:cubicBezTo>
                  <a:pt x="455105" y="1512570"/>
                  <a:pt x="436245" y="1520190"/>
                  <a:pt x="420910" y="1535430"/>
                </a:cubicBezTo>
                <a:cubicBezTo>
                  <a:pt x="405575" y="1550670"/>
                  <a:pt x="398050" y="1569625"/>
                  <a:pt x="398050" y="1592199"/>
                </a:cubicBezTo>
                <a:cubicBezTo>
                  <a:pt x="398050" y="1614773"/>
                  <a:pt x="405670" y="1633633"/>
                  <a:pt x="420910" y="1648968"/>
                </a:cubicBezTo>
                <a:cubicBezTo>
                  <a:pt x="436150" y="1664208"/>
                  <a:pt x="455105" y="1671828"/>
                  <a:pt x="477679" y="1671828"/>
                </a:cubicBezTo>
                <a:close/>
                <a:moveTo>
                  <a:pt x="955453" y="318135"/>
                </a:moveTo>
                <a:cubicBezTo>
                  <a:pt x="978027" y="318135"/>
                  <a:pt x="996887" y="310515"/>
                  <a:pt x="1012222" y="295275"/>
                </a:cubicBezTo>
                <a:cubicBezTo>
                  <a:pt x="1027462" y="280035"/>
                  <a:pt x="1035082" y="261080"/>
                  <a:pt x="1035082" y="238506"/>
                </a:cubicBezTo>
                <a:cubicBezTo>
                  <a:pt x="1035082" y="215932"/>
                  <a:pt x="1027462" y="197072"/>
                  <a:pt x="1012222" y="181737"/>
                </a:cubicBezTo>
                <a:cubicBezTo>
                  <a:pt x="996982" y="166497"/>
                  <a:pt x="978027" y="158877"/>
                  <a:pt x="955453" y="158877"/>
                </a:cubicBezTo>
                <a:cubicBezTo>
                  <a:pt x="932879" y="158877"/>
                  <a:pt x="914019" y="166497"/>
                  <a:pt x="898684" y="181737"/>
                </a:cubicBezTo>
                <a:cubicBezTo>
                  <a:pt x="883349" y="196977"/>
                  <a:pt x="875824" y="215932"/>
                  <a:pt x="875824" y="238506"/>
                </a:cubicBezTo>
                <a:cubicBezTo>
                  <a:pt x="875824" y="261080"/>
                  <a:pt x="883444" y="279940"/>
                  <a:pt x="898684" y="295275"/>
                </a:cubicBezTo>
                <a:cubicBezTo>
                  <a:pt x="913924" y="310610"/>
                  <a:pt x="932879" y="318135"/>
                  <a:pt x="955453" y="318135"/>
                </a:cubicBezTo>
                <a:close/>
                <a:moveTo>
                  <a:pt x="955453" y="1194054"/>
                </a:moveTo>
                <a:cubicBezTo>
                  <a:pt x="1011174" y="1194054"/>
                  <a:pt x="1058323" y="1174814"/>
                  <a:pt x="1096804" y="1136333"/>
                </a:cubicBezTo>
                <a:cubicBezTo>
                  <a:pt x="1135285" y="1097852"/>
                  <a:pt x="1154525" y="1050703"/>
                  <a:pt x="1154525" y="994982"/>
                </a:cubicBezTo>
                <a:cubicBezTo>
                  <a:pt x="1154525" y="939260"/>
                  <a:pt x="1135285" y="892112"/>
                  <a:pt x="1096804" y="853631"/>
                </a:cubicBezTo>
                <a:cubicBezTo>
                  <a:pt x="1058323" y="815150"/>
                  <a:pt x="1011174" y="795909"/>
                  <a:pt x="955453" y="795909"/>
                </a:cubicBezTo>
                <a:cubicBezTo>
                  <a:pt x="899732" y="795909"/>
                  <a:pt x="852583" y="815150"/>
                  <a:pt x="814102" y="853631"/>
                </a:cubicBezTo>
                <a:cubicBezTo>
                  <a:pt x="775621" y="892112"/>
                  <a:pt x="756380" y="939260"/>
                  <a:pt x="756380" y="994982"/>
                </a:cubicBezTo>
                <a:cubicBezTo>
                  <a:pt x="756380" y="1050703"/>
                  <a:pt x="775621" y="1097852"/>
                  <a:pt x="814102" y="1136333"/>
                </a:cubicBezTo>
                <a:cubicBezTo>
                  <a:pt x="852583" y="1174814"/>
                  <a:pt x="899732" y="1194054"/>
                  <a:pt x="955453" y="1194054"/>
                </a:cubicBezTo>
                <a:close/>
                <a:moveTo>
                  <a:pt x="1433227" y="1671828"/>
                </a:moveTo>
                <a:cubicBezTo>
                  <a:pt x="1455801" y="1671828"/>
                  <a:pt x="1474661" y="1664208"/>
                  <a:pt x="1489996" y="1648968"/>
                </a:cubicBezTo>
                <a:cubicBezTo>
                  <a:pt x="1505236" y="1633728"/>
                  <a:pt x="1512856" y="1614773"/>
                  <a:pt x="1512856" y="1592199"/>
                </a:cubicBezTo>
                <a:cubicBezTo>
                  <a:pt x="1512856" y="1569625"/>
                  <a:pt x="1505236" y="1550765"/>
                  <a:pt x="1489996" y="1535430"/>
                </a:cubicBezTo>
                <a:cubicBezTo>
                  <a:pt x="1474756" y="1520095"/>
                  <a:pt x="1455801" y="1512570"/>
                  <a:pt x="1433227" y="1512570"/>
                </a:cubicBezTo>
                <a:cubicBezTo>
                  <a:pt x="1410653" y="1512570"/>
                  <a:pt x="1391793" y="1520190"/>
                  <a:pt x="1376458" y="1535430"/>
                </a:cubicBezTo>
                <a:cubicBezTo>
                  <a:pt x="1361218" y="1550670"/>
                  <a:pt x="1353598" y="1569625"/>
                  <a:pt x="1353598" y="1592199"/>
                </a:cubicBezTo>
                <a:cubicBezTo>
                  <a:pt x="1353598" y="1614773"/>
                  <a:pt x="1361218" y="1633633"/>
                  <a:pt x="1376458" y="1648968"/>
                </a:cubicBezTo>
                <a:cubicBezTo>
                  <a:pt x="1391698" y="1664208"/>
                  <a:pt x="1410653" y="1671828"/>
                  <a:pt x="1433227" y="1671828"/>
                </a:cubicBezTo>
                <a:close/>
                <a:moveTo>
                  <a:pt x="1672114" y="835724"/>
                </a:moveTo>
                <a:cubicBezTo>
                  <a:pt x="1694688" y="835724"/>
                  <a:pt x="1713548" y="828104"/>
                  <a:pt x="1728883" y="812864"/>
                </a:cubicBezTo>
                <a:cubicBezTo>
                  <a:pt x="1744123" y="797624"/>
                  <a:pt x="1751743" y="778669"/>
                  <a:pt x="1751743" y="756095"/>
                </a:cubicBezTo>
                <a:cubicBezTo>
                  <a:pt x="1751743" y="733520"/>
                  <a:pt x="1744123" y="714661"/>
                  <a:pt x="1728883" y="699326"/>
                </a:cubicBezTo>
                <a:cubicBezTo>
                  <a:pt x="1713643" y="684086"/>
                  <a:pt x="1694688" y="676466"/>
                  <a:pt x="1672114" y="676466"/>
                </a:cubicBezTo>
                <a:cubicBezTo>
                  <a:pt x="1649540" y="676466"/>
                  <a:pt x="1630680" y="684086"/>
                  <a:pt x="1615345" y="699326"/>
                </a:cubicBezTo>
                <a:cubicBezTo>
                  <a:pt x="1600010" y="714566"/>
                  <a:pt x="1592485" y="733520"/>
                  <a:pt x="1592485" y="756095"/>
                </a:cubicBezTo>
                <a:cubicBezTo>
                  <a:pt x="1592485" y="778669"/>
                  <a:pt x="1600105" y="797528"/>
                  <a:pt x="1615345" y="812864"/>
                </a:cubicBezTo>
                <a:cubicBezTo>
                  <a:pt x="1630585" y="828199"/>
                  <a:pt x="1649540" y="835724"/>
                  <a:pt x="1672114" y="835724"/>
                </a:cubicBez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4" name="Graphic 11">
            <a:extLst>
              <a:ext uri="{FF2B5EF4-FFF2-40B4-BE49-F238E27FC236}">
                <a16:creationId xmlns:a16="http://schemas.microsoft.com/office/drawing/2014/main" id="{0EB0B528-CCF5-AD40-48E0-B6B7A6D54BCF}"/>
              </a:ext>
            </a:extLst>
          </p:cNvPr>
          <p:cNvSpPr/>
          <p:nvPr/>
        </p:nvSpPr>
        <p:spPr>
          <a:xfrm>
            <a:off x="5132522" y="3668820"/>
            <a:ext cx="139566" cy="155068"/>
          </a:xfrm>
          <a:custGeom>
            <a:avLst/>
            <a:gdLst>
              <a:gd name="connsiteX0" fmla="*/ 277844 w 1666875"/>
              <a:gd name="connsiteY0" fmla="*/ 1852041 h 1852041"/>
              <a:gd name="connsiteX1" fmla="*/ 81058 w 1666875"/>
              <a:gd name="connsiteY1" fmla="*/ 1770983 h 1852041"/>
              <a:gd name="connsiteX2" fmla="*/ 0 w 1666875"/>
              <a:gd name="connsiteY2" fmla="*/ 1574197 h 1852041"/>
              <a:gd name="connsiteX3" fmla="*/ 0 w 1666875"/>
              <a:gd name="connsiteY3" fmla="*/ 277844 h 1852041"/>
              <a:gd name="connsiteX4" fmla="*/ 81058 w 1666875"/>
              <a:gd name="connsiteY4" fmla="*/ 81058 h 1852041"/>
              <a:gd name="connsiteX5" fmla="*/ 277844 w 1666875"/>
              <a:gd name="connsiteY5" fmla="*/ 0 h 1852041"/>
              <a:gd name="connsiteX6" fmla="*/ 1296448 w 1666875"/>
              <a:gd name="connsiteY6" fmla="*/ 0 h 1852041"/>
              <a:gd name="connsiteX7" fmla="*/ 1296448 w 1666875"/>
              <a:gd name="connsiteY7" fmla="*/ 1481709 h 1852041"/>
              <a:gd name="connsiteX8" fmla="*/ 277844 w 1666875"/>
              <a:gd name="connsiteY8" fmla="*/ 1481709 h 1852041"/>
              <a:gd name="connsiteX9" fmla="*/ 211836 w 1666875"/>
              <a:gd name="connsiteY9" fmla="*/ 1508379 h 1852041"/>
              <a:gd name="connsiteX10" fmla="*/ 185166 w 1666875"/>
              <a:gd name="connsiteY10" fmla="*/ 1574387 h 1852041"/>
              <a:gd name="connsiteX11" fmla="*/ 211836 w 1666875"/>
              <a:gd name="connsiteY11" fmla="*/ 1640396 h 1852041"/>
              <a:gd name="connsiteX12" fmla="*/ 277844 w 1666875"/>
              <a:gd name="connsiteY12" fmla="*/ 1667066 h 1852041"/>
              <a:gd name="connsiteX13" fmla="*/ 1481709 w 1666875"/>
              <a:gd name="connsiteY13" fmla="*/ 1667066 h 1852041"/>
              <a:gd name="connsiteX14" fmla="*/ 1481709 w 1666875"/>
              <a:gd name="connsiteY14" fmla="*/ 185166 h 1852041"/>
              <a:gd name="connsiteX15" fmla="*/ 1666875 w 1666875"/>
              <a:gd name="connsiteY15" fmla="*/ 185166 h 1852041"/>
              <a:gd name="connsiteX16" fmla="*/ 1666875 w 1666875"/>
              <a:gd name="connsiteY16" fmla="*/ 1852041 h 1852041"/>
              <a:gd name="connsiteX17" fmla="*/ 277844 w 1666875"/>
              <a:gd name="connsiteY17" fmla="*/ 1852041 h 1852041"/>
              <a:gd name="connsiteX18" fmla="*/ 555689 w 1666875"/>
              <a:gd name="connsiteY18" fmla="*/ 1296448 h 1852041"/>
              <a:gd name="connsiteX19" fmla="*/ 1111282 w 1666875"/>
              <a:gd name="connsiteY19" fmla="*/ 1296448 h 1852041"/>
              <a:gd name="connsiteX20" fmla="*/ 1111282 w 1666875"/>
              <a:gd name="connsiteY20" fmla="*/ 185166 h 1852041"/>
              <a:gd name="connsiteX21" fmla="*/ 555689 w 1666875"/>
              <a:gd name="connsiteY21" fmla="*/ 185166 h 1852041"/>
              <a:gd name="connsiteX22" fmla="*/ 555689 w 1666875"/>
              <a:gd name="connsiteY22" fmla="*/ 1296448 h 1852041"/>
              <a:gd name="connsiteX23" fmla="*/ 370523 w 1666875"/>
              <a:gd name="connsiteY23" fmla="*/ 1296448 h 1852041"/>
              <a:gd name="connsiteX24" fmla="*/ 370523 w 1666875"/>
              <a:gd name="connsiteY24" fmla="*/ 185166 h 1852041"/>
              <a:gd name="connsiteX25" fmla="*/ 277940 w 1666875"/>
              <a:gd name="connsiteY25" fmla="*/ 185166 h 1852041"/>
              <a:gd name="connsiteX26" fmla="*/ 211931 w 1666875"/>
              <a:gd name="connsiteY26" fmla="*/ 211836 h 1852041"/>
              <a:gd name="connsiteX27" fmla="*/ 185261 w 1666875"/>
              <a:gd name="connsiteY27" fmla="*/ 277844 h 1852041"/>
              <a:gd name="connsiteX28" fmla="*/ 185261 w 1666875"/>
              <a:gd name="connsiteY28" fmla="*/ 1312736 h 1852041"/>
              <a:gd name="connsiteX29" fmla="*/ 230410 w 1666875"/>
              <a:gd name="connsiteY29" fmla="*/ 1301115 h 1852041"/>
              <a:gd name="connsiteX30" fmla="*/ 277844 w 1666875"/>
              <a:gd name="connsiteY30" fmla="*/ 1296448 h 1852041"/>
              <a:gd name="connsiteX31" fmla="*/ 370427 w 1666875"/>
              <a:gd name="connsiteY31" fmla="*/ 1296448 h 1852041"/>
              <a:gd name="connsiteX32" fmla="*/ 185166 w 1666875"/>
              <a:gd name="connsiteY32" fmla="*/ 185166 h 1852041"/>
              <a:gd name="connsiteX33" fmla="*/ 185166 w 1666875"/>
              <a:gd name="connsiteY33" fmla="*/ 1312640 h 1852041"/>
              <a:gd name="connsiteX34" fmla="*/ 185166 w 1666875"/>
              <a:gd name="connsiteY34" fmla="*/ 185166 h 185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666875" h="1852041">
                <a:moveTo>
                  <a:pt x="277844" y="1852041"/>
                </a:moveTo>
                <a:cubicBezTo>
                  <a:pt x="200692" y="1852041"/>
                  <a:pt x="135065" y="1824990"/>
                  <a:pt x="81058" y="1770983"/>
                </a:cubicBezTo>
                <a:cubicBezTo>
                  <a:pt x="27051" y="1716977"/>
                  <a:pt x="0" y="1651349"/>
                  <a:pt x="0" y="1574197"/>
                </a:cubicBezTo>
                <a:lnTo>
                  <a:pt x="0" y="277844"/>
                </a:lnTo>
                <a:cubicBezTo>
                  <a:pt x="0" y="200692"/>
                  <a:pt x="27051" y="135065"/>
                  <a:pt x="81058" y="81058"/>
                </a:cubicBezTo>
                <a:cubicBezTo>
                  <a:pt x="135065" y="27051"/>
                  <a:pt x="200597" y="0"/>
                  <a:pt x="277844" y="0"/>
                </a:cubicBezTo>
                <a:lnTo>
                  <a:pt x="1296448" y="0"/>
                </a:lnTo>
                <a:lnTo>
                  <a:pt x="1296448" y="1481709"/>
                </a:lnTo>
                <a:lnTo>
                  <a:pt x="277844" y="1481709"/>
                </a:lnTo>
                <a:cubicBezTo>
                  <a:pt x="251651" y="1481709"/>
                  <a:pt x="229648" y="1490567"/>
                  <a:pt x="211836" y="1508379"/>
                </a:cubicBezTo>
                <a:cubicBezTo>
                  <a:pt x="194024" y="1526191"/>
                  <a:pt x="185166" y="1548098"/>
                  <a:pt x="185166" y="1574387"/>
                </a:cubicBezTo>
                <a:cubicBezTo>
                  <a:pt x="185166" y="1600676"/>
                  <a:pt x="194024" y="1622584"/>
                  <a:pt x="211836" y="1640396"/>
                </a:cubicBezTo>
                <a:cubicBezTo>
                  <a:pt x="229553" y="1658112"/>
                  <a:pt x="251555" y="1667066"/>
                  <a:pt x="277844" y="1667066"/>
                </a:cubicBezTo>
                <a:lnTo>
                  <a:pt x="1481709" y="1667066"/>
                </a:lnTo>
                <a:lnTo>
                  <a:pt x="1481709" y="185166"/>
                </a:lnTo>
                <a:lnTo>
                  <a:pt x="1666875" y="185166"/>
                </a:lnTo>
                <a:lnTo>
                  <a:pt x="1666875" y="1852041"/>
                </a:lnTo>
                <a:lnTo>
                  <a:pt x="277844" y="1852041"/>
                </a:lnTo>
                <a:close/>
                <a:moveTo>
                  <a:pt x="555689" y="1296448"/>
                </a:moveTo>
                <a:lnTo>
                  <a:pt x="1111282" y="1296448"/>
                </a:lnTo>
                <a:lnTo>
                  <a:pt x="1111282" y="185166"/>
                </a:lnTo>
                <a:lnTo>
                  <a:pt x="555689" y="185166"/>
                </a:lnTo>
                <a:lnTo>
                  <a:pt x="555689" y="1296448"/>
                </a:lnTo>
                <a:close/>
                <a:moveTo>
                  <a:pt x="370523" y="1296448"/>
                </a:moveTo>
                <a:lnTo>
                  <a:pt x="370523" y="185166"/>
                </a:lnTo>
                <a:lnTo>
                  <a:pt x="277940" y="185166"/>
                </a:lnTo>
                <a:cubicBezTo>
                  <a:pt x="251746" y="185166"/>
                  <a:pt x="229743" y="194024"/>
                  <a:pt x="211931" y="211836"/>
                </a:cubicBezTo>
                <a:cubicBezTo>
                  <a:pt x="194215" y="229553"/>
                  <a:pt x="185261" y="251555"/>
                  <a:pt x="185261" y="277844"/>
                </a:cubicBezTo>
                <a:lnTo>
                  <a:pt x="185261" y="1312736"/>
                </a:lnTo>
                <a:cubicBezTo>
                  <a:pt x="200692" y="1308068"/>
                  <a:pt x="215741" y="1304258"/>
                  <a:pt x="230410" y="1301115"/>
                </a:cubicBezTo>
                <a:cubicBezTo>
                  <a:pt x="245078" y="1298067"/>
                  <a:pt x="260890" y="1296448"/>
                  <a:pt x="277844" y="1296448"/>
                </a:cubicBezTo>
                <a:lnTo>
                  <a:pt x="370427" y="1296448"/>
                </a:lnTo>
                <a:close/>
                <a:moveTo>
                  <a:pt x="185166" y="185166"/>
                </a:moveTo>
                <a:lnTo>
                  <a:pt x="185166" y="1312640"/>
                </a:lnTo>
                <a:lnTo>
                  <a:pt x="185166" y="185166"/>
                </a:ln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806575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15341-58C2-B5CF-348C-8BED29CD43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8DADED-B438-6364-BB96-D8992B7FD730}"/>
              </a:ext>
            </a:extLst>
          </p:cNvPr>
          <p:cNvSpPr txBox="1"/>
          <p:nvPr/>
        </p:nvSpPr>
        <p:spPr>
          <a:xfrm>
            <a:off x="560189" y="1571305"/>
            <a:ext cx="412072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5000" dirty="0">
                <a:latin typeface="+mj-lt"/>
              </a:rPr>
              <a:t>Employee</a:t>
            </a:r>
            <a:br>
              <a:rPr lang="en-ID" sz="5000" dirty="0">
                <a:latin typeface="+mj-lt"/>
              </a:rPr>
            </a:br>
            <a:r>
              <a:rPr lang="en-ID" sz="5000" dirty="0">
                <a:solidFill>
                  <a:schemeClr val="accent1"/>
                </a:solidFill>
                <a:latin typeface="+mj-lt"/>
              </a:rPr>
              <a:t>Development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3131AC3-2B8D-CD52-E77E-050C43AF8DCA}"/>
              </a:ext>
            </a:extLst>
          </p:cNvPr>
          <p:cNvSpPr/>
          <p:nvPr/>
        </p:nvSpPr>
        <p:spPr>
          <a:xfrm>
            <a:off x="7172490" y="549275"/>
            <a:ext cx="4324185" cy="3587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461C305-43C1-2E73-36F8-E13123936E8F}"/>
              </a:ext>
            </a:extLst>
          </p:cNvPr>
          <p:cNvSpPr/>
          <p:nvPr/>
        </p:nvSpPr>
        <p:spPr>
          <a:xfrm>
            <a:off x="9548266" y="599596"/>
            <a:ext cx="772580" cy="258132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1D123E-1E22-3CDE-166F-26DF9406634F}"/>
              </a:ext>
            </a:extLst>
          </p:cNvPr>
          <p:cNvSpPr txBox="1"/>
          <p:nvPr/>
        </p:nvSpPr>
        <p:spPr>
          <a:xfrm>
            <a:off x="7363153" y="590452"/>
            <a:ext cx="613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Home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3F7208-C4E9-ABFC-6CDC-CA551FCFEEC0}"/>
              </a:ext>
            </a:extLst>
          </p:cNvPr>
          <p:cNvSpPr txBox="1"/>
          <p:nvPr/>
        </p:nvSpPr>
        <p:spPr>
          <a:xfrm>
            <a:off x="8458127" y="590452"/>
            <a:ext cx="6553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About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9B3963-7ADF-9C1A-2FE7-9D8F717ED0ED}"/>
              </a:ext>
            </a:extLst>
          </p:cNvPr>
          <p:cNvSpPr txBox="1"/>
          <p:nvPr/>
        </p:nvSpPr>
        <p:spPr>
          <a:xfrm>
            <a:off x="9613861" y="590452"/>
            <a:ext cx="6413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bg2"/>
                </a:solidFill>
                <a:cs typeface="Space Grotesk" pitchFamily="2" charset="0"/>
              </a:rPr>
              <a:t>Works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E4F8C0-BDB7-5EE7-4190-0BC6624ABD5E}"/>
              </a:ext>
            </a:extLst>
          </p:cNvPr>
          <p:cNvSpPr txBox="1"/>
          <p:nvPr/>
        </p:nvSpPr>
        <p:spPr>
          <a:xfrm>
            <a:off x="10589896" y="590452"/>
            <a:ext cx="838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  <a:cs typeface="Space Grotesk" pitchFamily="2" charset="0"/>
              </a:rPr>
              <a:t>Awards</a:t>
            </a:r>
            <a:endParaRPr lang="en-ID" sz="1200" dirty="0">
              <a:solidFill>
                <a:schemeClr val="tx2"/>
              </a:solidFill>
              <a:cs typeface="Space Grotesk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6FC201-4454-C407-92E1-BD883F2FC4CA}"/>
              </a:ext>
            </a:extLst>
          </p:cNvPr>
          <p:cNvSpPr txBox="1"/>
          <p:nvPr/>
        </p:nvSpPr>
        <p:spPr>
          <a:xfrm>
            <a:off x="844868" y="590452"/>
            <a:ext cx="1479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>
                <a:latin typeface="+mj-lt"/>
                <a:cs typeface="Space Grotesk" pitchFamily="2" charset="0"/>
              </a:rPr>
              <a:t>Company Name</a:t>
            </a:r>
          </a:p>
        </p:txBody>
      </p:sp>
      <p:sp>
        <p:nvSpPr>
          <p:cNvPr id="10" name="Graphic 24">
            <a:extLst>
              <a:ext uri="{FF2B5EF4-FFF2-40B4-BE49-F238E27FC236}">
                <a16:creationId xmlns:a16="http://schemas.microsoft.com/office/drawing/2014/main" id="{3B00FC4B-E738-2111-2762-EADF6CC60625}"/>
              </a:ext>
            </a:extLst>
          </p:cNvPr>
          <p:cNvSpPr/>
          <p:nvPr/>
        </p:nvSpPr>
        <p:spPr>
          <a:xfrm>
            <a:off x="695325" y="642555"/>
            <a:ext cx="156075" cy="144686"/>
          </a:xfrm>
          <a:custGeom>
            <a:avLst/>
            <a:gdLst>
              <a:gd name="connsiteX0" fmla="*/ 3075411 w 4356502"/>
              <a:gd name="connsiteY0" fmla="*/ 2019300 h 4038600"/>
              <a:gd name="connsiteX1" fmla="*/ 4350809 w 4356502"/>
              <a:gd name="connsiteY1" fmla="*/ 402431 h 4038600"/>
              <a:gd name="connsiteX2" fmla="*/ 4013814 w 4356502"/>
              <a:gd name="connsiteY2" fmla="*/ 0 h 4038600"/>
              <a:gd name="connsiteX3" fmla="*/ 342593 w 4356502"/>
              <a:gd name="connsiteY3" fmla="*/ 0 h 4038600"/>
              <a:gd name="connsiteX4" fmla="*/ 5694 w 4356502"/>
              <a:gd name="connsiteY4" fmla="*/ 402431 h 4038600"/>
              <a:gd name="connsiteX5" fmla="*/ 1281091 w 4356502"/>
              <a:gd name="connsiteY5" fmla="*/ 2019300 h 4038600"/>
              <a:gd name="connsiteX6" fmla="*/ 5694 w 4356502"/>
              <a:gd name="connsiteY6" fmla="*/ 3636169 h 4038600"/>
              <a:gd name="connsiteX7" fmla="*/ 342688 w 4356502"/>
              <a:gd name="connsiteY7" fmla="*/ 4038600 h 4038600"/>
              <a:gd name="connsiteX8" fmla="*/ 4013814 w 4356502"/>
              <a:gd name="connsiteY8" fmla="*/ 4038600 h 4038600"/>
              <a:gd name="connsiteX9" fmla="*/ 4350809 w 4356502"/>
              <a:gd name="connsiteY9" fmla="*/ 3636169 h 4038600"/>
              <a:gd name="connsiteX10" fmla="*/ 3075411 w 4356502"/>
              <a:gd name="connsiteY10" fmla="*/ 201930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56502" h="4038600">
                <a:moveTo>
                  <a:pt x="3075411" y="2019300"/>
                </a:moveTo>
                <a:cubicBezTo>
                  <a:pt x="3730445" y="1727835"/>
                  <a:pt x="4217459" y="1127093"/>
                  <a:pt x="4350809" y="402431"/>
                </a:cubicBezTo>
                <a:cubicBezTo>
                  <a:pt x="4389385" y="192881"/>
                  <a:pt x="4226984" y="0"/>
                  <a:pt x="4013814" y="0"/>
                </a:cubicBezTo>
                <a:lnTo>
                  <a:pt x="342593" y="0"/>
                </a:lnTo>
                <a:cubicBezTo>
                  <a:pt x="129519" y="0"/>
                  <a:pt x="-32882" y="192881"/>
                  <a:pt x="5694" y="402431"/>
                </a:cubicBezTo>
                <a:cubicBezTo>
                  <a:pt x="139044" y="1127093"/>
                  <a:pt x="626057" y="1727835"/>
                  <a:pt x="1281091" y="2019300"/>
                </a:cubicBezTo>
                <a:cubicBezTo>
                  <a:pt x="626057" y="2310765"/>
                  <a:pt x="139044" y="2911507"/>
                  <a:pt x="5694" y="3636169"/>
                </a:cubicBezTo>
                <a:cubicBezTo>
                  <a:pt x="-32882" y="3845719"/>
                  <a:pt x="129519" y="4038600"/>
                  <a:pt x="342688" y="4038600"/>
                </a:cubicBezTo>
                <a:lnTo>
                  <a:pt x="4013814" y="4038600"/>
                </a:lnTo>
                <a:cubicBezTo>
                  <a:pt x="4226888" y="4038600"/>
                  <a:pt x="4389385" y="3845719"/>
                  <a:pt x="4350809" y="3636169"/>
                </a:cubicBezTo>
                <a:cubicBezTo>
                  <a:pt x="4217459" y="2911507"/>
                  <a:pt x="3730445" y="2310765"/>
                  <a:pt x="3075411" y="201930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4BAB181-66B2-FD84-1E1D-FF238E801015}"/>
              </a:ext>
            </a:extLst>
          </p:cNvPr>
          <p:cNvSpPr/>
          <p:nvPr/>
        </p:nvSpPr>
        <p:spPr>
          <a:xfrm rot="281807" flipV="1">
            <a:off x="8225575" y="1843405"/>
            <a:ext cx="3111080" cy="4374516"/>
          </a:xfrm>
          <a:prstGeom prst="roundRect">
            <a:avLst>
              <a:gd name="adj" fmla="val 102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CCBB00A-285E-98D8-E635-DF0836C84D78}"/>
              </a:ext>
            </a:extLst>
          </p:cNvPr>
          <p:cNvSpPr/>
          <p:nvPr/>
        </p:nvSpPr>
        <p:spPr>
          <a:xfrm rot="150462" flipV="1">
            <a:off x="8225575" y="1843405"/>
            <a:ext cx="3111080" cy="4374516"/>
          </a:xfrm>
          <a:prstGeom prst="roundRect">
            <a:avLst>
              <a:gd name="adj" fmla="val 102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F7CC5DB-BA61-E7D5-08A1-BE9F2097DC39}"/>
              </a:ext>
            </a:extLst>
          </p:cNvPr>
          <p:cNvSpPr txBox="1"/>
          <p:nvPr/>
        </p:nvSpPr>
        <p:spPr>
          <a:xfrm>
            <a:off x="646527" y="4021154"/>
            <a:ext cx="3620673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Aenean.</a:t>
            </a:r>
            <a:endParaRPr lang="en-ID" sz="1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4CB3118-F5C2-FDBE-BB6D-00C357FF2941}"/>
              </a:ext>
            </a:extLst>
          </p:cNvPr>
          <p:cNvSpPr txBox="1"/>
          <p:nvPr/>
        </p:nvSpPr>
        <p:spPr>
          <a:xfrm>
            <a:off x="629084" y="3655480"/>
            <a:ext cx="16950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Training Programs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BB03456-100B-3523-3EF6-C4AB52496A29}"/>
              </a:ext>
            </a:extLst>
          </p:cNvPr>
          <p:cNvSpPr txBox="1"/>
          <p:nvPr/>
        </p:nvSpPr>
        <p:spPr>
          <a:xfrm>
            <a:off x="607753" y="5608696"/>
            <a:ext cx="2836487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sociis.</a:t>
            </a:r>
            <a:endParaRPr lang="en-ID" sz="10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C3FDF9-05AF-9A4A-0420-4909D16EE79A}"/>
              </a:ext>
            </a:extLst>
          </p:cNvPr>
          <p:cNvSpPr txBox="1"/>
          <p:nvPr/>
        </p:nvSpPr>
        <p:spPr>
          <a:xfrm>
            <a:off x="590312" y="5243022"/>
            <a:ext cx="2352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Mentorship Development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142A5A-5F22-D39C-D19D-EDD8DD2E87D0}"/>
              </a:ext>
            </a:extLst>
          </p:cNvPr>
          <p:cNvSpPr txBox="1"/>
          <p:nvPr/>
        </p:nvSpPr>
        <p:spPr>
          <a:xfrm>
            <a:off x="4330362" y="5608696"/>
            <a:ext cx="2836487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sociis.</a:t>
            </a:r>
            <a:endParaRPr lang="en-ID" sz="10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03F70B3-4D13-8FB6-E941-A45224E18DDA}"/>
              </a:ext>
            </a:extLst>
          </p:cNvPr>
          <p:cNvSpPr txBox="1"/>
          <p:nvPr/>
        </p:nvSpPr>
        <p:spPr>
          <a:xfrm>
            <a:off x="4312920" y="5243022"/>
            <a:ext cx="20258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Performance Reviews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8A3126D8-974A-A4BC-E5F0-93B0C6321BAB}"/>
              </a:ext>
            </a:extLst>
          </p:cNvPr>
          <p:cNvSpPr/>
          <p:nvPr/>
        </p:nvSpPr>
        <p:spPr>
          <a:xfrm>
            <a:off x="5460958" y="3322662"/>
            <a:ext cx="698492" cy="6984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39CF30E9-B266-911E-61FF-F5C340EDA7A2}"/>
              </a:ext>
            </a:extLst>
          </p:cNvPr>
          <p:cNvSpPr/>
          <p:nvPr/>
        </p:nvSpPr>
        <p:spPr>
          <a:xfrm>
            <a:off x="6905817" y="4320834"/>
            <a:ext cx="466445" cy="46644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DAB2E5F8-6995-A860-FB19-971F4AF11064}"/>
              </a:ext>
            </a:extLst>
          </p:cNvPr>
          <p:cNvSpPr/>
          <p:nvPr/>
        </p:nvSpPr>
        <p:spPr>
          <a:xfrm>
            <a:off x="5292480" y="1777439"/>
            <a:ext cx="1481758" cy="41592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92336A0-DEE5-B157-A04F-C6ECC60F1C7A}"/>
              </a:ext>
            </a:extLst>
          </p:cNvPr>
          <p:cNvSpPr txBox="1"/>
          <p:nvPr/>
        </p:nvSpPr>
        <p:spPr>
          <a:xfrm>
            <a:off x="5495342" y="1827851"/>
            <a:ext cx="11338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+mj-lt"/>
              </a:rPr>
              <a:t>Next Page</a:t>
            </a:r>
            <a:endParaRPr lang="en-ID" sz="1400" dirty="0">
              <a:latin typeface="+mj-lt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3406685A-B81E-FA2B-92BD-2F7B8BA7160D}"/>
              </a:ext>
            </a:extLst>
          </p:cNvPr>
          <p:cNvSpPr/>
          <p:nvPr/>
        </p:nvSpPr>
        <p:spPr>
          <a:xfrm>
            <a:off x="6679299" y="1847675"/>
            <a:ext cx="276225" cy="2762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5" name="Graphic 33">
            <a:extLst>
              <a:ext uri="{FF2B5EF4-FFF2-40B4-BE49-F238E27FC236}">
                <a16:creationId xmlns:a16="http://schemas.microsoft.com/office/drawing/2014/main" id="{9733B217-8639-2C53-7E5D-00131104F4CF}"/>
              </a:ext>
            </a:extLst>
          </p:cNvPr>
          <p:cNvSpPr/>
          <p:nvPr/>
        </p:nvSpPr>
        <p:spPr>
          <a:xfrm>
            <a:off x="6774238" y="1942538"/>
            <a:ext cx="86346" cy="86498"/>
          </a:xfrm>
          <a:custGeom>
            <a:avLst/>
            <a:gdLst>
              <a:gd name="connsiteX0" fmla="*/ 542925 w 542925"/>
              <a:gd name="connsiteY0" fmla="*/ 16193 h 543877"/>
              <a:gd name="connsiteX1" fmla="*/ 542925 w 542925"/>
              <a:gd name="connsiteY1" fmla="*/ 14288 h 543877"/>
              <a:gd name="connsiteX2" fmla="*/ 541973 w 542925"/>
              <a:gd name="connsiteY2" fmla="*/ 12383 h 543877"/>
              <a:gd name="connsiteX3" fmla="*/ 541020 w 542925"/>
              <a:gd name="connsiteY3" fmla="*/ 10478 h 543877"/>
              <a:gd name="connsiteX4" fmla="*/ 540068 w 542925"/>
              <a:gd name="connsiteY4" fmla="*/ 8573 h 543877"/>
              <a:gd name="connsiteX5" fmla="*/ 537210 w 542925"/>
              <a:gd name="connsiteY5" fmla="*/ 5715 h 543877"/>
              <a:gd name="connsiteX6" fmla="*/ 537210 w 542925"/>
              <a:gd name="connsiteY6" fmla="*/ 5715 h 543877"/>
              <a:gd name="connsiteX7" fmla="*/ 537210 w 542925"/>
              <a:gd name="connsiteY7" fmla="*/ 5715 h 543877"/>
              <a:gd name="connsiteX8" fmla="*/ 534353 w 542925"/>
              <a:gd name="connsiteY8" fmla="*/ 3810 h 543877"/>
              <a:gd name="connsiteX9" fmla="*/ 532448 w 542925"/>
              <a:gd name="connsiteY9" fmla="*/ 2858 h 543877"/>
              <a:gd name="connsiteX10" fmla="*/ 530543 w 542925"/>
              <a:gd name="connsiteY10" fmla="*/ 1905 h 543877"/>
              <a:gd name="connsiteX11" fmla="*/ 528638 w 542925"/>
              <a:gd name="connsiteY11" fmla="*/ 953 h 543877"/>
              <a:gd name="connsiteX12" fmla="*/ 526733 w 542925"/>
              <a:gd name="connsiteY12" fmla="*/ 0 h 543877"/>
              <a:gd name="connsiteX13" fmla="*/ 523875 w 542925"/>
              <a:gd name="connsiteY13" fmla="*/ 0 h 543877"/>
              <a:gd name="connsiteX14" fmla="*/ 522923 w 542925"/>
              <a:gd name="connsiteY14" fmla="*/ 0 h 543877"/>
              <a:gd name="connsiteX15" fmla="*/ 19050 w 542925"/>
              <a:gd name="connsiteY15" fmla="*/ 0 h 543877"/>
              <a:gd name="connsiteX16" fmla="*/ 0 w 542925"/>
              <a:gd name="connsiteY16" fmla="*/ 20003 h 543877"/>
              <a:gd name="connsiteX17" fmla="*/ 19050 w 542925"/>
              <a:gd name="connsiteY17" fmla="*/ 39053 h 543877"/>
              <a:gd name="connsiteX18" fmla="*/ 478155 w 542925"/>
              <a:gd name="connsiteY18" fmla="*/ 39053 h 543877"/>
              <a:gd name="connsiteX19" fmla="*/ 9525 w 542925"/>
              <a:gd name="connsiteY19" fmla="*/ 510540 h 543877"/>
              <a:gd name="connsiteX20" fmla="*/ 9525 w 542925"/>
              <a:gd name="connsiteY20" fmla="*/ 537210 h 543877"/>
              <a:gd name="connsiteX21" fmla="*/ 22860 w 542925"/>
              <a:gd name="connsiteY21" fmla="*/ 542925 h 543877"/>
              <a:gd name="connsiteX22" fmla="*/ 36195 w 542925"/>
              <a:gd name="connsiteY22" fmla="*/ 537210 h 543877"/>
              <a:gd name="connsiteX23" fmla="*/ 504825 w 542925"/>
              <a:gd name="connsiteY23" fmla="*/ 66675 h 543877"/>
              <a:gd name="connsiteX24" fmla="*/ 504825 w 542925"/>
              <a:gd name="connsiteY24" fmla="*/ 524828 h 543877"/>
              <a:gd name="connsiteX25" fmla="*/ 523875 w 542925"/>
              <a:gd name="connsiteY25" fmla="*/ 543878 h 543877"/>
              <a:gd name="connsiteX26" fmla="*/ 542925 w 542925"/>
              <a:gd name="connsiteY26" fmla="*/ 524828 h 543877"/>
              <a:gd name="connsiteX27" fmla="*/ 542925 w 542925"/>
              <a:gd name="connsiteY27" fmla="*/ 20003 h 543877"/>
              <a:gd name="connsiteX28" fmla="*/ 542925 w 542925"/>
              <a:gd name="connsiteY28" fmla="*/ 20003 h 543877"/>
              <a:gd name="connsiteX29" fmla="*/ 542925 w 542925"/>
              <a:gd name="connsiteY29" fmla="*/ 16193 h 543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42925" h="543877">
                <a:moveTo>
                  <a:pt x="542925" y="16193"/>
                </a:moveTo>
                <a:cubicBezTo>
                  <a:pt x="542925" y="15240"/>
                  <a:pt x="542925" y="15240"/>
                  <a:pt x="542925" y="14288"/>
                </a:cubicBezTo>
                <a:cubicBezTo>
                  <a:pt x="542925" y="13335"/>
                  <a:pt x="542925" y="13335"/>
                  <a:pt x="541973" y="12383"/>
                </a:cubicBezTo>
                <a:cubicBezTo>
                  <a:pt x="541973" y="11430"/>
                  <a:pt x="541020" y="11430"/>
                  <a:pt x="541020" y="10478"/>
                </a:cubicBezTo>
                <a:cubicBezTo>
                  <a:pt x="541020" y="9525"/>
                  <a:pt x="541020" y="9525"/>
                  <a:pt x="540068" y="8573"/>
                </a:cubicBezTo>
                <a:cubicBezTo>
                  <a:pt x="539115" y="7620"/>
                  <a:pt x="538163" y="6668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6258" y="4763"/>
                  <a:pt x="535305" y="4763"/>
                  <a:pt x="534353" y="3810"/>
                </a:cubicBezTo>
                <a:cubicBezTo>
                  <a:pt x="533400" y="3810"/>
                  <a:pt x="533400" y="2858"/>
                  <a:pt x="532448" y="2858"/>
                </a:cubicBezTo>
                <a:cubicBezTo>
                  <a:pt x="531495" y="2858"/>
                  <a:pt x="531495" y="1905"/>
                  <a:pt x="530543" y="1905"/>
                </a:cubicBezTo>
                <a:cubicBezTo>
                  <a:pt x="529590" y="1905"/>
                  <a:pt x="529590" y="1905"/>
                  <a:pt x="528638" y="953"/>
                </a:cubicBezTo>
                <a:cubicBezTo>
                  <a:pt x="527685" y="953"/>
                  <a:pt x="527685" y="953"/>
                  <a:pt x="526733" y="0"/>
                </a:cubicBezTo>
                <a:cubicBezTo>
                  <a:pt x="525780" y="0"/>
                  <a:pt x="524828" y="0"/>
                  <a:pt x="523875" y="0"/>
                </a:cubicBezTo>
                <a:cubicBezTo>
                  <a:pt x="523875" y="0"/>
                  <a:pt x="522923" y="0"/>
                  <a:pt x="522923" y="0"/>
                </a:cubicBezTo>
                <a:lnTo>
                  <a:pt x="19050" y="0"/>
                </a:lnTo>
                <a:cubicBezTo>
                  <a:pt x="8573" y="953"/>
                  <a:pt x="0" y="9525"/>
                  <a:pt x="0" y="20003"/>
                </a:cubicBezTo>
                <a:cubicBezTo>
                  <a:pt x="0" y="30480"/>
                  <a:pt x="8573" y="39053"/>
                  <a:pt x="19050" y="39053"/>
                </a:cubicBezTo>
                <a:lnTo>
                  <a:pt x="478155" y="39053"/>
                </a:lnTo>
                <a:lnTo>
                  <a:pt x="9525" y="510540"/>
                </a:lnTo>
                <a:cubicBezTo>
                  <a:pt x="1905" y="518160"/>
                  <a:pt x="1905" y="529590"/>
                  <a:pt x="9525" y="537210"/>
                </a:cubicBezTo>
                <a:cubicBezTo>
                  <a:pt x="13335" y="541020"/>
                  <a:pt x="18098" y="542925"/>
                  <a:pt x="22860" y="542925"/>
                </a:cubicBezTo>
                <a:cubicBezTo>
                  <a:pt x="27623" y="542925"/>
                  <a:pt x="32385" y="541020"/>
                  <a:pt x="36195" y="537210"/>
                </a:cubicBezTo>
                <a:lnTo>
                  <a:pt x="504825" y="66675"/>
                </a:lnTo>
                <a:lnTo>
                  <a:pt x="504825" y="524828"/>
                </a:lnTo>
                <a:cubicBezTo>
                  <a:pt x="504825" y="535305"/>
                  <a:pt x="513398" y="543878"/>
                  <a:pt x="523875" y="543878"/>
                </a:cubicBezTo>
                <a:cubicBezTo>
                  <a:pt x="534353" y="543878"/>
                  <a:pt x="542925" y="535305"/>
                  <a:pt x="542925" y="524828"/>
                </a:cubicBezTo>
                <a:lnTo>
                  <a:pt x="542925" y="20003"/>
                </a:lnTo>
                <a:cubicBezTo>
                  <a:pt x="542925" y="20003"/>
                  <a:pt x="542925" y="20003"/>
                  <a:pt x="542925" y="20003"/>
                </a:cubicBezTo>
                <a:cubicBezTo>
                  <a:pt x="542925" y="19050"/>
                  <a:pt x="542925" y="17145"/>
                  <a:pt x="542925" y="16193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en-US" dirty="0"/>
              <a:t> </a:t>
            </a:r>
            <a:endParaRPr lang="en-ID" dirty="0"/>
          </a:p>
        </p:txBody>
      </p:sp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C8ECA7CF-7691-F033-BAEA-466E99FED61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1" r="14441"/>
          <a:stretch>
            <a:fillRect/>
          </a:stretch>
        </p:blipFill>
        <p:spPr/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8AFD0E73-C0FD-72FA-B931-B1766FBDD95D}"/>
              </a:ext>
            </a:extLst>
          </p:cNvPr>
          <p:cNvGrpSpPr/>
          <p:nvPr/>
        </p:nvGrpSpPr>
        <p:grpSpPr>
          <a:xfrm>
            <a:off x="7960652" y="1736725"/>
            <a:ext cx="707830" cy="707830"/>
            <a:chOff x="7469504" y="2466155"/>
            <a:chExt cx="707830" cy="707830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CE839B59-8EE4-6626-B21A-4A8B28AE9032}"/>
                </a:ext>
              </a:extLst>
            </p:cNvPr>
            <p:cNvSpPr/>
            <p:nvPr/>
          </p:nvSpPr>
          <p:spPr>
            <a:xfrm>
              <a:off x="7469504" y="2466155"/>
              <a:ext cx="707830" cy="70783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91DFF094-A7DC-F8DE-227D-090FFD1B68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648927" y="2645578"/>
              <a:ext cx="348986" cy="348985"/>
            </a:xfrm>
            <a:prstGeom prst="rect">
              <a:avLst/>
            </a:prstGeom>
          </p:spPr>
        </p:pic>
      </p:grpSp>
      <p:sp>
        <p:nvSpPr>
          <p:cNvPr id="25" name="Graphic 13">
            <a:extLst>
              <a:ext uri="{FF2B5EF4-FFF2-40B4-BE49-F238E27FC236}">
                <a16:creationId xmlns:a16="http://schemas.microsoft.com/office/drawing/2014/main" id="{A54435CC-BF09-CF42-6BC6-B47628413EBB}"/>
              </a:ext>
            </a:extLst>
          </p:cNvPr>
          <p:cNvSpPr/>
          <p:nvPr/>
        </p:nvSpPr>
        <p:spPr>
          <a:xfrm>
            <a:off x="5607037" y="3536950"/>
            <a:ext cx="406334" cy="203156"/>
          </a:xfrm>
          <a:custGeom>
            <a:avLst/>
            <a:gdLst>
              <a:gd name="connsiteX0" fmla="*/ 0 w 1813655"/>
              <a:gd name="connsiteY0" fmla="*/ 906780 h 906779"/>
              <a:gd name="connsiteX1" fmla="*/ 0 w 1813655"/>
              <a:gd name="connsiteY1" fmla="*/ 787718 h 906779"/>
              <a:gd name="connsiteX2" fmla="*/ 83153 w 1813655"/>
              <a:gd name="connsiteY2" fmla="*/ 655511 h 906779"/>
              <a:gd name="connsiteX3" fmla="*/ 302324 w 1813655"/>
              <a:gd name="connsiteY3" fmla="*/ 604457 h 906779"/>
              <a:gd name="connsiteX4" fmla="*/ 349568 w 1813655"/>
              <a:gd name="connsiteY4" fmla="*/ 605409 h 906779"/>
              <a:gd name="connsiteX5" fmla="*/ 393001 w 1813655"/>
              <a:gd name="connsiteY5" fmla="*/ 610172 h 906779"/>
              <a:gd name="connsiteX6" fmla="*/ 353282 w 1813655"/>
              <a:gd name="connsiteY6" fmla="*/ 693325 h 906779"/>
              <a:gd name="connsiteX7" fmla="*/ 340043 w 1813655"/>
              <a:gd name="connsiteY7" fmla="*/ 784003 h 906779"/>
              <a:gd name="connsiteX8" fmla="*/ 340043 w 1813655"/>
              <a:gd name="connsiteY8" fmla="*/ 906780 h 906779"/>
              <a:gd name="connsiteX9" fmla="*/ 0 w 1813655"/>
              <a:gd name="connsiteY9" fmla="*/ 906780 h 906779"/>
              <a:gd name="connsiteX10" fmla="*/ 453390 w 1813655"/>
              <a:gd name="connsiteY10" fmla="*/ 906780 h 906779"/>
              <a:gd name="connsiteX11" fmla="*/ 453390 w 1813655"/>
              <a:gd name="connsiteY11" fmla="*/ 784003 h 906779"/>
              <a:gd name="connsiteX12" fmla="*/ 486442 w 1813655"/>
              <a:gd name="connsiteY12" fmla="*/ 673513 h 906779"/>
              <a:gd name="connsiteX13" fmla="*/ 579977 w 1813655"/>
              <a:gd name="connsiteY13" fmla="*/ 585692 h 906779"/>
              <a:gd name="connsiteX14" fmla="*/ 724472 w 1813655"/>
              <a:gd name="connsiteY14" fmla="*/ 529019 h 906779"/>
              <a:gd name="connsiteX15" fmla="*/ 906780 w 1813655"/>
              <a:gd name="connsiteY15" fmla="*/ 510159 h 906779"/>
              <a:gd name="connsiteX16" fmla="*/ 1090994 w 1813655"/>
              <a:gd name="connsiteY16" fmla="*/ 529019 h 906779"/>
              <a:gd name="connsiteX17" fmla="*/ 1235488 w 1813655"/>
              <a:gd name="connsiteY17" fmla="*/ 585692 h 906779"/>
              <a:gd name="connsiteX18" fmla="*/ 1328071 w 1813655"/>
              <a:gd name="connsiteY18" fmla="*/ 673513 h 906779"/>
              <a:gd name="connsiteX19" fmla="*/ 1360170 w 1813655"/>
              <a:gd name="connsiteY19" fmla="*/ 784003 h 906779"/>
              <a:gd name="connsiteX20" fmla="*/ 1360170 w 1813655"/>
              <a:gd name="connsiteY20" fmla="*/ 906780 h 906779"/>
              <a:gd name="connsiteX21" fmla="*/ 453390 w 1813655"/>
              <a:gd name="connsiteY21" fmla="*/ 906780 h 906779"/>
              <a:gd name="connsiteX22" fmla="*/ 1473613 w 1813655"/>
              <a:gd name="connsiteY22" fmla="*/ 906780 h 906779"/>
              <a:gd name="connsiteX23" fmla="*/ 1473613 w 1813655"/>
              <a:gd name="connsiteY23" fmla="*/ 784003 h 906779"/>
              <a:gd name="connsiteX24" fmla="*/ 1461326 w 1813655"/>
              <a:gd name="connsiteY24" fmla="*/ 691420 h 906779"/>
              <a:gd name="connsiteX25" fmla="*/ 1424464 w 1813655"/>
              <a:gd name="connsiteY25" fmla="*/ 610172 h 906779"/>
              <a:gd name="connsiteX26" fmla="*/ 1466945 w 1813655"/>
              <a:gd name="connsiteY26" fmla="*/ 605409 h 906779"/>
              <a:gd name="connsiteX27" fmla="*/ 1511332 w 1813655"/>
              <a:gd name="connsiteY27" fmla="*/ 604457 h 906779"/>
              <a:gd name="connsiteX28" fmla="*/ 1730502 w 1813655"/>
              <a:gd name="connsiteY28" fmla="*/ 654558 h 906779"/>
              <a:gd name="connsiteX29" fmla="*/ 1813655 w 1813655"/>
              <a:gd name="connsiteY29" fmla="*/ 787718 h 906779"/>
              <a:gd name="connsiteX30" fmla="*/ 1813655 w 1813655"/>
              <a:gd name="connsiteY30" fmla="*/ 906780 h 906779"/>
              <a:gd name="connsiteX31" fmla="*/ 1473613 w 1813655"/>
              <a:gd name="connsiteY31" fmla="*/ 906780 h 906779"/>
              <a:gd name="connsiteX32" fmla="*/ 613982 w 1813655"/>
              <a:gd name="connsiteY32" fmla="*/ 755618 h 906779"/>
              <a:gd name="connsiteX33" fmla="*/ 1201579 w 1813655"/>
              <a:gd name="connsiteY33" fmla="*/ 755618 h 906779"/>
              <a:gd name="connsiteX34" fmla="*/ 1096709 w 1813655"/>
              <a:gd name="connsiteY34" fmla="*/ 689515 h 906779"/>
              <a:gd name="connsiteX35" fmla="*/ 906875 w 1813655"/>
              <a:gd name="connsiteY35" fmla="*/ 661130 h 906779"/>
              <a:gd name="connsiteX36" fmla="*/ 717042 w 1813655"/>
              <a:gd name="connsiteY36" fmla="*/ 689515 h 906779"/>
              <a:gd name="connsiteX37" fmla="*/ 614077 w 1813655"/>
              <a:gd name="connsiteY37" fmla="*/ 755618 h 906779"/>
              <a:gd name="connsiteX38" fmla="*/ 302228 w 1813655"/>
              <a:gd name="connsiteY38" fmla="*/ 528923 h 906779"/>
              <a:gd name="connsiteX39" fmla="*/ 195453 w 1813655"/>
              <a:gd name="connsiteY39" fmla="*/ 484537 h 906779"/>
              <a:gd name="connsiteX40" fmla="*/ 151067 w 1813655"/>
              <a:gd name="connsiteY40" fmla="*/ 377761 h 906779"/>
              <a:gd name="connsiteX41" fmla="*/ 195453 w 1813655"/>
              <a:gd name="connsiteY41" fmla="*/ 270034 h 906779"/>
              <a:gd name="connsiteX42" fmla="*/ 302228 w 1813655"/>
              <a:gd name="connsiteY42" fmla="*/ 226600 h 906779"/>
              <a:gd name="connsiteX43" fmla="*/ 409956 w 1813655"/>
              <a:gd name="connsiteY43" fmla="*/ 270034 h 906779"/>
              <a:gd name="connsiteX44" fmla="*/ 453390 w 1813655"/>
              <a:gd name="connsiteY44" fmla="*/ 377761 h 906779"/>
              <a:gd name="connsiteX45" fmla="*/ 409956 w 1813655"/>
              <a:gd name="connsiteY45" fmla="*/ 484537 h 906779"/>
              <a:gd name="connsiteX46" fmla="*/ 302228 w 1813655"/>
              <a:gd name="connsiteY46" fmla="*/ 528923 h 906779"/>
              <a:gd name="connsiteX47" fmla="*/ 1511332 w 1813655"/>
              <a:gd name="connsiteY47" fmla="*/ 528923 h 906779"/>
              <a:gd name="connsiteX48" fmla="*/ 1404557 w 1813655"/>
              <a:gd name="connsiteY48" fmla="*/ 484537 h 906779"/>
              <a:gd name="connsiteX49" fmla="*/ 1360170 w 1813655"/>
              <a:gd name="connsiteY49" fmla="*/ 377761 h 906779"/>
              <a:gd name="connsiteX50" fmla="*/ 1404557 w 1813655"/>
              <a:gd name="connsiteY50" fmla="*/ 270034 h 906779"/>
              <a:gd name="connsiteX51" fmla="*/ 1511332 w 1813655"/>
              <a:gd name="connsiteY51" fmla="*/ 226600 h 906779"/>
              <a:gd name="connsiteX52" fmla="*/ 1619060 w 1813655"/>
              <a:gd name="connsiteY52" fmla="*/ 270034 h 906779"/>
              <a:gd name="connsiteX53" fmla="*/ 1662493 w 1813655"/>
              <a:gd name="connsiteY53" fmla="*/ 377761 h 906779"/>
              <a:gd name="connsiteX54" fmla="*/ 1619060 w 1813655"/>
              <a:gd name="connsiteY54" fmla="*/ 484537 h 906779"/>
              <a:gd name="connsiteX55" fmla="*/ 1511332 w 1813655"/>
              <a:gd name="connsiteY55" fmla="*/ 528923 h 906779"/>
              <a:gd name="connsiteX56" fmla="*/ 906780 w 1813655"/>
              <a:gd name="connsiteY56" fmla="*/ 453390 h 906779"/>
              <a:gd name="connsiteX57" fmla="*/ 746188 w 1813655"/>
              <a:gd name="connsiteY57" fmla="*/ 387286 h 906779"/>
              <a:gd name="connsiteX58" fmla="*/ 680085 w 1813655"/>
              <a:gd name="connsiteY58" fmla="*/ 226695 h 906779"/>
              <a:gd name="connsiteX59" fmla="*/ 746188 w 1813655"/>
              <a:gd name="connsiteY59" fmla="*/ 65151 h 906779"/>
              <a:gd name="connsiteX60" fmla="*/ 906780 w 1813655"/>
              <a:gd name="connsiteY60" fmla="*/ 0 h 906779"/>
              <a:gd name="connsiteX61" fmla="*/ 1068324 w 1813655"/>
              <a:gd name="connsiteY61" fmla="*/ 65151 h 906779"/>
              <a:gd name="connsiteX62" fmla="*/ 1133475 w 1813655"/>
              <a:gd name="connsiteY62" fmla="*/ 226695 h 906779"/>
              <a:gd name="connsiteX63" fmla="*/ 1068324 w 1813655"/>
              <a:gd name="connsiteY63" fmla="*/ 387286 h 906779"/>
              <a:gd name="connsiteX64" fmla="*/ 906780 w 1813655"/>
              <a:gd name="connsiteY64" fmla="*/ 453390 h 906779"/>
              <a:gd name="connsiteX65" fmla="*/ 906780 w 1813655"/>
              <a:gd name="connsiteY65" fmla="*/ 302228 h 906779"/>
              <a:gd name="connsiteX66" fmla="*/ 960596 w 1813655"/>
              <a:gd name="connsiteY66" fmla="*/ 280511 h 906779"/>
              <a:gd name="connsiteX67" fmla="*/ 982313 w 1813655"/>
              <a:gd name="connsiteY67" fmla="*/ 226695 h 906779"/>
              <a:gd name="connsiteX68" fmla="*/ 960596 w 1813655"/>
              <a:gd name="connsiteY68" fmla="*/ 172879 h 906779"/>
              <a:gd name="connsiteX69" fmla="*/ 906780 w 1813655"/>
              <a:gd name="connsiteY69" fmla="*/ 151162 h 906779"/>
              <a:gd name="connsiteX70" fmla="*/ 852964 w 1813655"/>
              <a:gd name="connsiteY70" fmla="*/ 172879 h 906779"/>
              <a:gd name="connsiteX71" fmla="*/ 831247 w 1813655"/>
              <a:gd name="connsiteY71" fmla="*/ 226695 h 906779"/>
              <a:gd name="connsiteX72" fmla="*/ 852964 w 1813655"/>
              <a:gd name="connsiteY72" fmla="*/ 280511 h 906779"/>
              <a:gd name="connsiteX73" fmla="*/ 906780 w 1813655"/>
              <a:gd name="connsiteY73" fmla="*/ 302228 h 906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813655" h="906779">
                <a:moveTo>
                  <a:pt x="0" y="906780"/>
                </a:moveTo>
                <a:lnTo>
                  <a:pt x="0" y="787718"/>
                </a:lnTo>
                <a:cubicBezTo>
                  <a:pt x="0" y="733520"/>
                  <a:pt x="27718" y="689515"/>
                  <a:pt x="83153" y="655511"/>
                </a:cubicBezTo>
                <a:cubicBezTo>
                  <a:pt x="138589" y="621506"/>
                  <a:pt x="211646" y="604457"/>
                  <a:pt x="302324" y="604457"/>
                </a:cubicBezTo>
                <a:cubicBezTo>
                  <a:pt x="318707" y="604457"/>
                  <a:pt x="334423" y="604742"/>
                  <a:pt x="349568" y="605409"/>
                </a:cubicBezTo>
                <a:cubicBezTo>
                  <a:pt x="364712" y="606076"/>
                  <a:pt x="379190" y="607600"/>
                  <a:pt x="393001" y="610172"/>
                </a:cubicBezTo>
                <a:cubicBezTo>
                  <a:pt x="375380" y="636651"/>
                  <a:pt x="362141" y="664369"/>
                  <a:pt x="353282" y="693325"/>
                </a:cubicBezTo>
                <a:cubicBezTo>
                  <a:pt x="344424" y="722281"/>
                  <a:pt x="340043" y="752475"/>
                  <a:pt x="340043" y="784003"/>
                </a:cubicBezTo>
                <a:lnTo>
                  <a:pt x="340043" y="906780"/>
                </a:lnTo>
                <a:lnTo>
                  <a:pt x="0" y="906780"/>
                </a:lnTo>
                <a:close/>
                <a:moveTo>
                  <a:pt x="453390" y="906780"/>
                </a:moveTo>
                <a:lnTo>
                  <a:pt x="453390" y="784003"/>
                </a:lnTo>
                <a:cubicBezTo>
                  <a:pt x="453390" y="743712"/>
                  <a:pt x="464439" y="706850"/>
                  <a:pt x="486442" y="673513"/>
                </a:cubicBezTo>
                <a:cubicBezTo>
                  <a:pt x="508445" y="640175"/>
                  <a:pt x="539687" y="610838"/>
                  <a:pt x="579977" y="585692"/>
                </a:cubicBezTo>
                <a:cubicBezTo>
                  <a:pt x="620268" y="560546"/>
                  <a:pt x="668465" y="541592"/>
                  <a:pt x="724472" y="529019"/>
                </a:cubicBezTo>
                <a:cubicBezTo>
                  <a:pt x="780479" y="516446"/>
                  <a:pt x="841248" y="510159"/>
                  <a:pt x="906780" y="510159"/>
                </a:cubicBezTo>
                <a:cubicBezTo>
                  <a:pt x="972312" y="510159"/>
                  <a:pt x="1034891" y="516446"/>
                  <a:pt x="1090994" y="529019"/>
                </a:cubicBezTo>
                <a:cubicBezTo>
                  <a:pt x="1147096" y="541592"/>
                  <a:pt x="1195197" y="560546"/>
                  <a:pt x="1235488" y="585692"/>
                </a:cubicBezTo>
                <a:cubicBezTo>
                  <a:pt x="1275779" y="610838"/>
                  <a:pt x="1306639" y="640175"/>
                  <a:pt x="1328071" y="673513"/>
                </a:cubicBezTo>
                <a:cubicBezTo>
                  <a:pt x="1349502" y="706850"/>
                  <a:pt x="1360170" y="743712"/>
                  <a:pt x="1360170" y="784003"/>
                </a:cubicBezTo>
                <a:lnTo>
                  <a:pt x="1360170" y="906780"/>
                </a:lnTo>
                <a:lnTo>
                  <a:pt x="453390" y="906780"/>
                </a:lnTo>
                <a:close/>
                <a:moveTo>
                  <a:pt x="1473613" y="906780"/>
                </a:moveTo>
                <a:lnTo>
                  <a:pt x="1473613" y="784003"/>
                </a:lnTo>
                <a:cubicBezTo>
                  <a:pt x="1473613" y="751237"/>
                  <a:pt x="1469517" y="720376"/>
                  <a:pt x="1461326" y="691420"/>
                </a:cubicBezTo>
                <a:cubicBezTo>
                  <a:pt x="1453134" y="662464"/>
                  <a:pt x="1440847" y="635413"/>
                  <a:pt x="1424464" y="610172"/>
                </a:cubicBezTo>
                <a:cubicBezTo>
                  <a:pt x="1438275" y="607695"/>
                  <a:pt x="1452467" y="606076"/>
                  <a:pt x="1466945" y="605409"/>
                </a:cubicBezTo>
                <a:cubicBezTo>
                  <a:pt x="1481423" y="604742"/>
                  <a:pt x="1496187" y="604457"/>
                  <a:pt x="1511332" y="604457"/>
                </a:cubicBezTo>
                <a:cubicBezTo>
                  <a:pt x="1602010" y="604457"/>
                  <a:pt x="1675067" y="621125"/>
                  <a:pt x="1730502" y="654558"/>
                </a:cubicBezTo>
                <a:cubicBezTo>
                  <a:pt x="1785938" y="687991"/>
                  <a:pt x="1813655" y="732377"/>
                  <a:pt x="1813655" y="787718"/>
                </a:cubicBezTo>
                <a:lnTo>
                  <a:pt x="1813655" y="906780"/>
                </a:lnTo>
                <a:lnTo>
                  <a:pt x="1473613" y="906780"/>
                </a:lnTo>
                <a:close/>
                <a:moveTo>
                  <a:pt x="613982" y="755618"/>
                </a:moveTo>
                <a:lnTo>
                  <a:pt x="1201579" y="755618"/>
                </a:lnTo>
                <a:cubicBezTo>
                  <a:pt x="1189006" y="730472"/>
                  <a:pt x="1154049" y="708374"/>
                  <a:pt x="1096709" y="689515"/>
                </a:cubicBezTo>
                <a:cubicBezTo>
                  <a:pt x="1039368" y="670655"/>
                  <a:pt x="976122" y="661130"/>
                  <a:pt x="906875" y="661130"/>
                </a:cubicBezTo>
                <a:cubicBezTo>
                  <a:pt x="837629" y="661130"/>
                  <a:pt x="774287" y="670560"/>
                  <a:pt x="717042" y="689515"/>
                </a:cubicBezTo>
                <a:cubicBezTo>
                  <a:pt x="659702" y="708374"/>
                  <a:pt x="625412" y="730472"/>
                  <a:pt x="614077" y="755618"/>
                </a:cubicBezTo>
                <a:close/>
                <a:moveTo>
                  <a:pt x="302228" y="528923"/>
                </a:moveTo>
                <a:cubicBezTo>
                  <a:pt x="260699" y="528923"/>
                  <a:pt x="225076" y="514160"/>
                  <a:pt x="195453" y="484537"/>
                </a:cubicBezTo>
                <a:cubicBezTo>
                  <a:pt x="165830" y="454914"/>
                  <a:pt x="151067" y="419386"/>
                  <a:pt x="151067" y="377761"/>
                </a:cubicBezTo>
                <a:cubicBezTo>
                  <a:pt x="151067" y="336137"/>
                  <a:pt x="165830" y="299085"/>
                  <a:pt x="195453" y="270034"/>
                </a:cubicBezTo>
                <a:cubicBezTo>
                  <a:pt x="225076" y="240983"/>
                  <a:pt x="260604" y="226600"/>
                  <a:pt x="302228" y="226600"/>
                </a:cubicBezTo>
                <a:cubicBezTo>
                  <a:pt x="343853" y="226600"/>
                  <a:pt x="380905" y="241078"/>
                  <a:pt x="409956" y="270034"/>
                </a:cubicBezTo>
                <a:cubicBezTo>
                  <a:pt x="438912" y="298990"/>
                  <a:pt x="453390" y="334899"/>
                  <a:pt x="453390" y="377761"/>
                </a:cubicBezTo>
                <a:cubicBezTo>
                  <a:pt x="453390" y="420624"/>
                  <a:pt x="438912" y="454914"/>
                  <a:pt x="409956" y="484537"/>
                </a:cubicBezTo>
                <a:cubicBezTo>
                  <a:pt x="381000" y="514160"/>
                  <a:pt x="345091" y="528923"/>
                  <a:pt x="302228" y="528923"/>
                </a:cubicBezTo>
                <a:close/>
                <a:moveTo>
                  <a:pt x="1511332" y="528923"/>
                </a:moveTo>
                <a:cubicBezTo>
                  <a:pt x="1469803" y="528923"/>
                  <a:pt x="1434179" y="514160"/>
                  <a:pt x="1404557" y="484537"/>
                </a:cubicBezTo>
                <a:cubicBezTo>
                  <a:pt x="1374934" y="454914"/>
                  <a:pt x="1360170" y="419386"/>
                  <a:pt x="1360170" y="377761"/>
                </a:cubicBezTo>
                <a:cubicBezTo>
                  <a:pt x="1360170" y="336137"/>
                  <a:pt x="1374934" y="299085"/>
                  <a:pt x="1404557" y="270034"/>
                </a:cubicBezTo>
                <a:cubicBezTo>
                  <a:pt x="1434179" y="240983"/>
                  <a:pt x="1469708" y="226600"/>
                  <a:pt x="1511332" y="226600"/>
                </a:cubicBezTo>
                <a:cubicBezTo>
                  <a:pt x="1552956" y="226600"/>
                  <a:pt x="1590008" y="241078"/>
                  <a:pt x="1619060" y="270034"/>
                </a:cubicBezTo>
                <a:cubicBezTo>
                  <a:pt x="1648016" y="298990"/>
                  <a:pt x="1662493" y="334899"/>
                  <a:pt x="1662493" y="377761"/>
                </a:cubicBezTo>
                <a:cubicBezTo>
                  <a:pt x="1662493" y="420624"/>
                  <a:pt x="1648016" y="454914"/>
                  <a:pt x="1619060" y="484537"/>
                </a:cubicBezTo>
                <a:cubicBezTo>
                  <a:pt x="1590104" y="514160"/>
                  <a:pt x="1554194" y="528923"/>
                  <a:pt x="1511332" y="528923"/>
                </a:cubicBezTo>
                <a:close/>
                <a:moveTo>
                  <a:pt x="906780" y="453390"/>
                </a:moveTo>
                <a:cubicBezTo>
                  <a:pt x="843820" y="453390"/>
                  <a:pt x="790289" y="431387"/>
                  <a:pt x="746188" y="387286"/>
                </a:cubicBezTo>
                <a:cubicBezTo>
                  <a:pt x="702088" y="343186"/>
                  <a:pt x="680085" y="289655"/>
                  <a:pt x="680085" y="226695"/>
                </a:cubicBezTo>
                <a:cubicBezTo>
                  <a:pt x="680085" y="163735"/>
                  <a:pt x="702088" y="108585"/>
                  <a:pt x="746188" y="65151"/>
                </a:cubicBezTo>
                <a:cubicBezTo>
                  <a:pt x="790289" y="21717"/>
                  <a:pt x="843820" y="0"/>
                  <a:pt x="906780" y="0"/>
                </a:cubicBezTo>
                <a:cubicBezTo>
                  <a:pt x="969740" y="0"/>
                  <a:pt x="1024890" y="21717"/>
                  <a:pt x="1068324" y="65151"/>
                </a:cubicBezTo>
                <a:cubicBezTo>
                  <a:pt x="1111758" y="108585"/>
                  <a:pt x="1133475" y="162497"/>
                  <a:pt x="1133475" y="226695"/>
                </a:cubicBezTo>
                <a:cubicBezTo>
                  <a:pt x="1133475" y="290894"/>
                  <a:pt x="1111758" y="343186"/>
                  <a:pt x="1068324" y="387286"/>
                </a:cubicBezTo>
                <a:cubicBezTo>
                  <a:pt x="1024890" y="431387"/>
                  <a:pt x="970979" y="453390"/>
                  <a:pt x="906780" y="453390"/>
                </a:cubicBezTo>
                <a:close/>
                <a:moveTo>
                  <a:pt x="906780" y="302228"/>
                </a:moveTo>
                <a:cubicBezTo>
                  <a:pt x="928211" y="302228"/>
                  <a:pt x="946118" y="294989"/>
                  <a:pt x="960596" y="280511"/>
                </a:cubicBezTo>
                <a:cubicBezTo>
                  <a:pt x="975074" y="266033"/>
                  <a:pt x="982313" y="248031"/>
                  <a:pt x="982313" y="226695"/>
                </a:cubicBezTo>
                <a:cubicBezTo>
                  <a:pt x="982313" y="205359"/>
                  <a:pt x="975074" y="187357"/>
                  <a:pt x="960596" y="172879"/>
                </a:cubicBezTo>
                <a:cubicBezTo>
                  <a:pt x="946118" y="158401"/>
                  <a:pt x="928116" y="151162"/>
                  <a:pt x="906780" y="151162"/>
                </a:cubicBezTo>
                <a:cubicBezTo>
                  <a:pt x="885444" y="151162"/>
                  <a:pt x="867442" y="158401"/>
                  <a:pt x="852964" y="172879"/>
                </a:cubicBezTo>
                <a:cubicBezTo>
                  <a:pt x="838486" y="187357"/>
                  <a:pt x="831247" y="205359"/>
                  <a:pt x="831247" y="226695"/>
                </a:cubicBezTo>
                <a:cubicBezTo>
                  <a:pt x="831247" y="248031"/>
                  <a:pt x="838486" y="266033"/>
                  <a:pt x="852964" y="280511"/>
                </a:cubicBezTo>
                <a:cubicBezTo>
                  <a:pt x="867442" y="294989"/>
                  <a:pt x="885444" y="302228"/>
                  <a:pt x="906780" y="302228"/>
                </a:cubicBez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9" name="Graphic 27">
            <a:extLst>
              <a:ext uri="{FF2B5EF4-FFF2-40B4-BE49-F238E27FC236}">
                <a16:creationId xmlns:a16="http://schemas.microsoft.com/office/drawing/2014/main" id="{99014654-D861-7862-51D3-737DDBA9EC76}"/>
              </a:ext>
            </a:extLst>
          </p:cNvPr>
          <p:cNvSpPr/>
          <p:nvPr/>
        </p:nvSpPr>
        <p:spPr>
          <a:xfrm>
            <a:off x="7032779" y="4453124"/>
            <a:ext cx="212520" cy="201864"/>
          </a:xfrm>
          <a:custGeom>
            <a:avLst/>
            <a:gdLst>
              <a:gd name="connsiteX0" fmla="*/ 142304 w 1422749"/>
              <a:gd name="connsiteY0" fmla="*/ 1351312 h 1351406"/>
              <a:gd name="connsiteX1" fmla="*/ 41815 w 1422749"/>
              <a:gd name="connsiteY1" fmla="*/ 1309497 h 1351406"/>
              <a:gd name="connsiteX2" fmla="*/ 0 w 1422749"/>
              <a:gd name="connsiteY2" fmla="*/ 1209008 h 1351406"/>
              <a:gd name="connsiteX3" fmla="*/ 0 w 1422749"/>
              <a:gd name="connsiteY3" fmla="*/ 426815 h 1351406"/>
              <a:gd name="connsiteX4" fmla="*/ 41815 w 1422749"/>
              <a:gd name="connsiteY4" fmla="*/ 326327 h 1351406"/>
              <a:gd name="connsiteX5" fmla="*/ 142304 w 1422749"/>
              <a:gd name="connsiteY5" fmla="*/ 284512 h 1351406"/>
              <a:gd name="connsiteX6" fmla="*/ 426815 w 1422749"/>
              <a:gd name="connsiteY6" fmla="*/ 284512 h 1351406"/>
              <a:gd name="connsiteX7" fmla="*/ 426815 w 1422749"/>
              <a:gd name="connsiteY7" fmla="*/ 142304 h 1351406"/>
              <a:gd name="connsiteX8" fmla="*/ 468630 w 1422749"/>
              <a:gd name="connsiteY8" fmla="*/ 41815 h 1351406"/>
              <a:gd name="connsiteX9" fmla="*/ 569119 w 1422749"/>
              <a:gd name="connsiteY9" fmla="*/ 0 h 1351406"/>
              <a:gd name="connsiteX10" fmla="*/ 853631 w 1422749"/>
              <a:gd name="connsiteY10" fmla="*/ 0 h 1351406"/>
              <a:gd name="connsiteX11" fmla="*/ 954119 w 1422749"/>
              <a:gd name="connsiteY11" fmla="*/ 41815 h 1351406"/>
              <a:gd name="connsiteX12" fmla="*/ 995934 w 1422749"/>
              <a:gd name="connsiteY12" fmla="*/ 142304 h 1351406"/>
              <a:gd name="connsiteX13" fmla="*/ 995934 w 1422749"/>
              <a:gd name="connsiteY13" fmla="*/ 284512 h 1351406"/>
              <a:gd name="connsiteX14" fmla="*/ 1280446 w 1422749"/>
              <a:gd name="connsiteY14" fmla="*/ 284512 h 1351406"/>
              <a:gd name="connsiteX15" fmla="*/ 1380935 w 1422749"/>
              <a:gd name="connsiteY15" fmla="*/ 326327 h 1351406"/>
              <a:gd name="connsiteX16" fmla="*/ 1422749 w 1422749"/>
              <a:gd name="connsiteY16" fmla="*/ 426815 h 1351406"/>
              <a:gd name="connsiteX17" fmla="*/ 1422749 w 1422749"/>
              <a:gd name="connsiteY17" fmla="*/ 1209104 h 1351406"/>
              <a:gd name="connsiteX18" fmla="*/ 1380935 w 1422749"/>
              <a:gd name="connsiteY18" fmla="*/ 1309592 h 1351406"/>
              <a:gd name="connsiteX19" fmla="*/ 1280446 w 1422749"/>
              <a:gd name="connsiteY19" fmla="*/ 1351407 h 1351406"/>
              <a:gd name="connsiteX20" fmla="*/ 142304 w 1422749"/>
              <a:gd name="connsiteY20" fmla="*/ 1351407 h 1351406"/>
              <a:gd name="connsiteX21" fmla="*/ 142304 w 1422749"/>
              <a:gd name="connsiteY21" fmla="*/ 1209104 h 1351406"/>
              <a:gd name="connsiteX22" fmla="*/ 1280160 w 1422749"/>
              <a:gd name="connsiteY22" fmla="*/ 1209104 h 1351406"/>
              <a:gd name="connsiteX23" fmla="*/ 1280160 w 1422749"/>
              <a:gd name="connsiteY23" fmla="*/ 426815 h 1351406"/>
              <a:gd name="connsiteX24" fmla="*/ 142304 w 1422749"/>
              <a:gd name="connsiteY24" fmla="*/ 426815 h 1351406"/>
              <a:gd name="connsiteX25" fmla="*/ 142304 w 1422749"/>
              <a:gd name="connsiteY25" fmla="*/ 1209104 h 1351406"/>
              <a:gd name="connsiteX26" fmla="*/ 569024 w 1422749"/>
              <a:gd name="connsiteY26" fmla="*/ 284607 h 1351406"/>
              <a:gd name="connsiteX27" fmla="*/ 853535 w 1422749"/>
              <a:gd name="connsiteY27" fmla="*/ 284607 h 1351406"/>
              <a:gd name="connsiteX28" fmla="*/ 853535 w 1422749"/>
              <a:gd name="connsiteY28" fmla="*/ 142399 h 1351406"/>
              <a:gd name="connsiteX29" fmla="*/ 569024 w 1422749"/>
              <a:gd name="connsiteY29" fmla="*/ 142399 h 1351406"/>
              <a:gd name="connsiteX30" fmla="*/ 569024 w 1422749"/>
              <a:gd name="connsiteY30" fmla="*/ 284607 h 1351406"/>
              <a:gd name="connsiteX31" fmla="*/ 142304 w 1422749"/>
              <a:gd name="connsiteY31" fmla="*/ 1209104 h 1351406"/>
              <a:gd name="connsiteX32" fmla="*/ 142304 w 1422749"/>
              <a:gd name="connsiteY32" fmla="*/ 426815 h 1351406"/>
              <a:gd name="connsiteX33" fmla="*/ 142304 w 1422749"/>
              <a:gd name="connsiteY33" fmla="*/ 1209104 h 1351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2749" h="1351406">
                <a:moveTo>
                  <a:pt x="142304" y="1351312"/>
                </a:moveTo>
                <a:cubicBezTo>
                  <a:pt x="103156" y="1351312"/>
                  <a:pt x="69723" y="1337405"/>
                  <a:pt x="41815" y="1309497"/>
                </a:cubicBezTo>
                <a:cubicBezTo>
                  <a:pt x="14002" y="1281684"/>
                  <a:pt x="0" y="1248156"/>
                  <a:pt x="0" y="1209008"/>
                </a:cubicBezTo>
                <a:lnTo>
                  <a:pt x="0" y="426815"/>
                </a:lnTo>
                <a:cubicBezTo>
                  <a:pt x="0" y="387668"/>
                  <a:pt x="13907" y="354235"/>
                  <a:pt x="41815" y="326327"/>
                </a:cubicBezTo>
                <a:cubicBezTo>
                  <a:pt x="69628" y="298514"/>
                  <a:pt x="103156" y="284512"/>
                  <a:pt x="142304" y="284512"/>
                </a:cubicBezTo>
                <a:lnTo>
                  <a:pt x="426815" y="284512"/>
                </a:lnTo>
                <a:lnTo>
                  <a:pt x="426815" y="142304"/>
                </a:lnTo>
                <a:cubicBezTo>
                  <a:pt x="426815" y="103156"/>
                  <a:pt x="440722" y="69723"/>
                  <a:pt x="468630" y="41815"/>
                </a:cubicBezTo>
                <a:cubicBezTo>
                  <a:pt x="496443" y="14002"/>
                  <a:pt x="529971" y="0"/>
                  <a:pt x="569119" y="0"/>
                </a:cubicBezTo>
                <a:lnTo>
                  <a:pt x="853631" y="0"/>
                </a:lnTo>
                <a:cubicBezTo>
                  <a:pt x="892778" y="0"/>
                  <a:pt x="926211" y="13907"/>
                  <a:pt x="954119" y="41815"/>
                </a:cubicBezTo>
                <a:cubicBezTo>
                  <a:pt x="981932" y="69628"/>
                  <a:pt x="995934" y="103156"/>
                  <a:pt x="995934" y="142304"/>
                </a:cubicBezTo>
                <a:lnTo>
                  <a:pt x="995934" y="284512"/>
                </a:lnTo>
                <a:lnTo>
                  <a:pt x="1280446" y="284512"/>
                </a:lnTo>
                <a:cubicBezTo>
                  <a:pt x="1319594" y="284512"/>
                  <a:pt x="1353026" y="298418"/>
                  <a:pt x="1380935" y="326327"/>
                </a:cubicBezTo>
                <a:cubicBezTo>
                  <a:pt x="1408748" y="354139"/>
                  <a:pt x="1422749" y="387668"/>
                  <a:pt x="1422749" y="426815"/>
                </a:cubicBezTo>
                <a:lnTo>
                  <a:pt x="1422749" y="1209104"/>
                </a:lnTo>
                <a:cubicBezTo>
                  <a:pt x="1422749" y="1248251"/>
                  <a:pt x="1408843" y="1281684"/>
                  <a:pt x="1380935" y="1309592"/>
                </a:cubicBezTo>
                <a:cubicBezTo>
                  <a:pt x="1353122" y="1337405"/>
                  <a:pt x="1319594" y="1351407"/>
                  <a:pt x="1280446" y="1351407"/>
                </a:cubicBezTo>
                <a:lnTo>
                  <a:pt x="142304" y="1351407"/>
                </a:lnTo>
                <a:close/>
                <a:moveTo>
                  <a:pt x="142304" y="1209104"/>
                </a:moveTo>
                <a:lnTo>
                  <a:pt x="1280160" y="1209104"/>
                </a:lnTo>
                <a:lnTo>
                  <a:pt x="1280160" y="426815"/>
                </a:lnTo>
                <a:lnTo>
                  <a:pt x="142304" y="426815"/>
                </a:lnTo>
                <a:lnTo>
                  <a:pt x="142304" y="1209104"/>
                </a:lnTo>
                <a:close/>
                <a:moveTo>
                  <a:pt x="569024" y="284607"/>
                </a:moveTo>
                <a:lnTo>
                  <a:pt x="853535" y="284607"/>
                </a:lnTo>
                <a:lnTo>
                  <a:pt x="853535" y="142399"/>
                </a:lnTo>
                <a:lnTo>
                  <a:pt x="569024" y="142399"/>
                </a:lnTo>
                <a:lnTo>
                  <a:pt x="569024" y="284607"/>
                </a:lnTo>
                <a:close/>
                <a:moveTo>
                  <a:pt x="142304" y="1209104"/>
                </a:moveTo>
                <a:lnTo>
                  <a:pt x="142304" y="426815"/>
                </a:lnTo>
                <a:lnTo>
                  <a:pt x="142304" y="1209104"/>
                </a:ln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010674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526AFB-24D5-B587-9F2A-C9FE3E3CF9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51624F0-F5D3-767A-3C29-2D5620C23172}"/>
              </a:ext>
            </a:extLst>
          </p:cNvPr>
          <p:cNvSpPr txBox="1"/>
          <p:nvPr/>
        </p:nvSpPr>
        <p:spPr>
          <a:xfrm>
            <a:off x="4677318" y="1512034"/>
            <a:ext cx="377020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5000" dirty="0">
                <a:latin typeface="+mj-lt"/>
              </a:rPr>
              <a:t>Awards &amp;</a:t>
            </a:r>
            <a:br>
              <a:rPr lang="en-ID" sz="5000" dirty="0">
                <a:latin typeface="+mj-lt"/>
              </a:rPr>
            </a:br>
            <a:r>
              <a:rPr lang="en-ID" sz="5000" dirty="0">
                <a:solidFill>
                  <a:schemeClr val="accent1"/>
                </a:solidFill>
                <a:latin typeface="+mj-lt"/>
              </a:rPr>
              <a:t>Recognition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F5CAEF0-EC34-E8E9-CA47-D9BA024CE75B}"/>
              </a:ext>
            </a:extLst>
          </p:cNvPr>
          <p:cNvSpPr/>
          <p:nvPr/>
        </p:nvSpPr>
        <p:spPr>
          <a:xfrm>
            <a:off x="7172490" y="549275"/>
            <a:ext cx="4324185" cy="3587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44F51B7-1C53-3B7B-E63F-22E2C8A2A00D}"/>
              </a:ext>
            </a:extLst>
          </p:cNvPr>
          <p:cNvSpPr/>
          <p:nvPr/>
        </p:nvSpPr>
        <p:spPr>
          <a:xfrm>
            <a:off x="10587990" y="599596"/>
            <a:ext cx="842010" cy="258132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D280BE-10DA-D079-8E6C-82F10EF7B0BA}"/>
              </a:ext>
            </a:extLst>
          </p:cNvPr>
          <p:cNvSpPr txBox="1"/>
          <p:nvPr/>
        </p:nvSpPr>
        <p:spPr>
          <a:xfrm>
            <a:off x="7363153" y="590452"/>
            <a:ext cx="613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Home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D6A93A-C8A1-6069-0A8B-1B0C49008A59}"/>
              </a:ext>
            </a:extLst>
          </p:cNvPr>
          <p:cNvSpPr txBox="1"/>
          <p:nvPr/>
        </p:nvSpPr>
        <p:spPr>
          <a:xfrm>
            <a:off x="8458127" y="590452"/>
            <a:ext cx="6553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About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AE29A4-0B76-EBD3-4F6D-BD09FDA8541A}"/>
              </a:ext>
            </a:extLst>
          </p:cNvPr>
          <p:cNvSpPr txBox="1"/>
          <p:nvPr/>
        </p:nvSpPr>
        <p:spPr>
          <a:xfrm>
            <a:off x="9613861" y="590452"/>
            <a:ext cx="6413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Works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73FF57-396D-C278-5EF7-317AB62FAC83}"/>
              </a:ext>
            </a:extLst>
          </p:cNvPr>
          <p:cNvSpPr txBox="1"/>
          <p:nvPr/>
        </p:nvSpPr>
        <p:spPr>
          <a:xfrm>
            <a:off x="10648316" y="590452"/>
            <a:ext cx="721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cs typeface="Space Grotesk" pitchFamily="2" charset="0"/>
              </a:rPr>
              <a:t>Awards</a:t>
            </a:r>
            <a:endParaRPr lang="en-ID" sz="1200" dirty="0">
              <a:solidFill>
                <a:schemeClr val="bg2"/>
              </a:solidFill>
              <a:cs typeface="Space Grotesk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CC1863-9599-2CD4-14A5-A59C4B1FD75A}"/>
              </a:ext>
            </a:extLst>
          </p:cNvPr>
          <p:cNvSpPr txBox="1"/>
          <p:nvPr/>
        </p:nvSpPr>
        <p:spPr>
          <a:xfrm>
            <a:off x="844868" y="590452"/>
            <a:ext cx="1479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>
                <a:latin typeface="+mj-lt"/>
                <a:cs typeface="Space Grotesk" pitchFamily="2" charset="0"/>
              </a:rPr>
              <a:t>Company Name</a:t>
            </a:r>
          </a:p>
        </p:txBody>
      </p:sp>
      <p:sp>
        <p:nvSpPr>
          <p:cNvPr id="10" name="Graphic 24">
            <a:extLst>
              <a:ext uri="{FF2B5EF4-FFF2-40B4-BE49-F238E27FC236}">
                <a16:creationId xmlns:a16="http://schemas.microsoft.com/office/drawing/2014/main" id="{6EFEB8D7-3D15-F322-89E6-D99C146798F2}"/>
              </a:ext>
            </a:extLst>
          </p:cNvPr>
          <p:cNvSpPr/>
          <p:nvPr/>
        </p:nvSpPr>
        <p:spPr>
          <a:xfrm>
            <a:off x="695325" y="642555"/>
            <a:ext cx="156075" cy="144686"/>
          </a:xfrm>
          <a:custGeom>
            <a:avLst/>
            <a:gdLst>
              <a:gd name="connsiteX0" fmla="*/ 3075411 w 4356502"/>
              <a:gd name="connsiteY0" fmla="*/ 2019300 h 4038600"/>
              <a:gd name="connsiteX1" fmla="*/ 4350809 w 4356502"/>
              <a:gd name="connsiteY1" fmla="*/ 402431 h 4038600"/>
              <a:gd name="connsiteX2" fmla="*/ 4013814 w 4356502"/>
              <a:gd name="connsiteY2" fmla="*/ 0 h 4038600"/>
              <a:gd name="connsiteX3" fmla="*/ 342593 w 4356502"/>
              <a:gd name="connsiteY3" fmla="*/ 0 h 4038600"/>
              <a:gd name="connsiteX4" fmla="*/ 5694 w 4356502"/>
              <a:gd name="connsiteY4" fmla="*/ 402431 h 4038600"/>
              <a:gd name="connsiteX5" fmla="*/ 1281091 w 4356502"/>
              <a:gd name="connsiteY5" fmla="*/ 2019300 h 4038600"/>
              <a:gd name="connsiteX6" fmla="*/ 5694 w 4356502"/>
              <a:gd name="connsiteY6" fmla="*/ 3636169 h 4038600"/>
              <a:gd name="connsiteX7" fmla="*/ 342688 w 4356502"/>
              <a:gd name="connsiteY7" fmla="*/ 4038600 h 4038600"/>
              <a:gd name="connsiteX8" fmla="*/ 4013814 w 4356502"/>
              <a:gd name="connsiteY8" fmla="*/ 4038600 h 4038600"/>
              <a:gd name="connsiteX9" fmla="*/ 4350809 w 4356502"/>
              <a:gd name="connsiteY9" fmla="*/ 3636169 h 4038600"/>
              <a:gd name="connsiteX10" fmla="*/ 3075411 w 4356502"/>
              <a:gd name="connsiteY10" fmla="*/ 201930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56502" h="4038600">
                <a:moveTo>
                  <a:pt x="3075411" y="2019300"/>
                </a:moveTo>
                <a:cubicBezTo>
                  <a:pt x="3730445" y="1727835"/>
                  <a:pt x="4217459" y="1127093"/>
                  <a:pt x="4350809" y="402431"/>
                </a:cubicBezTo>
                <a:cubicBezTo>
                  <a:pt x="4389385" y="192881"/>
                  <a:pt x="4226984" y="0"/>
                  <a:pt x="4013814" y="0"/>
                </a:cubicBezTo>
                <a:lnTo>
                  <a:pt x="342593" y="0"/>
                </a:lnTo>
                <a:cubicBezTo>
                  <a:pt x="129519" y="0"/>
                  <a:pt x="-32882" y="192881"/>
                  <a:pt x="5694" y="402431"/>
                </a:cubicBezTo>
                <a:cubicBezTo>
                  <a:pt x="139044" y="1127093"/>
                  <a:pt x="626057" y="1727835"/>
                  <a:pt x="1281091" y="2019300"/>
                </a:cubicBezTo>
                <a:cubicBezTo>
                  <a:pt x="626057" y="2310765"/>
                  <a:pt x="139044" y="2911507"/>
                  <a:pt x="5694" y="3636169"/>
                </a:cubicBezTo>
                <a:cubicBezTo>
                  <a:pt x="-32882" y="3845719"/>
                  <a:pt x="129519" y="4038600"/>
                  <a:pt x="342688" y="4038600"/>
                </a:cubicBezTo>
                <a:lnTo>
                  <a:pt x="4013814" y="4038600"/>
                </a:lnTo>
                <a:cubicBezTo>
                  <a:pt x="4226888" y="4038600"/>
                  <a:pt x="4389385" y="3845719"/>
                  <a:pt x="4350809" y="3636169"/>
                </a:cubicBezTo>
                <a:cubicBezTo>
                  <a:pt x="4217459" y="2911507"/>
                  <a:pt x="3730445" y="2310765"/>
                  <a:pt x="3075411" y="201930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45787FE-83E4-4EF9-4994-98294F1B6EE8}"/>
              </a:ext>
            </a:extLst>
          </p:cNvPr>
          <p:cNvSpPr/>
          <p:nvPr/>
        </p:nvSpPr>
        <p:spPr>
          <a:xfrm rot="281807" flipV="1">
            <a:off x="796072" y="1843405"/>
            <a:ext cx="3111080" cy="2519045"/>
          </a:xfrm>
          <a:prstGeom prst="roundRect">
            <a:avLst>
              <a:gd name="adj" fmla="val 102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700B05B-1321-263B-7931-E7DC33F4107A}"/>
              </a:ext>
            </a:extLst>
          </p:cNvPr>
          <p:cNvSpPr/>
          <p:nvPr/>
        </p:nvSpPr>
        <p:spPr>
          <a:xfrm rot="150462" flipV="1">
            <a:off x="796072" y="1843405"/>
            <a:ext cx="3111080" cy="2519045"/>
          </a:xfrm>
          <a:prstGeom prst="roundRect">
            <a:avLst>
              <a:gd name="adj" fmla="val 102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E4B4AD9-0050-7FC8-2D5D-B376A918B3EA}"/>
              </a:ext>
            </a:extLst>
          </p:cNvPr>
          <p:cNvSpPr txBox="1"/>
          <p:nvPr/>
        </p:nvSpPr>
        <p:spPr>
          <a:xfrm>
            <a:off x="607753" y="5608696"/>
            <a:ext cx="2836487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sociis.</a:t>
            </a:r>
            <a:endParaRPr lang="en-ID" sz="1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E8D5515-7AC4-B52B-41D0-0FFB9260B82F}"/>
              </a:ext>
            </a:extLst>
          </p:cNvPr>
          <p:cNvSpPr txBox="1"/>
          <p:nvPr/>
        </p:nvSpPr>
        <p:spPr>
          <a:xfrm>
            <a:off x="590311" y="5243022"/>
            <a:ext cx="27217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Top 100 Fastest-Growing Tech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C107046-CACA-5E9A-1CC3-AB8A744D0FDA}"/>
              </a:ext>
            </a:extLst>
          </p:cNvPr>
          <p:cNvSpPr txBox="1"/>
          <p:nvPr/>
        </p:nvSpPr>
        <p:spPr>
          <a:xfrm>
            <a:off x="8747760" y="5243022"/>
            <a:ext cx="30088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Top Cloud Service Provider 2022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9C61E30-B1CF-80F6-5CCB-C37F5D549304}"/>
              </a:ext>
            </a:extLst>
          </p:cNvPr>
          <p:cNvSpPr txBox="1"/>
          <p:nvPr/>
        </p:nvSpPr>
        <p:spPr>
          <a:xfrm>
            <a:off x="4696623" y="5243022"/>
            <a:ext cx="26665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Best Workplace in Tech 2020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C3C2ADA-194C-2625-80AB-EF13033ECF3C}"/>
              </a:ext>
            </a:extLst>
          </p:cNvPr>
          <p:cNvSpPr txBox="1"/>
          <p:nvPr/>
        </p:nvSpPr>
        <p:spPr>
          <a:xfrm>
            <a:off x="8747760" y="5608696"/>
            <a:ext cx="2836487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sociis.</a:t>
            </a:r>
            <a:endParaRPr lang="en-ID" sz="10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395FEF5-CE85-C71D-75A3-E819C91565EE}"/>
              </a:ext>
            </a:extLst>
          </p:cNvPr>
          <p:cNvSpPr txBox="1"/>
          <p:nvPr/>
        </p:nvSpPr>
        <p:spPr>
          <a:xfrm>
            <a:off x="4677318" y="5608696"/>
            <a:ext cx="2836487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</a:t>
            </a:r>
            <a:r>
              <a:rPr lang="en-ID" sz="1000" b="0" i="0" dirty="0" err="1">
                <a:effectLst/>
              </a:rPr>
              <a:t>sociis.c</a:t>
            </a:r>
            <a:endParaRPr lang="en-ID" sz="10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E30E991-B8C1-B661-7F52-44FD8FE0A00A}"/>
              </a:ext>
            </a:extLst>
          </p:cNvPr>
          <p:cNvSpPr txBox="1"/>
          <p:nvPr/>
        </p:nvSpPr>
        <p:spPr>
          <a:xfrm>
            <a:off x="8747760" y="3474720"/>
            <a:ext cx="24360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Best Innovation in AI  2023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3D31CAA-CE2F-1E50-C779-E0D11F7559CD}"/>
              </a:ext>
            </a:extLst>
          </p:cNvPr>
          <p:cNvSpPr txBox="1"/>
          <p:nvPr/>
        </p:nvSpPr>
        <p:spPr>
          <a:xfrm>
            <a:off x="8728455" y="3840394"/>
            <a:ext cx="2836487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</a:t>
            </a:r>
            <a:r>
              <a:rPr lang="en-ID" sz="1000" b="0" i="0" dirty="0" err="1">
                <a:effectLst/>
              </a:rPr>
              <a:t>sociis.c</a:t>
            </a:r>
            <a:endParaRPr lang="en-ID" sz="1000" dirty="0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D02A8666-2A76-D99C-97F6-8C89CC656DB4}"/>
              </a:ext>
            </a:extLst>
          </p:cNvPr>
          <p:cNvSpPr/>
          <p:nvPr/>
        </p:nvSpPr>
        <p:spPr>
          <a:xfrm>
            <a:off x="9847111" y="1750336"/>
            <a:ext cx="1481758" cy="41592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70D0BE4-77B8-10C8-DDDC-0FCE3DD1967C}"/>
              </a:ext>
            </a:extLst>
          </p:cNvPr>
          <p:cNvSpPr txBox="1"/>
          <p:nvPr/>
        </p:nvSpPr>
        <p:spPr>
          <a:xfrm>
            <a:off x="10049973" y="1800748"/>
            <a:ext cx="11338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+mj-lt"/>
              </a:rPr>
              <a:t>Next Page</a:t>
            </a:r>
            <a:endParaRPr lang="en-ID" sz="1400" dirty="0">
              <a:latin typeface="+mj-lt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720F09A-05F1-86BC-DDC1-E0744D04AFBC}"/>
              </a:ext>
            </a:extLst>
          </p:cNvPr>
          <p:cNvSpPr/>
          <p:nvPr/>
        </p:nvSpPr>
        <p:spPr>
          <a:xfrm>
            <a:off x="11233930" y="1820572"/>
            <a:ext cx="276225" cy="2762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Graphic 33">
            <a:extLst>
              <a:ext uri="{FF2B5EF4-FFF2-40B4-BE49-F238E27FC236}">
                <a16:creationId xmlns:a16="http://schemas.microsoft.com/office/drawing/2014/main" id="{CF472974-1DB6-CE3A-F0F4-17589B79102D}"/>
              </a:ext>
            </a:extLst>
          </p:cNvPr>
          <p:cNvSpPr/>
          <p:nvPr/>
        </p:nvSpPr>
        <p:spPr>
          <a:xfrm>
            <a:off x="11328869" y="1915435"/>
            <a:ext cx="86346" cy="86498"/>
          </a:xfrm>
          <a:custGeom>
            <a:avLst/>
            <a:gdLst>
              <a:gd name="connsiteX0" fmla="*/ 542925 w 542925"/>
              <a:gd name="connsiteY0" fmla="*/ 16193 h 543877"/>
              <a:gd name="connsiteX1" fmla="*/ 542925 w 542925"/>
              <a:gd name="connsiteY1" fmla="*/ 14288 h 543877"/>
              <a:gd name="connsiteX2" fmla="*/ 541973 w 542925"/>
              <a:gd name="connsiteY2" fmla="*/ 12383 h 543877"/>
              <a:gd name="connsiteX3" fmla="*/ 541020 w 542925"/>
              <a:gd name="connsiteY3" fmla="*/ 10478 h 543877"/>
              <a:gd name="connsiteX4" fmla="*/ 540068 w 542925"/>
              <a:gd name="connsiteY4" fmla="*/ 8573 h 543877"/>
              <a:gd name="connsiteX5" fmla="*/ 537210 w 542925"/>
              <a:gd name="connsiteY5" fmla="*/ 5715 h 543877"/>
              <a:gd name="connsiteX6" fmla="*/ 537210 w 542925"/>
              <a:gd name="connsiteY6" fmla="*/ 5715 h 543877"/>
              <a:gd name="connsiteX7" fmla="*/ 537210 w 542925"/>
              <a:gd name="connsiteY7" fmla="*/ 5715 h 543877"/>
              <a:gd name="connsiteX8" fmla="*/ 534353 w 542925"/>
              <a:gd name="connsiteY8" fmla="*/ 3810 h 543877"/>
              <a:gd name="connsiteX9" fmla="*/ 532448 w 542925"/>
              <a:gd name="connsiteY9" fmla="*/ 2858 h 543877"/>
              <a:gd name="connsiteX10" fmla="*/ 530543 w 542925"/>
              <a:gd name="connsiteY10" fmla="*/ 1905 h 543877"/>
              <a:gd name="connsiteX11" fmla="*/ 528638 w 542925"/>
              <a:gd name="connsiteY11" fmla="*/ 953 h 543877"/>
              <a:gd name="connsiteX12" fmla="*/ 526733 w 542925"/>
              <a:gd name="connsiteY12" fmla="*/ 0 h 543877"/>
              <a:gd name="connsiteX13" fmla="*/ 523875 w 542925"/>
              <a:gd name="connsiteY13" fmla="*/ 0 h 543877"/>
              <a:gd name="connsiteX14" fmla="*/ 522923 w 542925"/>
              <a:gd name="connsiteY14" fmla="*/ 0 h 543877"/>
              <a:gd name="connsiteX15" fmla="*/ 19050 w 542925"/>
              <a:gd name="connsiteY15" fmla="*/ 0 h 543877"/>
              <a:gd name="connsiteX16" fmla="*/ 0 w 542925"/>
              <a:gd name="connsiteY16" fmla="*/ 20003 h 543877"/>
              <a:gd name="connsiteX17" fmla="*/ 19050 w 542925"/>
              <a:gd name="connsiteY17" fmla="*/ 39053 h 543877"/>
              <a:gd name="connsiteX18" fmla="*/ 478155 w 542925"/>
              <a:gd name="connsiteY18" fmla="*/ 39053 h 543877"/>
              <a:gd name="connsiteX19" fmla="*/ 9525 w 542925"/>
              <a:gd name="connsiteY19" fmla="*/ 510540 h 543877"/>
              <a:gd name="connsiteX20" fmla="*/ 9525 w 542925"/>
              <a:gd name="connsiteY20" fmla="*/ 537210 h 543877"/>
              <a:gd name="connsiteX21" fmla="*/ 22860 w 542925"/>
              <a:gd name="connsiteY21" fmla="*/ 542925 h 543877"/>
              <a:gd name="connsiteX22" fmla="*/ 36195 w 542925"/>
              <a:gd name="connsiteY22" fmla="*/ 537210 h 543877"/>
              <a:gd name="connsiteX23" fmla="*/ 504825 w 542925"/>
              <a:gd name="connsiteY23" fmla="*/ 66675 h 543877"/>
              <a:gd name="connsiteX24" fmla="*/ 504825 w 542925"/>
              <a:gd name="connsiteY24" fmla="*/ 524828 h 543877"/>
              <a:gd name="connsiteX25" fmla="*/ 523875 w 542925"/>
              <a:gd name="connsiteY25" fmla="*/ 543878 h 543877"/>
              <a:gd name="connsiteX26" fmla="*/ 542925 w 542925"/>
              <a:gd name="connsiteY26" fmla="*/ 524828 h 543877"/>
              <a:gd name="connsiteX27" fmla="*/ 542925 w 542925"/>
              <a:gd name="connsiteY27" fmla="*/ 20003 h 543877"/>
              <a:gd name="connsiteX28" fmla="*/ 542925 w 542925"/>
              <a:gd name="connsiteY28" fmla="*/ 20003 h 543877"/>
              <a:gd name="connsiteX29" fmla="*/ 542925 w 542925"/>
              <a:gd name="connsiteY29" fmla="*/ 16193 h 543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42925" h="543877">
                <a:moveTo>
                  <a:pt x="542925" y="16193"/>
                </a:moveTo>
                <a:cubicBezTo>
                  <a:pt x="542925" y="15240"/>
                  <a:pt x="542925" y="15240"/>
                  <a:pt x="542925" y="14288"/>
                </a:cubicBezTo>
                <a:cubicBezTo>
                  <a:pt x="542925" y="13335"/>
                  <a:pt x="542925" y="13335"/>
                  <a:pt x="541973" y="12383"/>
                </a:cubicBezTo>
                <a:cubicBezTo>
                  <a:pt x="541973" y="11430"/>
                  <a:pt x="541020" y="11430"/>
                  <a:pt x="541020" y="10478"/>
                </a:cubicBezTo>
                <a:cubicBezTo>
                  <a:pt x="541020" y="9525"/>
                  <a:pt x="541020" y="9525"/>
                  <a:pt x="540068" y="8573"/>
                </a:cubicBezTo>
                <a:cubicBezTo>
                  <a:pt x="539115" y="7620"/>
                  <a:pt x="538163" y="6668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6258" y="4763"/>
                  <a:pt x="535305" y="4763"/>
                  <a:pt x="534353" y="3810"/>
                </a:cubicBezTo>
                <a:cubicBezTo>
                  <a:pt x="533400" y="3810"/>
                  <a:pt x="533400" y="2858"/>
                  <a:pt x="532448" y="2858"/>
                </a:cubicBezTo>
                <a:cubicBezTo>
                  <a:pt x="531495" y="2858"/>
                  <a:pt x="531495" y="1905"/>
                  <a:pt x="530543" y="1905"/>
                </a:cubicBezTo>
                <a:cubicBezTo>
                  <a:pt x="529590" y="1905"/>
                  <a:pt x="529590" y="1905"/>
                  <a:pt x="528638" y="953"/>
                </a:cubicBezTo>
                <a:cubicBezTo>
                  <a:pt x="527685" y="953"/>
                  <a:pt x="527685" y="953"/>
                  <a:pt x="526733" y="0"/>
                </a:cubicBezTo>
                <a:cubicBezTo>
                  <a:pt x="525780" y="0"/>
                  <a:pt x="524828" y="0"/>
                  <a:pt x="523875" y="0"/>
                </a:cubicBezTo>
                <a:cubicBezTo>
                  <a:pt x="523875" y="0"/>
                  <a:pt x="522923" y="0"/>
                  <a:pt x="522923" y="0"/>
                </a:cubicBezTo>
                <a:lnTo>
                  <a:pt x="19050" y="0"/>
                </a:lnTo>
                <a:cubicBezTo>
                  <a:pt x="8573" y="953"/>
                  <a:pt x="0" y="9525"/>
                  <a:pt x="0" y="20003"/>
                </a:cubicBezTo>
                <a:cubicBezTo>
                  <a:pt x="0" y="30480"/>
                  <a:pt x="8573" y="39053"/>
                  <a:pt x="19050" y="39053"/>
                </a:cubicBezTo>
                <a:lnTo>
                  <a:pt x="478155" y="39053"/>
                </a:lnTo>
                <a:lnTo>
                  <a:pt x="9525" y="510540"/>
                </a:lnTo>
                <a:cubicBezTo>
                  <a:pt x="1905" y="518160"/>
                  <a:pt x="1905" y="529590"/>
                  <a:pt x="9525" y="537210"/>
                </a:cubicBezTo>
                <a:cubicBezTo>
                  <a:pt x="13335" y="541020"/>
                  <a:pt x="18098" y="542925"/>
                  <a:pt x="22860" y="542925"/>
                </a:cubicBezTo>
                <a:cubicBezTo>
                  <a:pt x="27623" y="542925"/>
                  <a:pt x="32385" y="541020"/>
                  <a:pt x="36195" y="537210"/>
                </a:cubicBezTo>
                <a:lnTo>
                  <a:pt x="504825" y="66675"/>
                </a:lnTo>
                <a:lnTo>
                  <a:pt x="504825" y="524828"/>
                </a:lnTo>
                <a:cubicBezTo>
                  <a:pt x="504825" y="535305"/>
                  <a:pt x="513398" y="543878"/>
                  <a:pt x="523875" y="543878"/>
                </a:cubicBezTo>
                <a:cubicBezTo>
                  <a:pt x="534353" y="543878"/>
                  <a:pt x="542925" y="535305"/>
                  <a:pt x="542925" y="524828"/>
                </a:cubicBezTo>
                <a:lnTo>
                  <a:pt x="542925" y="20003"/>
                </a:lnTo>
                <a:cubicBezTo>
                  <a:pt x="542925" y="20003"/>
                  <a:pt x="542925" y="20003"/>
                  <a:pt x="542925" y="20003"/>
                </a:cubicBezTo>
                <a:cubicBezTo>
                  <a:pt x="542925" y="19050"/>
                  <a:pt x="542925" y="17145"/>
                  <a:pt x="542925" y="16193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en-US" dirty="0"/>
              <a:t> </a:t>
            </a:r>
            <a:endParaRPr lang="en-ID" dirty="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A7687672-14FF-69D2-62A0-A2DF56660622}"/>
              </a:ext>
            </a:extLst>
          </p:cNvPr>
          <p:cNvSpPr/>
          <p:nvPr/>
        </p:nvSpPr>
        <p:spPr>
          <a:xfrm>
            <a:off x="5250559" y="3481565"/>
            <a:ext cx="415967" cy="41596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F6CE5799-8274-FD61-DF1D-337D5524F49F}"/>
              </a:ext>
            </a:extLst>
          </p:cNvPr>
          <p:cNvSpPr/>
          <p:nvPr/>
        </p:nvSpPr>
        <p:spPr>
          <a:xfrm>
            <a:off x="6562419" y="4178271"/>
            <a:ext cx="614644" cy="61464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1579AA91-6AF1-BE95-6CAE-E9148CC1CA6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15" b="9515"/>
          <a:stretch>
            <a:fillRect/>
          </a:stretch>
        </p:blipFill>
        <p:spPr/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959F7CAA-20E3-6F8D-0757-DD4FAB5EDCFE}"/>
              </a:ext>
            </a:extLst>
          </p:cNvPr>
          <p:cNvGrpSpPr/>
          <p:nvPr/>
        </p:nvGrpSpPr>
        <p:grpSpPr>
          <a:xfrm>
            <a:off x="3444240" y="3901792"/>
            <a:ext cx="707830" cy="707830"/>
            <a:chOff x="7469504" y="2466155"/>
            <a:chExt cx="707830" cy="707830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2F0F063F-1CFE-6CE8-C75A-015CF85CAAE0}"/>
                </a:ext>
              </a:extLst>
            </p:cNvPr>
            <p:cNvSpPr/>
            <p:nvPr/>
          </p:nvSpPr>
          <p:spPr>
            <a:xfrm>
              <a:off x="7469504" y="2466155"/>
              <a:ext cx="707830" cy="70783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69CA5845-3F7C-A166-F972-99A5458F1F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648927" y="2645578"/>
              <a:ext cx="348986" cy="348985"/>
            </a:xfrm>
            <a:prstGeom prst="rect">
              <a:avLst/>
            </a:prstGeom>
          </p:spPr>
        </p:pic>
      </p:grpSp>
      <p:sp>
        <p:nvSpPr>
          <p:cNvPr id="31" name="Graphic 13">
            <a:extLst>
              <a:ext uri="{FF2B5EF4-FFF2-40B4-BE49-F238E27FC236}">
                <a16:creationId xmlns:a16="http://schemas.microsoft.com/office/drawing/2014/main" id="{7017113B-C4B6-59DF-C6F2-9C338F684725}"/>
              </a:ext>
            </a:extLst>
          </p:cNvPr>
          <p:cNvSpPr/>
          <p:nvPr/>
        </p:nvSpPr>
        <p:spPr>
          <a:xfrm>
            <a:off x="6719557" y="4335409"/>
            <a:ext cx="300368" cy="300368"/>
          </a:xfrm>
          <a:custGeom>
            <a:avLst/>
            <a:gdLst>
              <a:gd name="connsiteX0" fmla="*/ 836771 w 1673542"/>
              <a:gd name="connsiteY0" fmla="*/ 1506188 h 1673542"/>
              <a:gd name="connsiteX1" fmla="*/ 1103471 w 1673542"/>
              <a:gd name="connsiteY1" fmla="*/ 1396365 h 1673542"/>
              <a:gd name="connsiteX2" fmla="*/ 1213295 w 1673542"/>
              <a:gd name="connsiteY2" fmla="*/ 1129665 h 1673542"/>
              <a:gd name="connsiteX3" fmla="*/ 1103471 w 1673542"/>
              <a:gd name="connsiteY3" fmla="*/ 862965 h 1673542"/>
              <a:gd name="connsiteX4" fmla="*/ 836771 w 1673542"/>
              <a:gd name="connsiteY4" fmla="*/ 753142 h 1673542"/>
              <a:gd name="connsiteX5" fmla="*/ 570071 w 1673542"/>
              <a:gd name="connsiteY5" fmla="*/ 862965 h 1673542"/>
              <a:gd name="connsiteX6" fmla="*/ 460248 w 1673542"/>
              <a:gd name="connsiteY6" fmla="*/ 1129665 h 1673542"/>
              <a:gd name="connsiteX7" fmla="*/ 570071 w 1673542"/>
              <a:gd name="connsiteY7" fmla="*/ 1396365 h 1673542"/>
              <a:gd name="connsiteX8" fmla="*/ 836771 w 1673542"/>
              <a:gd name="connsiteY8" fmla="*/ 1506188 h 1673542"/>
              <a:gd name="connsiteX9" fmla="*/ 591979 w 1673542"/>
              <a:gd name="connsiteY9" fmla="*/ 644366 h 1673542"/>
              <a:gd name="connsiteX10" fmla="*/ 680847 w 1673542"/>
              <a:gd name="connsiteY10" fmla="*/ 607790 h 1673542"/>
              <a:gd name="connsiteX11" fmla="*/ 776002 w 1673542"/>
              <a:gd name="connsiteY11" fmla="*/ 589979 h 1673542"/>
              <a:gd name="connsiteX12" fmla="*/ 564737 w 1673542"/>
              <a:gd name="connsiteY12" fmla="*/ 167450 h 1673542"/>
              <a:gd name="connsiteX13" fmla="*/ 355568 w 1673542"/>
              <a:gd name="connsiteY13" fmla="*/ 167450 h 1673542"/>
              <a:gd name="connsiteX14" fmla="*/ 591979 w 1673542"/>
              <a:gd name="connsiteY14" fmla="*/ 644366 h 1673542"/>
              <a:gd name="connsiteX15" fmla="*/ 1081469 w 1673542"/>
              <a:gd name="connsiteY15" fmla="*/ 644366 h 1673542"/>
              <a:gd name="connsiteX16" fmla="*/ 1319975 w 1673542"/>
              <a:gd name="connsiteY16" fmla="*/ 167450 h 1673542"/>
              <a:gd name="connsiteX17" fmla="*/ 1108710 w 1673542"/>
              <a:gd name="connsiteY17" fmla="*/ 167450 h 1673542"/>
              <a:gd name="connsiteX18" fmla="*/ 930878 w 1673542"/>
              <a:gd name="connsiteY18" fmla="*/ 523113 h 1673542"/>
              <a:gd name="connsiteX19" fmla="*/ 970598 w 1673542"/>
              <a:gd name="connsiteY19" fmla="*/ 602647 h 1673542"/>
              <a:gd name="connsiteX20" fmla="*/ 1027081 w 1673542"/>
              <a:gd name="connsiteY20" fmla="*/ 620459 h 1673542"/>
              <a:gd name="connsiteX21" fmla="*/ 1081469 w 1673542"/>
              <a:gd name="connsiteY21" fmla="*/ 644557 h 1673542"/>
              <a:gd name="connsiteX22" fmla="*/ 368141 w 1673542"/>
              <a:gd name="connsiteY22" fmla="*/ 1405795 h 1673542"/>
              <a:gd name="connsiteX23" fmla="*/ 312706 w 1673542"/>
              <a:gd name="connsiteY23" fmla="*/ 1275017 h 1673542"/>
              <a:gd name="connsiteX24" fmla="*/ 292799 w 1673542"/>
              <a:gd name="connsiteY24" fmla="*/ 1129665 h 1673542"/>
              <a:gd name="connsiteX25" fmla="*/ 312706 w 1673542"/>
              <a:gd name="connsiteY25" fmla="*/ 984313 h 1673542"/>
              <a:gd name="connsiteX26" fmla="*/ 368141 w 1673542"/>
              <a:gd name="connsiteY26" fmla="*/ 853535 h 1673542"/>
              <a:gd name="connsiteX27" fmla="*/ 223838 w 1673542"/>
              <a:gd name="connsiteY27" fmla="*/ 957072 h 1673542"/>
              <a:gd name="connsiteX28" fmla="*/ 167354 w 1673542"/>
              <a:gd name="connsiteY28" fmla="*/ 1129665 h 1673542"/>
              <a:gd name="connsiteX29" fmla="*/ 223838 w 1673542"/>
              <a:gd name="connsiteY29" fmla="*/ 1302258 h 1673542"/>
              <a:gd name="connsiteX30" fmla="*/ 368141 w 1673542"/>
              <a:gd name="connsiteY30" fmla="*/ 1405795 h 1673542"/>
              <a:gd name="connsiteX31" fmla="*/ 1305306 w 1673542"/>
              <a:gd name="connsiteY31" fmla="*/ 1405795 h 1673542"/>
              <a:gd name="connsiteX32" fmla="*/ 1449610 w 1673542"/>
              <a:gd name="connsiteY32" fmla="*/ 1302258 h 1673542"/>
              <a:gd name="connsiteX33" fmla="*/ 1506093 w 1673542"/>
              <a:gd name="connsiteY33" fmla="*/ 1129665 h 1673542"/>
              <a:gd name="connsiteX34" fmla="*/ 1449610 w 1673542"/>
              <a:gd name="connsiteY34" fmla="*/ 957072 h 1673542"/>
              <a:gd name="connsiteX35" fmla="*/ 1305306 w 1673542"/>
              <a:gd name="connsiteY35" fmla="*/ 853535 h 1673542"/>
              <a:gd name="connsiteX36" fmla="*/ 1360742 w 1673542"/>
              <a:gd name="connsiteY36" fmla="*/ 984313 h 1673542"/>
              <a:gd name="connsiteX37" fmla="*/ 1380649 w 1673542"/>
              <a:gd name="connsiteY37" fmla="*/ 1129665 h 1673542"/>
              <a:gd name="connsiteX38" fmla="*/ 1360742 w 1673542"/>
              <a:gd name="connsiteY38" fmla="*/ 1275017 h 1673542"/>
              <a:gd name="connsiteX39" fmla="*/ 1305306 w 1673542"/>
              <a:gd name="connsiteY39" fmla="*/ 1405795 h 1673542"/>
              <a:gd name="connsiteX40" fmla="*/ 836771 w 1673542"/>
              <a:gd name="connsiteY40" fmla="*/ 1673543 h 1673542"/>
              <a:gd name="connsiteX41" fmla="*/ 676751 w 1673542"/>
              <a:gd name="connsiteY41" fmla="*/ 1649444 h 1673542"/>
              <a:gd name="connsiteX42" fmla="*/ 535591 w 1673542"/>
              <a:gd name="connsiteY42" fmla="*/ 1583531 h 1673542"/>
              <a:gd name="connsiteX43" fmla="*/ 497967 w 1673542"/>
              <a:gd name="connsiteY43" fmla="*/ 1588770 h 1673542"/>
              <a:gd name="connsiteX44" fmla="*/ 458248 w 1673542"/>
              <a:gd name="connsiteY44" fmla="*/ 1589818 h 1673542"/>
              <a:gd name="connsiteX45" fmla="*/ 134017 w 1673542"/>
              <a:gd name="connsiteY45" fmla="*/ 1455896 h 1673542"/>
              <a:gd name="connsiteX46" fmla="*/ 0 w 1673542"/>
              <a:gd name="connsiteY46" fmla="*/ 1131665 h 1673542"/>
              <a:gd name="connsiteX47" fmla="*/ 121349 w 1673542"/>
              <a:gd name="connsiteY47" fmla="*/ 820007 h 1673542"/>
              <a:gd name="connsiteX48" fmla="*/ 420529 w 1673542"/>
              <a:gd name="connsiteY48" fmla="*/ 675704 h 1673542"/>
              <a:gd name="connsiteX49" fmla="*/ 83630 w 1673542"/>
              <a:gd name="connsiteY49" fmla="*/ 0 h 1673542"/>
              <a:gd name="connsiteX50" fmla="*/ 669322 w 1673542"/>
              <a:gd name="connsiteY50" fmla="*/ 0 h 1673542"/>
              <a:gd name="connsiteX51" fmla="*/ 836676 w 1673542"/>
              <a:gd name="connsiteY51" fmla="*/ 334709 h 1673542"/>
              <a:gd name="connsiteX52" fmla="*/ 1004126 w 1673542"/>
              <a:gd name="connsiteY52" fmla="*/ 0 h 1673542"/>
              <a:gd name="connsiteX53" fmla="*/ 1589818 w 1673542"/>
              <a:gd name="connsiteY53" fmla="*/ 0 h 1673542"/>
              <a:gd name="connsiteX54" fmla="*/ 1255109 w 1673542"/>
              <a:gd name="connsiteY54" fmla="*/ 671513 h 1673542"/>
              <a:gd name="connsiteX55" fmla="*/ 1553242 w 1673542"/>
              <a:gd name="connsiteY55" fmla="*/ 817912 h 1673542"/>
              <a:gd name="connsiteX56" fmla="*/ 1673543 w 1673542"/>
              <a:gd name="connsiteY56" fmla="*/ 1129570 h 1673542"/>
              <a:gd name="connsiteX57" fmla="*/ 1539621 w 1673542"/>
              <a:gd name="connsiteY57" fmla="*/ 1455896 h 1673542"/>
              <a:gd name="connsiteX58" fmla="*/ 1213295 w 1673542"/>
              <a:gd name="connsiteY58" fmla="*/ 1589818 h 1673542"/>
              <a:gd name="connsiteX59" fmla="*/ 1174623 w 1673542"/>
              <a:gd name="connsiteY59" fmla="*/ 1588770 h 1673542"/>
              <a:gd name="connsiteX60" fmla="*/ 1135952 w 1673542"/>
              <a:gd name="connsiteY60" fmla="*/ 1583531 h 1673542"/>
              <a:gd name="connsiteX61" fmla="*/ 995839 w 1673542"/>
              <a:gd name="connsiteY61" fmla="*/ 1649444 h 1673542"/>
              <a:gd name="connsiteX62" fmla="*/ 836867 w 1673542"/>
              <a:gd name="connsiteY62" fmla="*/ 1673543 h 1673542"/>
              <a:gd name="connsiteX63" fmla="*/ 591979 w 1673542"/>
              <a:gd name="connsiteY63" fmla="*/ 644366 h 1673542"/>
              <a:gd name="connsiteX64" fmla="*/ 355568 w 1673542"/>
              <a:gd name="connsiteY64" fmla="*/ 167450 h 1673542"/>
              <a:gd name="connsiteX65" fmla="*/ 591979 w 1673542"/>
              <a:gd name="connsiteY65" fmla="*/ 644366 h 1673542"/>
              <a:gd name="connsiteX66" fmla="*/ 1081469 w 1673542"/>
              <a:gd name="connsiteY66" fmla="*/ 644366 h 1673542"/>
              <a:gd name="connsiteX67" fmla="*/ 1319975 w 1673542"/>
              <a:gd name="connsiteY67" fmla="*/ 167450 h 1673542"/>
              <a:gd name="connsiteX68" fmla="*/ 1081469 w 1673542"/>
              <a:gd name="connsiteY68" fmla="*/ 644366 h 1673542"/>
              <a:gd name="connsiteX69" fmla="*/ 681895 w 1673542"/>
              <a:gd name="connsiteY69" fmla="*/ 1359789 h 1673542"/>
              <a:gd name="connsiteX70" fmla="*/ 740474 w 1673542"/>
              <a:gd name="connsiteY70" fmla="*/ 1169384 h 1673542"/>
              <a:gd name="connsiteX71" fmla="*/ 585692 w 1673542"/>
              <a:gd name="connsiteY71" fmla="*/ 1058513 h 1673542"/>
              <a:gd name="connsiteX72" fmla="*/ 776097 w 1673542"/>
              <a:gd name="connsiteY72" fmla="*/ 1058513 h 1673542"/>
              <a:gd name="connsiteX73" fmla="*/ 836771 w 1673542"/>
              <a:gd name="connsiteY73" fmla="*/ 857726 h 1673542"/>
              <a:gd name="connsiteX74" fmla="*/ 897446 w 1673542"/>
              <a:gd name="connsiteY74" fmla="*/ 1058513 h 1673542"/>
              <a:gd name="connsiteX75" fmla="*/ 1087850 w 1673542"/>
              <a:gd name="connsiteY75" fmla="*/ 1058513 h 1673542"/>
              <a:gd name="connsiteX76" fmla="*/ 933069 w 1673542"/>
              <a:gd name="connsiteY76" fmla="*/ 1169384 h 1673542"/>
              <a:gd name="connsiteX77" fmla="*/ 991648 w 1673542"/>
              <a:gd name="connsiteY77" fmla="*/ 1359789 h 1673542"/>
              <a:gd name="connsiteX78" fmla="*/ 836867 w 1673542"/>
              <a:gd name="connsiteY78" fmla="*/ 1242632 h 1673542"/>
              <a:gd name="connsiteX79" fmla="*/ 682085 w 1673542"/>
              <a:gd name="connsiteY79" fmla="*/ 1359789 h 1673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673542" h="1673542">
                <a:moveTo>
                  <a:pt x="836771" y="1506188"/>
                </a:moveTo>
                <a:cubicBezTo>
                  <a:pt x="941356" y="1506188"/>
                  <a:pt x="1030224" y="1469612"/>
                  <a:pt x="1103471" y="1396365"/>
                </a:cubicBezTo>
                <a:cubicBezTo>
                  <a:pt x="1176719" y="1323118"/>
                  <a:pt x="1213295" y="1234250"/>
                  <a:pt x="1213295" y="1129665"/>
                </a:cubicBezTo>
                <a:cubicBezTo>
                  <a:pt x="1213295" y="1025081"/>
                  <a:pt x="1176719" y="936212"/>
                  <a:pt x="1103471" y="862965"/>
                </a:cubicBezTo>
                <a:cubicBezTo>
                  <a:pt x="1030224" y="789718"/>
                  <a:pt x="941356" y="753142"/>
                  <a:pt x="836771" y="753142"/>
                </a:cubicBezTo>
                <a:cubicBezTo>
                  <a:pt x="732187" y="753142"/>
                  <a:pt x="643319" y="789718"/>
                  <a:pt x="570071" y="862965"/>
                </a:cubicBezTo>
                <a:cubicBezTo>
                  <a:pt x="496824" y="936212"/>
                  <a:pt x="460248" y="1025081"/>
                  <a:pt x="460248" y="1129665"/>
                </a:cubicBezTo>
                <a:cubicBezTo>
                  <a:pt x="460248" y="1234250"/>
                  <a:pt x="496824" y="1323118"/>
                  <a:pt x="570071" y="1396365"/>
                </a:cubicBezTo>
                <a:cubicBezTo>
                  <a:pt x="643319" y="1469612"/>
                  <a:pt x="732187" y="1506188"/>
                  <a:pt x="836771" y="1506188"/>
                </a:cubicBezTo>
                <a:close/>
                <a:moveTo>
                  <a:pt x="591979" y="644366"/>
                </a:moveTo>
                <a:cubicBezTo>
                  <a:pt x="619887" y="629031"/>
                  <a:pt x="649510" y="616839"/>
                  <a:pt x="680847" y="607790"/>
                </a:cubicBezTo>
                <a:cubicBezTo>
                  <a:pt x="712184" y="598742"/>
                  <a:pt x="743998" y="592836"/>
                  <a:pt x="776002" y="589979"/>
                </a:cubicBezTo>
                <a:lnTo>
                  <a:pt x="564737" y="167450"/>
                </a:lnTo>
                <a:lnTo>
                  <a:pt x="355568" y="167450"/>
                </a:lnTo>
                <a:lnTo>
                  <a:pt x="591979" y="644366"/>
                </a:lnTo>
                <a:close/>
                <a:moveTo>
                  <a:pt x="1081469" y="644366"/>
                </a:moveTo>
                <a:lnTo>
                  <a:pt x="1319975" y="167450"/>
                </a:lnTo>
                <a:lnTo>
                  <a:pt x="1108710" y="167450"/>
                </a:lnTo>
                <a:lnTo>
                  <a:pt x="930878" y="523113"/>
                </a:lnTo>
                <a:lnTo>
                  <a:pt x="970598" y="602647"/>
                </a:lnTo>
                <a:cubicBezTo>
                  <a:pt x="990124" y="608267"/>
                  <a:pt x="1008983" y="614172"/>
                  <a:pt x="1027081" y="620459"/>
                </a:cubicBezTo>
                <a:cubicBezTo>
                  <a:pt x="1045178" y="626745"/>
                  <a:pt x="1063371" y="634746"/>
                  <a:pt x="1081469" y="644557"/>
                </a:cubicBezTo>
                <a:close/>
                <a:moveTo>
                  <a:pt x="368141" y="1405795"/>
                </a:moveTo>
                <a:cubicBezTo>
                  <a:pt x="344424" y="1365314"/>
                  <a:pt x="325946" y="1321784"/>
                  <a:pt x="312706" y="1275017"/>
                </a:cubicBezTo>
                <a:cubicBezTo>
                  <a:pt x="299466" y="1228344"/>
                  <a:pt x="292799" y="1179862"/>
                  <a:pt x="292799" y="1129665"/>
                </a:cubicBezTo>
                <a:cubicBezTo>
                  <a:pt x="292799" y="1079468"/>
                  <a:pt x="299466" y="1030986"/>
                  <a:pt x="312706" y="984313"/>
                </a:cubicBezTo>
                <a:cubicBezTo>
                  <a:pt x="325946" y="937641"/>
                  <a:pt x="344424" y="894017"/>
                  <a:pt x="368141" y="853535"/>
                </a:cubicBezTo>
                <a:cubicBezTo>
                  <a:pt x="309563" y="873062"/>
                  <a:pt x="261461" y="907542"/>
                  <a:pt x="223838" y="957072"/>
                </a:cubicBezTo>
                <a:cubicBezTo>
                  <a:pt x="186214" y="1006602"/>
                  <a:pt x="167354" y="1064133"/>
                  <a:pt x="167354" y="1129665"/>
                </a:cubicBezTo>
                <a:cubicBezTo>
                  <a:pt x="167354" y="1195197"/>
                  <a:pt x="186214" y="1252728"/>
                  <a:pt x="223838" y="1302258"/>
                </a:cubicBezTo>
                <a:cubicBezTo>
                  <a:pt x="261461" y="1351788"/>
                  <a:pt x="309563" y="1386268"/>
                  <a:pt x="368141" y="1405795"/>
                </a:cubicBezTo>
                <a:close/>
                <a:moveTo>
                  <a:pt x="1305306" y="1405795"/>
                </a:moveTo>
                <a:cubicBezTo>
                  <a:pt x="1363885" y="1386268"/>
                  <a:pt x="1411986" y="1351788"/>
                  <a:pt x="1449610" y="1302258"/>
                </a:cubicBezTo>
                <a:cubicBezTo>
                  <a:pt x="1487234" y="1252728"/>
                  <a:pt x="1506093" y="1195197"/>
                  <a:pt x="1506093" y="1129665"/>
                </a:cubicBezTo>
                <a:cubicBezTo>
                  <a:pt x="1506093" y="1064133"/>
                  <a:pt x="1487234" y="1006602"/>
                  <a:pt x="1449610" y="957072"/>
                </a:cubicBezTo>
                <a:cubicBezTo>
                  <a:pt x="1411986" y="907542"/>
                  <a:pt x="1363885" y="873062"/>
                  <a:pt x="1305306" y="853535"/>
                </a:cubicBezTo>
                <a:cubicBezTo>
                  <a:pt x="1329023" y="894017"/>
                  <a:pt x="1347502" y="937546"/>
                  <a:pt x="1360742" y="984313"/>
                </a:cubicBezTo>
                <a:cubicBezTo>
                  <a:pt x="1373981" y="1031081"/>
                  <a:pt x="1380649" y="1079468"/>
                  <a:pt x="1380649" y="1129665"/>
                </a:cubicBezTo>
                <a:cubicBezTo>
                  <a:pt x="1380649" y="1179862"/>
                  <a:pt x="1373981" y="1228344"/>
                  <a:pt x="1360742" y="1275017"/>
                </a:cubicBezTo>
                <a:cubicBezTo>
                  <a:pt x="1347502" y="1321689"/>
                  <a:pt x="1329023" y="1365314"/>
                  <a:pt x="1305306" y="1405795"/>
                </a:cubicBezTo>
                <a:close/>
                <a:moveTo>
                  <a:pt x="836771" y="1673543"/>
                </a:moveTo>
                <a:cubicBezTo>
                  <a:pt x="780955" y="1673543"/>
                  <a:pt x="727615" y="1665542"/>
                  <a:pt x="676751" y="1649444"/>
                </a:cubicBezTo>
                <a:cubicBezTo>
                  <a:pt x="625888" y="1633442"/>
                  <a:pt x="578739" y="1611439"/>
                  <a:pt x="535591" y="1583531"/>
                </a:cubicBezTo>
                <a:cubicBezTo>
                  <a:pt x="523018" y="1586293"/>
                  <a:pt x="510445" y="1588103"/>
                  <a:pt x="497967" y="1588770"/>
                </a:cubicBezTo>
                <a:cubicBezTo>
                  <a:pt x="485489" y="1589437"/>
                  <a:pt x="472154" y="1589818"/>
                  <a:pt x="458248" y="1589818"/>
                </a:cubicBezTo>
                <a:cubicBezTo>
                  <a:pt x="331375" y="1589818"/>
                  <a:pt x="223266" y="1545146"/>
                  <a:pt x="134017" y="1455896"/>
                </a:cubicBezTo>
                <a:cubicBezTo>
                  <a:pt x="44672" y="1366647"/>
                  <a:pt x="0" y="1258634"/>
                  <a:pt x="0" y="1131665"/>
                </a:cubicBezTo>
                <a:cubicBezTo>
                  <a:pt x="0" y="1004697"/>
                  <a:pt x="40481" y="906399"/>
                  <a:pt x="121349" y="820007"/>
                </a:cubicBezTo>
                <a:cubicBezTo>
                  <a:pt x="202216" y="733520"/>
                  <a:pt x="301943" y="685419"/>
                  <a:pt x="420529" y="675704"/>
                </a:cubicBezTo>
                <a:lnTo>
                  <a:pt x="83630" y="0"/>
                </a:lnTo>
                <a:lnTo>
                  <a:pt x="669322" y="0"/>
                </a:lnTo>
                <a:lnTo>
                  <a:pt x="836676" y="334709"/>
                </a:lnTo>
                <a:lnTo>
                  <a:pt x="1004126" y="0"/>
                </a:lnTo>
                <a:lnTo>
                  <a:pt x="1589818" y="0"/>
                </a:lnTo>
                <a:lnTo>
                  <a:pt x="1255109" y="671513"/>
                </a:lnTo>
                <a:cubicBezTo>
                  <a:pt x="1373696" y="682657"/>
                  <a:pt x="1473041" y="731520"/>
                  <a:pt x="1553242" y="817912"/>
                </a:cubicBezTo>
                <a:cubicBezTo>
                  <a:pt x="1633442" y="904399"/>
                  <a:pt x="1673543" y="1008317"/>
                  <a:pt x="1673543" y="1129570"/>
                </a:cubicBezTo>
                <a:cubicBezTo>
                  <a:pt x="1673543" y="1257872"/>
                  <a:pt x="1628870" y="1366647"/>
                  <a:pt x="1539621" y="1455896"/>
                </a:cubicBezTo>
                <a:cubicBezTo>
                  <a:pt x="1450372" y="1545146"/>
                  <a:pt x="1341596" y="1589818"/>
                  <a:pt x="1213295" y="1589818"/>
                </a:cubicBezTo>
                <a:cubicBezTo>
                  <a:pt x="1200722" y="1589818"/>
                  <a:pt x="1187863" y="1589437"/>
                  <a:pt x="1174623" y="1588770"/>
                </a:cubicBezTo>
                <a:cubicBezTo>
                  <a:pt x="1161383" y="1588103"/>
                  <a:pt x="1148429" y="1586293"/>
                  <a:pt x="1135952" y="1583531"/>
                </a:cubicBezTo>
                <a:cubicBezTo>
                  <a:pt x="1092708" y="1611439"/>
                  <a:pt x="1046036" y="1633347"/>
                  <a:pt x="995839" y="1649444"/>
                </a:cubicBezTo>
                <a:cubicBezTo>
                  <a:pt x="945642" y="1665446"/>
                  <a:pt x="892683" y="1673543"/>
                  <a:pt x="836867" y="1673543"/>
                </a:cubicBezTo>
                <a:close/>
                <a:moveTo>
                  <a:pt x="591979" y="644366"/>
                </a:moveTo>
                <a:lnTo>
                  <a:pt x="355568" y="167450"/>
                </a:lnTo>
                <a:lnTo>
                  <a:pt x="591979" y="644366"/>
                </a:lnTo>
                <a:close/>
                <a:moveTo>
                  <a:pt x="1081469" y="644366"/>
                </a:moveTo>
                <a:lnTo>
                  <a:pt x="1319975" y="167450"/>
                </a:lnTo>
                <a:lnTo>
                  <a:pt x="1081469" y="644366"/>
                </a:lnTo>
                <a:close/>
                <a:moveTo>
                  <a:pt x="681895" y="1359789"/>
                </a:moveTo>
                <a:lnTo>
                  <a:pt x="740474" y="1169384"/>
                </a:lnTo>
                <a:lnTo>
                  <a:pt x="585692" y="1058513"/>
                </a:lnTo>
                <a:lnTo>
                  <a:pt x="776097" y="1058513"/>
                </a:lnTo>
                <a:lnTo>
                  <a:pt x="836771" y="857726"/>
                </a:lnTo>
                <a:lnTo>
                  <a:pt x="897446" y="1058513"/>
                </a:lnTo>
                <a:lnTo>
                  <a:pt x="1087850" y="1058513"/>
                </a:lnTo>
                <a:lnTo>
                  <a:pt x="933069" y="1169384"/>
                </a:lnTo>
                <a:lnTo>
                  <a:pt x="991648" y="1359789"/>
                </a:lnTo>
                <a:lnTo>
                  <a:pt x="836867" y="1242632"/>
                </a:lnTo>
                <a:lnTo>
                  <a:pt x="682085" y="1359789"/>
                </a:ln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5" name="Graphic 33">
            <a:extLst>
              <a:ext uri="{FF2B5EF4-FFF2-40B4-BE49-F238E27FC236}">
                <a16:creationId xmlns:a16="http://schemas.microsoft.com/office/drawing/2014/main" id="{16A0AE5D-4D2D-B076-834D-679759F1D232}"/>
              </a:ext>
            </a:extLst>
          </p:cNvPr>
          <p:cNvSpPr/>
          <p:nvPr/>
        </p:nvSpPr>
        <p:spPr>
          <a:xfrm>
            <a:off x="5337439" y="3568445"/>
            <a:ext cx="242206" cy="242206"/>
          </a:xfrm>
          <a:custGeom>
            <a:avLst/>
            <a:gdLst>
              <a:gd name="connsiteX0" fmla="*/ 700754 w 1891093"/>
              <a:gd name="connsiteY0" fmla="*/ 1301115 h 1891093"/>
              <a:gd name="connsiteX1" fmla="*/ 945547 w 1891093"/>
              <a:gd name="connsiteY1" fmla="*/ 1152620 h 1891093"/>
              <a:gd name="connsiteX2" fmla="*/ 1190339 w 1891093"/>
              <a:gd name="connsiteY2" fmla="*/ 1301115 h 1891093"/>
              <a:gd name="connsiteX3" fmla="*/ 1125474 w 1891093"/>
              <a:gd name="connsiteY3" fmla="*/ 1022890 h 1891093"/>
              <a:gd name="connsiteX4" fmla="*/ 1343025 w 1891093"/>
              <a:gd name="connsiteY4" fmla="*/ 834581 h 1891093"/>
              <a:gd name="connsiteX5" fmla="*/ 1056418 w 1891093"/>
              <a:gd name="connsiteY5" fmla="*/ 811530 h 1891093"/>
              <a:gd name="connsiteX6" fmla="*/ 945547 w 1891093"/>
              <a:gd name="connsiteY6" fmla="*/ 547973 h 1891093"/>
              <a:gd name="connsiteX7" fmla="*/ 834676 w 1891093"/>
              <a:gd name="connsiteY7" fmla="*/ 811530 h 1891093"/>
              <a:gd name="connsiteX8" fmla="*/ 548069 w 1891093"/>
              <a:gd name="connsiteY8" fmla="*/ 834581 h 1891093"/>
              <a:gd name="connsiteX9" fmla="*/ 765620 w 1891093"/>
              <a:gd name="connsiteY9" fmla="*/ 1022890 h 1891093"/>
              <a:gd name="connsiteX10" fmla="*/ 700754 w 1891093"/>
              <a:gd name="connsiteY10" fmla="*/ 1301115 h 1891093"/>
              <a:gd name="connsiteX11" fmla="*/ 945547 w 1891093"/>
              <a:gd name="connsiteY11" fmla="*/ 1890998 h 1891093"/>
              <a:gd name="connsiteX12" fmla="*/ 665226 w 1891093"/>
              <a:gd name="connsiteY12" fmla="*/ 1614868 h 1891093"/>
              <a:gd name="connsiteX13" fmla="*/ 276130 w 1891093"/>
              <a:gd name="connsiteY13" fmla="*/ 1614868 h 1891093"/>
              <a:gd name="connsiteX14" fmla="*/ 276130 w 1891093"/>
              <a:gd name="connsiteY14" fmla="*/ 1225772 h 1891093"/>
              <a:gd name="connsiteX15" fmla="*/ 0 w 1891093"/>
              <a:gd name="connsiteY15" fmla="*/ 945547 h 1891093"/>
              <a:gd name="connsiteX16" fmla="*/ 276130 w 1891093"/>
              <a:gd name="connsiteY16" fmla="*/ 665226 h 1891093"/>
              <a:gd name="connsiteX17" fmla="*/ 276130 w 1891093"/>
              <a:gd name="connsiteY17" fmla="*/ 276130 h 1891093"/>
              <a:gd name="connsiteX18" fmla="*/ 665226 w 1891093"/>
              <a:gd name="connsiteY18" fmla="*/ 276130 h 1891093"/>
              <a:gd name="connsiteX19" fmla="*/ 945547 w 1891093"/>
              <a:gd name="connsiteY19" fmla="*/ 0 h 1891093"/>
              <a:gd name="connsiteX20" fmla="*/ 1225868 w 1891093"/>
              <a:gd name="connsiteY20" fmla="*/ 276130 h 1891093"/>
              <a:gd name="connsiteX21" fmla="*/ 1614964 w 1891093"/>
              <a:gd name="connsiteY21" fmla="*/ 276130 h 1891093"/>
              <a:gd name="connsiteX22" fmla="*/ 1614964 w 1891093"/>
              <a:gd name="connsiteY22" fmla="*/ 665226 h 1891093"/>
              <a:gd name="connsiteX23" fmla="*/ 1891093 w 1891093"/>
              <a:gd name="connsiteY23" fmla="*/ 945547 h 1891093"/>
              <a:gd name="connsiteX24" fmla="*/ 1614964 w 1891093"/>
              <a:gd name="connsiteY24" fmla="*/ 1225868 h 1891093"/>
              <a:gd name="connsiteX25" fmla="*/ 1614964 w 1891093"/>
              <a:gd name="connsiteY25" fmla="*/ 1614964 h 1891093"/>
              <a:gd name="connsiteX26" fmla="*/ 1225868 w 1891093"/>
              <a:gd name="connsiteY26" fmla="*/ 1614964 h 1891093"/>
              <a:gd name="connsiteX27" fmla="*/ 945547 w 1891093"/>
              <a:gd name="connsiteY27" fmla="*/ 1891093 h 1891093"/>
              <a:gd name="connsiteX28" fmla="*/ 945547 w 1891093"/>
              <a:gd name="connsiteY28" fmla="*/ 1656683 h 1891093"/>
              <a:gd name="connsiteX29" fmla="*/ 1154716 w 1891093"/>
              <a:gd name="connsiteY29" fmla="*/ 1447514 h 1891093"/>
              <a:gd name="connsiteX30" fmla="*/ 1447610 w 1891093"/>
              <a:gd name="connsiteY30" fmla="*/ 1447514 h 1891093"/>
              <a:gd name="connsiteX31" fmla="*/ 1447610 w 1891093"/>
              <a:gd name="connsiteY31" fmla="*/ 1154621 h 1891093"/>
              <a:gd name="connsiteX32" fmla="*/ 1656779 w 1891093"/>
              <a:gd name="connsiteY32" fmla="*/ 945452 h 1891093"/>
              <a:gd name="connsiteX33" fmla="*/ 1447610 w 1891093"/>
              <a:gd name="connsiteY33" fmla="*/ 736283 h 1891093"/>
              <a:gd name="connsiteX34" fmla="*/ 1447610 w 1891093"/>
              <a:gd name="connsiteY34" fmla="*/ 443389 h 1891093"/>
              <a:gd name="connsiteX35" fmla="*/ 1154716 w 1891093"/>
              <a:gd name="connsiteY35" fmla="*/ 443389 h 1891093"/>
              <a:gd name="connsiteX36" fmla="*/ 945547 w 1891093"/>
              <a:gd name="connsiteY36" fmla="*/ 234220 h 1891093"/>
              <a:gd name="connsiteX37" fmla="*/ 736378 w 1891093"/>
              <a:gd name="connsiteY37" fmla="*/ 443389 h 1891093"/>
              <a:gd name="connsiteX38" fmla="*/ 443484 w 1891093"/>
              <a:gd name="connsiteY38" fmla="*/ 443389 h 1891093"/>
              <a:gd name="connsiteX39" fmla="*/ 443484 w 1891093"/>
              <a:gd name="connsiteY39" fmla="*/ 736283 h 1891093"/>
              <a:gd name="connsiteX40" fmla="*/ 234315 w 1891093"/>
              <a:gd name="connsiteY40" fmla="*/ 945452 h 1891093"/>
              <a:gd name="connsiteX41" fmla="*/ 443484 w 1891093"/>
              <a:gd name="connsiteY41" fmla="*/ 1154621 h 1891093"/>
              <a:gd name="connsiteX42" fmla="*/ 443484 w 1891093"/>
              <a:gd name="connsiteY42" fmla="*/ 1447514 h 1891093"/>
              <a:gd name="connsiteX43" fmla="*/ 736378 w 1891093"/>
              <a:gd name="connsiteY43" fmla="*/ 1447514 h 1891093"/>
              <a:gd name="connsiteX44" fmla="*/ 945547 w 1891093"/>
              <a:gd name="connsiteY44" fmla="*/ 1656683 h 1891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891093" h="1891093">
                <a:moveTo>
                  <a:pt x="700754" y="1301115"/>
                </a:moveTo>
                <a:lnTo>
                  <a:pt x="945547" y="1152620"/>
                </a:lnTo>
                <a:lnTo>
                  <a:pt x="1190339" y="1301115"/>
                </a:lnTo>
                <a:lnTo>
                  <a:pt x="1125474" y="1022890"/>
                </a:lnTo>
                <a:lnTo>
                  <a:pt x="1343025" y="834581"/>
                </a:lnTo>
                <a:lnTo>
                  <a:pt x="1056418" y="811530"/>
                </a:lnTo>
                <a:lnTo>
                  <a:pt x="945547" y="547973"/>
                </a:lnTo>
                <a:lnTo>
                  <a:pt x="834676" y="811530"/>
                </a:lnTo>
                <a:lnTo>
                  <a:pt x="548069" y="834581"/>
                </a:lnTo>
                <a:lnTo>
                  <a:pt x="765620" y="1022890"/>
                </a:lnTo>
                <a:lnTo>
                  <a:pt x="700754" y="1301115"/>
                </a:lnTo>
                <a:close/>
                <a:moveTo>
                  <a:pt x="945547" y="1890998"/>
                </a:moveTo>
                <a:lnTo>
                  <a:pt x="665226" y="1614868"/>
                </a:lnTo>
                <a:lnTo>
                  <a:pt x="276130" y="1614868"/>
                </a:lnTo>
                <a:lnTo>
                  <a:pt x="276130" y="1225772"/>
                </a:lnTo>
                <a:lnTo>
                  <a:pt x="0" y="945547"/>
                </a:lnTo>
                <a:lnTo>
                  <a:pt x="276130" y="665226"/>
                </a:lnTo>
                <a:lnTo>
                  <a:pt x="276130" y="276130"/>
                </a:lnTo>
                <a:lnTo>
                  <a:pt x="665226" y="276130"/>
                </a:lnTo>
                <a:lnTo>
                  <a:pt x="945547" y="0"/>
                </a:lnTo>
                <a:lnTo>
                  <a:pt x="1225868" y="276130"/>
                </a:lnTo>
                <a:lnTo>
                  <a:pt x="1614964" y="276130"/>
                </a:lnTo>
                <a:lnTo>
                  <a:pt x="1614964" y="665226"/>
                </a:lnTo>
                <a:lnTo>
                  <a:pt x="1891093" y="945547"/>
                </a:lnTo>
                <a:lnTo>
                  <a:pt x="1614964" y="1225868"/>
                </a:lnTo>
                <a:lnTo>
                  <a:pt x="1614964" y="1614964"/>
                </a:lnTo>
                <a:lnTo>
                  <a:pt x="1225868" y="1614964"/>
                </a:lnTo>
                <a:lnTo>
                  <a:pt x="945547" y="1891093"/>
                </a:lnTo>
                <a:close/>
                <a:moveTo>
                  <a:pt x="945547" y="1656683"/>
                </a:moveTo>
                <a:lnTo>
                  <a:pt x="1154716" y="1447514"/>
                </a:lnTo>
                <a:lnTo>
                  <a:pt x="1447610" y="1447514"/>
                </a:lnTo>
                <a:lnTo>
                  <a:pt x="1447610" y="1154621"/>
                </a:lnTo>
                <a:lnTo>
                  <a:pt x="1656779" y="945452"/>
                </a:lnTo>
                <a:lnTo>
                  <a:pt x="1447610" y="736283"/>
                </a:lnTo>
                <a:lnTo>
                  <a:pt x="1447610" y="443389"/>
                </a:lnTo>
                <a:lnTo>
                  <a:pt x="1154716" y="443389"/>
                </a:lnTo>
                <a:lnTo>
                  <a:pt x="945547" y="234220"/>
                </a:lnTo>
                <a:lnTo>
                  <a:pt x="736378" y="443389"/>
                </a:lnTo>
                <a:lnTo>
                  <a:pt x="443484" y="443389"/>
                </a:lnTo>
                <a:lnTo>
                  <a:pt x="443484" y="736283"/>
                </a:lnTo>
                <a:lnTo>
                  <a:pt x="234315" y="945452"/>
                </a:lnTo>
                <a:lnTo>
                  <a:pt x="443484" y="1154621"/>
                </a:lnTo>
                <a:lnTo>
                  <a:pt x="443484" y="1447514"/>
                </a:lnTo>
                <a:lnTo>
                  <a:pt x="736378" y="1447514"/>
                </a:lnTo>
                <a:lnTo>
                  <a:pt x="945547" y="1656683"/>
                </a:ln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003638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A71C71-1F3A-73AD-8A44-0A95A2283D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2E3E6C4-9297-15FD-7BCB-478E3B429D9A}"/>
              </a:ext>
            </a:extLst>
          </p:cNvPr>
          <p:cNvSpPr txBox="1"/>
          <p:nvPr/>
        </p:nvSpPr>
        <p:spPr>
          <a:xfrm>
            <a:off x="588437" y="4736227"/>
            <a:ext cx="419311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5000" dirty="0">
                <a:latin typeface="+mj-lt"/>
              </a:rPr>
              <a:t>Risk</a:t>
            </a:r>
            <a:br>
              <a:rPr lang="en-ID" sz="5000" dirty="0">
                <a:latin typeface="+mj-lt"/>
              </a:rPr>
            </a:br>
            <a:r>
              <a:rPr lang="en-ID" sz="5000" dirty="0">
                <a:solidFill>
                  <a:schemeClr val="accent1"/>
                </a:solidFill>
                <a:latin typeface="+mj-lt"/>
              </a:rPr>
              <a:t>Management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5161214-DCAD-C20E-F30F-ABC734AB64AE}"/>
              </a:ext>
            </a:extLst>
          </p:cNvPr>
          <p:cNvSpPr/>
          <p:nvPr/>
        </p:nvSpPr>
        <p:spPr>
          <a:xfrm>
            <a:off x="7172490" y="549275"/>
            <a:ext cx="4324185" cy="3587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7C32641-1E06-E477-89FB-08239040F385}"/>
              </a:ext>
            </a:extLst>
          </p:cNvPr>
          <p:cNvSpPr/>
          <p:nvPr/>
        </p:nvSpPr>
        <p:spPr>
          <a:xfrm>
            <a:off x="10587990" y="599596"/>
            <a:ext cx="842010" cy="258132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45955A-4AC4-B812-677D-125698B5DBD8}"/>
              </a:ext>
            </a:extLst>
          </p:cNvPr>
          <p:cNvSpPr txBox="1"/>
          <p:nvPr/>
        </p:nvSpPr>
        <p:spPr>
          <a:xfrm>
            <a:off x="7363153" y="590452"/>
            <a:ext cx="613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Home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3369D6-3EF4-41A3-02DF-D2E9CB0D64B3}"/>
              </a:ext>
            </a:extLst>
          </p:cNvPr>
          <p:cNvSpPr txBox="1"/>
          <p:nvPr/>
        </p:nvSpPr>
        <p:spPr>
          <a:xfrm>
            <a:off x="8458127" y="590452"/>
            <a:ext cx="6553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About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798560-D221-D1FA-2CC3-25301F8DB485}"/>
              </a:ext>
            </a:extLst>
          </p:cNvPr>
          <p:cNvSpPr txBox="1"/>
          <p:nvPr/>
        </p:nvSpPr>
        <p:spPr>
          <a:xfrm>
            <a:off x="9613861" y="590452"/>
            <a:ext cx="6413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Works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2AB3E0B-6BDD-9C9D-1FEA-590F557463C3}"/>
              </a:ext>
            </a:extLst>
          </p:cNvPr>
          <p:cNvSpPr txBox="1"/>
          <p:nvPr/>
        </p:nvSpPr>
        <p:spPr>
          <a:xfrm>
            <a:off x="10648316" y="590452"/>
            <a:ext cx="721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cs typeface="Space Grotesk" pitchFamily="2" charset="0"/>
              </a:rPr>
              <a:t>Awards</a:t>
            </a:r>
            <a:endParaRPr lang="en-ID" sz="1200" dirty="0">
              <a:solidFill>
                <a:schemeClr val="bg2"/>
              </a:solidFill>
              <a:cs typeface="Space Grotesk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4891D2-657A-830E-D877-6D72D593E0A2}"/>
              </a:ext>
            </a:extLst>
          </p:cNvPr>
          <p:cNvSpPr txBox="1"/>
          <p:nvPr/>
        </p:nvSpPr>
        <p:spPr>
          <a:xfrm>
            <a:off x="844868" y="590452"/>
            <a:ext cx="1479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>
                <a:latin typeface="+mj-lt"/>
                <a:cs typeface="Space Grotesk" pitchFamily="2" charset="0"/>
              </a:rPr>
              <a:t>Company Name</a:t>
            </a:r>
          </a:p>
        </p:txBody>
      </p:sp>
      <p:sp>
        <p:nvSpPr>
          <p:cNvPr id="10" name="Graphic 24">
            <a:extLst>
              <a:ext uri="{FF2B5EF4-FFF2-40B4-BE49-F238E27FC236}">
                <a16:creationId xmlns:a16="http://schemas.microsoft.com/office/drawing/2014/main" id="{6D4A3B1B-7019-A11C-2E3A-F6B7E5DAB999}"/>
              </a:ext>
            </a:extLst>
          </p:cNvPr>
          <p:cNvSpPr/>
          <p:nvPr/>
        </p:nvSpPr>
        <p:spPr>
          <a:xfrm>
            <a:off x="695325" y="642555"/>
            <a:ext cx="156075" cy="144686"/>
          </a:xfrm>
          <a:custGeom>
            <a:avLst/>
            <a:gdLst>
              <a:gd name="connsiteX0" fmla="*/ 3075411 w 4356502"/>
              <a:gd name="connsiteY0" fmla="*/ 2019300 h 4038600"/>
              <a:gd name="connsiteX1" fmla="*/ 4350809 w 4356502"/>
              <a:gd name="connsiteY1" fmla="*/ 402431 h 4038600"/>
              <a:gd name="connsiteX2" fmla="*/ 4013814 w 4356502"/>
              <a:gd name="connsiteY2" fmla="*/ 0 h 4038600"/>
              <a:gd name="connsiteX3" fmla="*/ 342593 w 4356502"/>
              <a:gd name="connsiteY3" fmla="*/ 0 h 4038600"/>
              <a:gd name="connsiteX4" fmla="*/ 5694 w 4356502"/>
              <a:gd name="connsiteY4" fmla="*/ 402431 h 4038600"/>
              <a:gd name="connsiteX5" fmla="*/ 1281091 w 4356502"/>
              <a:gd name="connsiteY5" fmla="*/ 2019300 h 4038600"/>
              <a:gd name="connsiteX6" fmla="*/ 5694 w 4356502"/>
              <a:gd name="connsiteY6" fmla="*/ 3636169 h 4038600"/>
              <a:gd name="connsiteX7" fmla="*/ 342688 w 4356502"/>
              <a:gd name="connsiteY7" fmla="*/ 4038600 h 4038600"/>
              <a:gd name="connsiteX8" fmla="*/ 4013814 w 4356502"/>
              <a:gd name="connsiteY8" fmla="*/ 4038600 h 4038600"/>
              <a:gd name="connsiteX9" fmla="*/ 4350809 w 4356502"/>
              <a:gd name="connsiteY9" fmla="*/ 3636169 h 4038600"/>
              <a:gd name="connsiteX10" fmla="*/ 3075411 w 4356502"/>
              <a:gd name="connsiteY10" fmla="*/ 201930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56502" h="4038600">
                <a:moveTo>
                  <a:pt x="3075411" y="2019300"/>
                </a:moveTo>
                <a:cubicBezTo>
                  <a:pt x="3730445" y="1727835"/>
                  <a:pt x="4217459" y="1127093"/>
                  <a:pt x="4350809" y="402431"/>
                </a:cubicBezTo>
                <a:cubicBezTo>
                  <a:pt x="4389385" y="192881"/>
                  <a:pt x="4226984" y="0"/>
                  <a:pt x="4013814" y="0"/>
                </a:cubicBezTo>
                <a:lnTo>
                  <a:pt x="342593" y="0"/>
                </a:lnTo>
                <a:cubicBezTo>
                  <a:pt x="129519" y="0"/>
                  <a:pt x="-32882" y="192881"/>
                  <a:pt x="5694" y="402431"/>
                </a:cubicBezTo>
                <a:cubicBezTo>
                  <a:pt x="139044" y="1127093"/>
                  <a:pt x="626057" y="1727835"/>
                  <a:pt x="1281091" y="2019300"/>
                </a:cubicBezTo>
                <a:cubicBezTo>
                  <a:pt x="626057" y="2310765"/>
                  <a:pt x="139044" y="2911507"/>
                  <a:pt x="5694" y="3636169"/>
                </a:cubicBezTo>
                <a:cubicBezTo>
                  <a:pt x="-32882" y="3845719"/>
                  <a:pt x="129519" y="4038600"/>
                  <a:pt x="342688" y="4038600"/>
                </a:cubicBezTo>
                <a:lnTo>
                  <a:pt x="4013814" y="4038600"/>
                </a:lnTo>
                <a:cubicBezTo>
                  <a:pt x="4226888" y="4038600"/>
                  <a:pt x="4389385" y="3845719"/>
                  <a:pt x="4350809" y="3636169"/>
                </a:cubicBezTo>
                <a:cubicBezTo>
                  <a:pt x="4217459" y="2911507"/>
                  <a:pt x="3730445" y="2310765"/>
                  <a:pt x="3075411" y="201930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D1C25AC-4C2E-DDF1-D618-3E4E95B364EC}"/>
              </a:ext>
            </a:extLst>
          </p:cNvPr>
          <p:cNvSpPr/>
          <p:nvPr/>
        </p:nvSpPr>
        <p:spPr>
          <a:xfrm rot="281807" flipV="1">
            <a:off x="2707001" y="2051281"/>
            <a:ext cx="2967849" cy="2642639"/>
          </a:xfrm>
          <a:prstGeom prst="roundRect">
            <a:avLst>
              <a:gd name="adj" fmla="val 102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AAD9033-CF83-0512-17A1-E4EBE6A7B626}"/>
              </a:ext>
            </a:extLst>
          </p:cNvPr>
          <p:cNvSpPr/>
          <p:nvPr/>
        </p:nvSpPr>
        <p:spPr>
          <a:xfrm rot="150462" flipV="1">
            <a:off x="2707001" y="2051281"/>
            <a:ext cx="2967849" cy="2642639"/>
          </a:xfrm>
          <a:prstGeom prst="roundRect">
            <a:avLst>
              <a:gd name="adj" fmla="val 102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8A8053C-5E73-2E77-2695-0B9681040400}"/>
              </a:ext>
            </a:extLst>
          </p:cNvPr>
          <p:cNvSpPr txBox="1"/>
          <p:nvPr/>
        </p:nvSpPr>
        <p:spPr>
          <a:xfrm>
            <a:off x="6641009" y="4051716"/>
            <a:ext cx="2094504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ligula.</a:t>
            </a:r>
            <a:endParaRPr lang="en-ID" sz="1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7B91988-DACA-E5F6-0701-A98011F4FB55}"/>
              </a:ext>
            </a:extLst>
          </p:cNvPr>
          <p:cNvSpPr txBox="1"/>
          <p:nvPr/>
        </p:nvSpPr>
        <p:spPr>
          <a:xfrm>
            <a:off x="6623566" y="3686042"/>
            <a:ext cx="22284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Cybersecurity Measures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B6F5C0E-4FAE-B060-2FC1-F918E9AED757}"/>
              </a:ext>
            </a:extLst>
          </p:cNvPr>
          <p:cNvSpPr txBox="1"/>
          <p:nvPr/>
        </p:nvSpPr>
        <p:spPr>
          <a:xfrm>
            <a:off x="9453578" y="4051716"/>
            <a:ext cx="2094504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ligula.</a:t>
            </a:r>
            <a:endParaRPr lang="en-ID" sz="10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80E7E98-7879-1A96-4674-5F00EDCF14EB}"/>
              </a:ext>
            </a:extLst>
          </p:cNvPr>
          <p:cNvSpPr txBox="1"/>
          <p:nvPr/>
        </p:nvSpPr>
        <p:spPr>
          <a:xfrm>
            <a:off x="9436135" y="3686042"/>
            <a:ext cx="22284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Regulatory Compliance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A2BD307-63FD-D9A2-AC12-4E74B22A2E86}"/>
              </a:ext>
            </a:extLst>
          </p:cNvPr>
          <p:cNvSpPr txBox="1"/>
          <p:nvPr/>
        </p:nvSpPr>
        <p:spPr>
          <a:xfrm>
            <a:off x="6623566" y="5451394"/>
            <a:ext cx="24360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Financial Risk Management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85DD338-7F9B-2969-02B6-C6CAB43C2C10}"/>
              </a:ext>
            </a:extLst>
          </p:cNvPr>
          <p:cNvSpPr txBox="1"/>
          <p:nvPr/>
        </p:nvSpPr>
        <p:spPr>
          <a:xfrm>
            <a:off x="6604261" y="5817068"/>
            <a:ext cx="4999302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penatibus</a:t>
            </a:r>
            <a:r>
              <a:rPr lang="en-ID" sz="1000" b="0" i="0" dirty="0">
                <a:effectLst/>
              </a:rPr>
              <a:t> et </a:t>
            </a:r>
            <a:r>
              <a:rPr lang="en-ID" sz="1000" b="0" i="0" dirty="0" err="1">
                <a:effectLst/>
              </a:rPr>
              <a:t>magnis</a:t>
            </a:r>
            <a:r>
              <a:rPr lang="en-ID" sz="1000" b="0" i="0" dirty="0">
                <a:effectLst/>
              </a:rPr>
              <a:t>.</a:t>
            </a:r>
            <a:endParaRPr lang="en-ID" sz="1000" dirty="0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A0B5D629-D4C0-B98A-7331-849606277C6E}"/>
              </a:ext>
            </a:extLst>
          </p:cNvPr>
          <p:cNvSpPr/>
          <p:nvPr/>
        </p:nvSpPr>
        <p:spPr>
          <a:xfrm>
            <a:off x="6663868" y="1728808"/>
            <a:ext cx="2032457" cy="1097186"/>
          </a:xfrm>
          <a:prstGeom prst="roundRect">
            <a:avLst>
              <a:gd name="adj" fmla="val 1652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32F988D-3C42-BB99-E4C2-CF4F8F734562}"/>
              </a:ext>
            </a:extLst>
          </p:cNvPr>
          <p:cNvSpPr/>
          <p:nvPr/>
        </p:nvSpPr>
        <p:spPr>
          <a:xfrm>
            <a:off x="6814540" y="1869921"/>
            <a:ext cx="276225" cy="2762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Graphic 33">
            <a:extLst>
              <a:ext uri="{FF2B5EF4-FFF2-40B4-BE49-F238E27FC236}">
                <a16:creationId xmlns:a16="http://schemas.microsoft.com/office/drawing/2014/main" id="{1E436878-04E7-EE5E-38E8-DF58DC844C85}"/>
              </a:ext>
            </a:extLst>
          </p:cNvPr>
          <p:cNvSpPr/>
          <p:nvPr/>
        </p:nvSpPr>
        <p:spPr>
          <a:xfrm>
            <a:off x="6909479" y="1964784"/>
            <a:ext cx="86346" cy="86498"/>
          </a:xfrm>
          <a:custGeom>
            <a:avLst/>
            <a:gdLst>
              <a:gd name="connsiteX0" fmla="*/ 542925 w 542925"/>
              <a:gd name="connsiteY0" fmla="*/ 16193 h 543877"/>
              <a:gd name="connsiteX1" fmla="*/ 542925 w 542925"/>
              <a:gd name="connsiteY1" fmla="*/ 14288 h 543877"/>
              <a:gd name="connsiteX2" fmla="*/ 541973 w 542925"/>
              <a:gd name="connsiteY2" fmla="*/ 12383 h 543877"/>
              <a:gd name="connsiteX3" fmla="*/ 541020 w 542925"/>
              <a:gd name="connsiteY3" fmla="*/ 10478 h 543877"/>
              <a:gd name="connsiteX4" fmla="*/ 540068 w 542925"/>
              <a:gd name="connsiteY4" fmla="*/ 8573 h 543877"/>
              <a:gd name="connsiteX5" fmla="*/ 537210 w 542925"/>
              <a:gd name="connsiteY5" fmla="*/ 5715 h 543877"/>
              <a:gd name="connsiteX6" fmla="*/ 537210 w 542925"/>
              <a:gd name="connsiteY6" fmla="*/ 5715 h 543877"/>
              <a:gd name="connsiteX7" fmla="*/ 537210 w 542925"/>
              <a:gd name="connsiteY7" fmla="*/ 5715 h 543877"/>
              <a:gd name="connsiteX8" fmla="*/ 534353 w 542925"/>
              <a:gd name="connsiteY8" fmla="*/ 3810 h 543877"/>
              <a:gd name="connsiteX9" fmla="*/ 532448 w 542925"/>
              <a:gd name="connsiteY9" fmla="*/ 2858 h 543877"/>
              <a:gd name="connsiteX10" fmla="*/ 530543 w 542925"/>
              <a:gd name="connsiteY10" fmla="*/ 1905 h 543877"/>
              <a:gd name="connsiteX11" fmla="*/ 528638 w 542925"/>
              <a:gd name="connsiteY11" fmla="*/ 953 h 543877"/>
              <a:gd name="connsiteX12" fmla="*/ 526733 w 542925"/>
              <a:gd name="connsiteY12" fmla="*/ 0 h 543877"/>
              <a:gd name="connsiteX13" fmla="*/ 523875 w 542925"/>
              <a:gd name="connsiteY13" fmla="*/ 0 h 543877"/>
              <a:gd name="connsiteX14" fmla="*/ 522923 w 542925"/>
              <a:gd name="connsiteY14" fmla="*/ 0 h 543877"/>
              <a:gd name="connsiteX15" fmla="*/ 19050 w 542925"/>
              <a:gd name="connsiteY15" fmla="*/ 0 h 543877"/>
              <a:gd name="connsiteX16" fmla="*/ 0 w 542925"/>
              <a:gd name="connsiteY16" fmla="*/ 20003 h 543877"/>
              <a:gd name="connsiteX17" fmla="*/ 19050 w 542925"/>
              <a:gd name="connsiteY17" fmla="*/ 39053 h 543877"/>
              <a:gd name="connsiteX18" fmla="*/ 478155 w 542925"/>
              <a:gd name="connsiteY18" fmla="*/ 39053 h 543877"/>
              <a:gd name="connsiteX19" fmla="*/ 9525 w 542925"/>
              <a:gd name="connsiteY19" fmla="*/ 510540 h 543877"/>
              <a:gd name="connsiteX20" fmla="*/ 9525 w 542925"/>
              <a:gd name="connsiteY20" fmla="*/ 537210 h 543877"/>
              <a:gd name="connsiteX21" fmla="*/ 22860 w 542925"/>
              <a:gd name="connsiteY21" fmla="*/ 542925 h 543877"/>
              <a:gd name="connsiteX22" fmla="*/ 36195 w 542925"/>
              <a:gd name="connsiteY22" fmla="*/ 537210 h 543877"/>
              <a:gd name="connsiteX23" fmla="*/ 504825 w 542925"/>
              <a:gd name="connsiteY23" fmla="*/ 66675 h 543877"/>
              <a:gd name="connsiteX24" fmla="*/ 504825 w 542925"/>
              <a:gd name="connsiteY24" fmla="*/ 524828 h 543877"/>
              <a:gd name="connsiteX25" fmla="*/ 523875 w 542925"/>
              <a:gd name="connsiteY25" fmla="*/ 543878 h 543877"/>
              <a:gd name="connsiteX26" fmla="*/ 542925 w 542925"/>
              <a:gd name="connsiteY26" fmla="*/ 524828 h 543877"/>
              <a:gd name="connsiteX27" fmla="*/ 542925 w 542925"/>
              <a:gd name="connsiteY27" fmla="*/ 20003 h 543877"/>
              <a:gd name="connsiteX28" fmla="*/ 542925 w 542925"/>
              <a:gd name="connsiteY28" fmla="*/ 20003 h 543877"/>
              <a:gd name="connsiteX29" fmla="*/ 542925 w 542925"/>
              <a:gd name="connsiteY29" fmla="*/ 16193 h 543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42925" h="543877">
                <a:moveTo>
                  <a:pt x="542925" y="16193"/>
                </a:moveTo>
                <a:cubicBezTo>
                  <a:pt x="542925" y="15240"/>
                  <a:pt x="542925" y="15240"/>
                  <a:pt x="542925" y="14288"/>
                </a:cubicBezTo>
                <a:cubicBezTo>
                  <a:pt x="542925" y="13335"/>
                  <a:pt x="542925" y="13335"/>
                  <a:pt x="541973" y="12383"/>
                </a:cubicBezTo>
                <a:cubicBezTo>
                  <a:pt x="541973" y="11430"/>
                  <a:pt x="541020" y="11430"/>
                  <a:pt x="541020" y="10478"/>
                </a:cubicBezTo>
                <a:cubicBezTo>
                  <a:pt x="541020" y="9525"/>
                  <a:pt x="541020" y="9525"/>
                  <a:pt x="540068" y="8573"/>
                </a:cubicBezTo>
                <a:cubicBezTo>
                  <a:pt x="539115" y="7620"/>
                  <a:pt x="538163" y="6668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6258" y="4763"/>
                  <a:pt x="535305" y="4763"/>
                  <a:pt x="534353" y="3810"/>
                </a:cubicBezTo>
                <a:cubicBezTo>
                  <a:pt x="533400" y="3810"/>
                  <a:pt x="533400" y="2858"/>
                  <a:pt x="532448" y="2858"/>
                </a:cubicBezTo>
                <a:cubicBezTo>
                  <a:pt x="531495" y="2858"/>
                  <a:pt x="531495" y="1905"/>
                  <a:pt x="530543" y="1905"/>
                </a:cubicBezTo>
                <a:cubicBezTo>
                  <a:pt x="529590" y="1905"/>
                  <a:pt x="529590" y="1905"/>
                  <a:pt x="528638" y="953"/>
                </a:cubicBezTo>
                <a:cubicBezTo>
                  <a:pt x="527685" y="953"/>
                  <a:pt x="527685" y="953"/>
                  <a:pt x="526733" y="0"/>
                </a:cubicBezTo>
                <a:cubicBezTo>
                  <a:pt x="525780" y="0"/>
                  <a:pt x="524828" y="0"/>
                  <a:pt x="523875" y="0"/>
                </a:cubicBezTo>
                <a:cubicBezTo>
                  <a:pt x="523875" y="0"/>
                  <a:pt x="522923" y="0"/>
                  <a:pt x="522923" y="0"/>
                </a:cubicBezTo>
                <a:lnTo>
                  <a:pt x="19050" y="0"/>
                </a:lnTo>
                <a:cubicBezTo>
                  <a:pt x="8573" y="953"/>
                  <a:pt x="0" y="9525"/>
                  <a:pt x="0" y="20003"/>
                </a:cubicBezTo>
                <a:cubicBezTo>
                  <a:pt x="0" y="30480"/>
                  <a:pt x="8573" y="39053"/>
                  <a:pt x="19050" y="39053"/>
                </a:cubicBezTo>
                <a:lnTo>
                  <a:pt x="478155" y="39053"/>
                </a:lnTo>
                <a:lnTo>
                  <a:pt x="9525" y="510540"/>
                </a:lnTo>
                <a:cubicBezTo>
                  <a:pt x="1905" y="518160"/>
                  <a:pt x="1905" y="529590"/>
                  <a:pt x="9525" y="537210"/>
                </a:cubicBezTo>
                <a:cubicBezTo>
                  <a:pt x="13335" y="541020"/>
                  <a:pt x="18098" y="542925"/>
                  <a:pt x="22860" y="542925"/>
                </a:cubicBezTo>
                <a:cubicBezTo>
                  <a:pt x="27623" y="542925"/>
                  <a:pt x="32385" y="541020"/>
                  <a:pt x="36195" y="537210"/>
                </a:cubicBezTo>
                <a:lnTo>
                  <a:pt x="504825" y="66675"/>
                </a:lnTo>
                <a:lnTo>
                  <a:pt x="504825" y="524828"/>
                </a:lnTo>
                <a:cubicBezTo>
                  <a:pt x="504825" y="535305"/>
                  <a:pt x="513398" y="543878"/>
                  <a:pt x="523875" y="543878"/>
                </a:cubicBezTo>
                <a:cubicBezTo>
                  <a:pt x="534353" y="543878"/>
                  <a:pt x="542925" y="535305"/>
                  <a:pt x="542925" y="524828"/>
                </a:cubicBezTo>
                <a:lnTo>
                  <a:pt x="542925" y="20003"/>
                </a:lnTo>
                <a:cubicBezTo>
                  <a:pt x="542925" y="20003"/>
                  <a:pt x="542925" y="20003"/>
                  <a:pt x="542925" y="20003"/>
                </a:cubicBezTo>
                <a:cubicBezTo>
                  <a:pt x="542925" y="19050"/>
                  <a:pt x="542925" y="17145"/>
                  <a:pt x="542925" y="16193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en-US" dirty="0"/>
              <a:t> </a:t>
            </a:r>
            <a:endParaRPr lang="en-ID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D7F559D-5B38-A832-8CB8-60E8AED377CA}"/>
              </a:ext>
            </a:extLst>
          </p:cNvPr>
          <p:cNvSpPr txBox="1"/>
          <p:nvPr/>
        </p:nvSpPr>
        <p:spPr>
          <a:xfrm>
            <a:off x="6736048" y="2167810"/>
            <a:ext cx="832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dirty="0">
                <a:latin typeface="+mj-lt"/>
              </a:rPr>
              <a:t>98%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525E749-E33A-5BD5-52D7-77BCF6FF76BB}"/>
              </a:ext>
            </a:extLst>
          </p:cNvPr>
          <p:cNvSpPr txBox="1"/>
          <p:nvPr/>
        </p:nvSpPr>
        <p:spPr>
          <a:xfrm>
            <a:off x="7650777" y="2199560"/>
            <a:ext cx="10847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000" dirty="0"/>
              <a:t>Cybersecurity Compliance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1DD7D9D-E6DF-9D4A-8C38-648CB8AE6B65}"/>
              </a:ext>
            </a:extLst>
          </p:cNvPr>
          <p:cNvCxnSpPr>
            <a:cxnSpLocks/>
          </p:cNvCxnSpPr>
          <p:nvPr/>
        </p:nvCxnSpPr>
        <p:spPr>
          <a:xfrm>
            <a:off x="6828174" y="2633195"/>
            <a:ext cx="1587519" cy="0"/>
          </a:xfrm>
          <a:prstGeom prst="line">
            <a:avLst/>
          </a:prstGeom>
          <a:ln w="19050" cap="rnd">
            <a:solidFill>
              <a:schemeClr val="tx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78C56318-DAF5-E268-EF43-D54341D22172}"/>
              </a:ext>
            </a:extLst>
          </p:cNvPr>
          <p:cNvSpPr/>
          <p:nvPr/>
        </p:nvSpPr>
        <p:spPr>
          <a:xfrm>
            <a:off x="9433915" y="1728808"/>
            <a:ext cx="1996085" cy="1097186"/>
          </a:xfrm>
          <a:prstGeom prst="roundRect">
            <a:avLst>
              <a:gd name="adj" fmla="val 1652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A0D7E52E-52B8-3A5A-8DC7-E8A6C9C82A31}"/>
              </a:ext>
            </a:extLst>
          </p:cNvPr>
          <p:cNvSpPr/>
          <p:nvPr/>
        </p:nvSpPr>
        <p:spPr>
          <a:xfrm>
            <a:off x="9584587" y="1869921"/>
            <a:ext cx="276225" cy="2762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Graphic 33">
            <a:extLst>
              <a:ext uri="{FF2B5EF4-FFF2-40B4-BE49-F238E27FC236}">
                <a16:creationId xmlns:a16="http://schemas.microsoft.com/office/drawing/2014/main" id="{CAFE983E-22F6-FC4C-2F90-01BAB2519C0A}"/>
              </a:ext>
            </a:extLst>
          </p:cNvPr>
          <p:cNvSpPr/>
          <p:nvPr/>
        </p:nvSpPr>
        <p:spPr>
          <a:xfrm>
            <a:off x="9679526" y="1964784"/>
            <a:ext cx="86346" cy="86498"/>
          </a:xfrm>
          <a:custGeom>
            <a:avLst/>
            <a:gdLst>
              <a:gd name="connsiteX0" fmla="*/ 542925 w 542925"/>
              <a:gd name="connsiteY0" fmla="*/ 16193 h 543877"/>
              <a:gd name="connsiteX1" fmla="*/ 542925 w 542925"/>
              <a:gd name="connsiteY1" fmla="*/ 14288 h 543877"/>
              <a:gd name="connsiteX2" fmla="*/ 541973 w 542925"/>
              <a:gd name="connsiteY2" fmla="*/ 12383 h 543877"/>
              <a:gd name="connsiteX3" fmla="*/ 541020 w 542925"/>
              <a:gd name="connsiteY3" fmla="*/ 10478 h 543877"/>
              <a:gd name="connsiteX4" fmla="*/ 540068 w 542925"/>
              <a:gd name="connsiteY4" fmla="*/ 8573 h 543877"/>
              <a:gd name="connsiteX5" fmla="*/ 537210 w 542925"/>
              <a:gd name="connsiteY5" fmla="*/ 5715 h 543877"/>
              <a:gd name="connsiteX6" fmla="*/ 537210 w 542925"/>
              <a:gd name="connsiteY6" fmla="*/ 5715 h 543877"/>
              <a:gd name="connsiteX7" fmla="*/ 537210 w 542925"/>
              <a:gd name="connsiteY7" fmla="*/ 5715 h 543877"/>
              <a:gd name="connsiteX8" fmla="*/ 534353 w 542925"/>
              <a:gd name="connsiteY8" fmla="*/ 3810 h 543877"/>
              <a:gd name="connsiteX9" fmla="*/ 532448 w 542925"/>
              <a:gd name="connsiteY9" fmla="*/ 2858 h 543877"/>
              <a:gd name="connsiteX10" fmla="*/ 530543 w 542925"/>
              <a:gd name="connsiteY10" fmla="*/ 1905 h 543877"/>
              <a:gd name="connsiteX11" fmla="*/ 528638 w 542925"/>
              <a:gd name="connsiteY11" fmla="*/ 953 h 543877"/>
              <a:gd name="connsiteX12" fmla="*/ 526733 w 542925"/>
              <a:gd name="connsiteY12" fmla="*/ 0 h 543877"/>
              <a:gd name="connsiteX13" fmla="*/ 523875 w 542925"/>
              <a:gd name="connsiteY13" fmla="*/ 0 h 543877"/>
              <a:gd name="connsiteX14" fmla="*/ 522923 w 542925"/>
              <a:gd name="connsiteY14" fmla="*/ 0 h 543877"/>
              <a:gd name="connsiteX15" fmla="*/ 19050 w 542925"/>
              <a:gd name="connsiteY15" fmla="*/ 0 h 543877"/>
              <a:gd name="connsiteX16" fmla="*/ 0 w 542925"/>
              <a:gd name="connsiteY16" fmla="*/ 20003 h 543877"/>
              <a:gd name="connsiteX17" fmla="*/ 19050 w 542925"/>
              <a:gd name="connsiteY17" fmla="*/ 39053 h 543877"/>
              <a:gd name="connsiteX18" fmla="*/ 478155 w 542925"/>
              <a:gd name="connsiteY18" fmla="*/ 39053 h 543877"/>
              <a:gd name="connsiteX19" fmla="*/ 9525 w 542925"/>
              <a:gd name="connsiteY19" fmla="*/ 510540 h 543877"/>
              <a:gd name="connsiteX20" fmla="*/ 9525 w 542925"/>
              <a:gd name="connsiteY20" fmla="*/ 537210 h 543877"/>
              <a:gd name="connsiteX21" fmla="*/ 22860 w 542925"/>
              <a:gd name="connsiteY21" fmla="*/ 542925 h 543877"/>
              <a:gd name="connsiteX22" fmla="*/ 36195 w 542925"/>
              <a:gd name="connsiteY22" fmla="*/ 537210 h 543877"/>
              <a:gd name="connsiteX23" fmla="*/ 504825 w 542925"/>
              <a:gd name="connsiteY23" fmla="*/ 66675 h 543877"/>
              <a:gd name="connsiteX24" fmla="*/ 504825 w 542925"/>
              <a:gd name="connsiteY24" fmla="*/ 524828 h 543877"/>
              <a:gd name="connsiteX25" fmla="*/ 523875 w 542925"/>
              <a:gd name="connsiteY25" fmla="*/ 543878 h 543877"/>
              <a:gd name="connsiteX26" fmla="*/ 542925 w 542925"/>
              <a:gd name="connsiteY26" fmla="*/ 524828 h 543877"/>
              <a:gd name="connsiteX27" fmla="*/ 542925 w 542925"/>
              <a:gd name="connsiteY27" fmla="*/ 20003 h 543877"/>
              <a:gd name="connsiteX28" fmla="*/ 542925 w 542925"/>
              <a:gd name="connsiteY28" fmla="*/ 20003 h 543877"/>
              <a:gd name="connsiteX29" fmla="*/ 542925 w 542925"/>
              <a:gd name="connsiteY29" fmla="*/ 16193 h 543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42925" h="543877">
                <a:moveTo>
                  <a:pt x="542925" y="16193"/>
                </a:moveTo>
                <a:cubicBezTo>
                  <a:pt x="542925" y="15240"/>
                  <a:pt x="542925" y="15240"/>
                  <a:pt x="542925" y="14288"/>
                </a:cubicBezTo>
                <a:cubicBezTo>
                  <a:pt x="542925" y="13335"/>
                  <a:pt x="542925" y="13335"/>
                  <a:pt x="541973" y="12383"/>
                </a:cubicBezTo>
                <a:cubicBezTo>
                  <a:pt x="541973" y="11430"/>
                  <a:pt x="541020" y="11430"/>
                  <a:pt x="541020" y="10478"/>
                </a:cubicBezTo>
                <a:cubicBezTo>
                  <a:pt x="541020" y="9525"/>
                  <a:pt x="541020" y="9525"/>
                  <a:pt x="540068" y="8573"/>
                </a:cubicBezTo>
                <a:cubicBezTo>
                  <a:pt x="539115" y="7620"/>
                  <a:pt x="538163" y="6668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6258" y="4763"/>
                  <a:pt x="535305" y="4763"/>
                  <a:pt x="534353" y="3810"/>
                </a:cubicBezTo>
                <a:cubicBezTo>
                  <a:pt x="533400" y="3810"/>
                  <a:pt x="533400" y="2858"/>
                  <a:pt x="532448" y="2858"/>
                </a:cubicBezTo>
                <a:cubicBezTo>
                  <a:pt x="531495" y="2858"/>
                  <a:pt x="531495" y="1905"/>
                  <a:pt x="530543" y="1905"/>
                </a:cubicBezTo>
                <a:cubicBezTo>
                  <a:pt x="529590" y="1905"/>
                  <a:pt x="529590" y="1905"/>
                  <a:pt x="528638" y="953"/>
                </a:cubicBezTo>
                <a:cubicBezTo>
                  <a:pt x="527685" y="953"/>
                  <a:pt x="527685" y="953"/>
                  <a:pt x="526733" y="0"/>
                </a:cubicBezTo>
                <a:cubicBezTo>
                  <a:pt x="525780" y="0"/>
                  <a:pt x="524828" y="0"/>
                  <a:pt x="523875" y="0"/>
                </a:cubicBezTo>
                <a:cubicBezTo>
                  <a:pt x="523875" y="0"/>
                  <a:pt x="522923" y="0"/>
                  <a:pt x="522923" y="0"/>
                </a:cubicBezTo>
                <a:lnTo>
                  <a:pt x="19050" y="0"/>
                </a:lnTo>
                <a:cubicBezTo>
                  <a:pt x="8573" y="953"/>
                  <a:pt x="0" y="9525"/>
                  <a:pt x="0" y="20003"/>
                </a:cubicBezTo>
                <a:cubicBezTo>
                  <a:pt x="0" y="30480"/>
                  <a:pt x="8573" y="39053"/>
                  <a:pt x="19050" y="39053"/>
                </a:cubicBezTo>
                <a:lnTo>
                  <a:pt x="478155" y="39053"/>
                </a:lnTo>
                <a:lnTo>
                  <a:pt x="9525" y="510540"/>
                </a:lnTo>
                <a:cubicBezTo>
                  <a:pt x="1905" y="518160"/>
                  <a:pt x="1905" y="529590"/>
                  <a:pt x="9525" y="537210"/>
                </a:cubicBezTo>
                <a:cubicBezTo>
                  <a:pt x="13335" y="541020"/>
                  <a:pt x="18098" y="542925"/>
                  <a:pt x="22860" y="542925"/>
                </a:cubicBezTo>
                <a:cubicBezTo>
                  <a:pt x="27623" y="542925"/>
                  <a:pt x="32385" y="541020"/>
                  <a:pt x="36195" y="537210"/>
                </a:cubicBezTo>
                <a:lnTo>
                  <a:pt x="504825" y="66675"/>
                </a:lnTo>
                <a:lnTo>
                  <a:pt x="504825" y="524828"/>
                </a:lnTo>
                <a:cubicBezTo>
                  <a:pt x="504825" y="535305"/>
                  <a:pt x="513398" y="543878"/>
                  <a:pt x="523875" y="543878"/>
                </a:cubicBezTo>
                <a:cubicBezTo>
                  <a:pt x="534353" y="543878"/>
                  <a:pt x="542925" y="535305"/>
                  <a:pt x="542925" y="524828"/>
                </a:cubicBezTo>
                <a:lnTo>
                  <a:pt x="542925" y="20003"/>
                </a:lnTo>
                <a:cubicBezTo>
                  <a:pt x="542925" y="20003"/>
                  <a:pt x="542925" y="20003"/>
                  <a:pt x="542925" y="20003"/>
                </a:cubicBezTo>
                <a:cubicBezTo>
                  <a:pt x="542925" y="19050"/>
                  <a:pt x="542925" y="17145"/>
                  <a:pt x="542925" y="16193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en-US" dirty="0"/>
              <a:t> </a:t>
            </a:r>
            <a:endParaRPr lang="en-ID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3D9FBCE-8DE8-5372-8891-FB4B3843313D}"/>
              </a:ext>
            </a:extLst>
          </p:cNvPr>
          <p:cNvSpPr txBox="1"/>
          <p:nvPr/>
        </p:nvSpPr>
        <p:spPr>
          <a:xfrm>
            <a:off x="9506095" y="2167810"/>
            <a:ext cx="832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dirty="0">
                <a:latin typeface="+mj-lt"/>
              </a:rPr>
              <a:t>90%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080AC14-B4F8-7343-AE23-BDA25E6F22AF}"/>
              </a:ext>
            </a:extLst>
          </p:cNvPr>
          <p:cNvSpPr txBox="1"/>
          <p:nvPr/>
        </p:nvSpPr>
        <p:spPr>
          <a:xfrm>
            <a:off x="10420824" y="2199560"/>
            <a:ext cx="1009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000" dirty="0"/>
              <a:t>Mitigation Effectiveness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697A5468-494C-8B3D-E1F7-CE56801BFAF7}"/>
              </a:ext>
            </a:extLst>
          </p:cNvPr>
          <p:cNvCxnSpPr>
            <a:cxnSpLocks/>
          </p:cNvCxnSpPr>
          <p:nvPr/>
        </p:nvCxnSpPr>
        <p:spPr>
          <a:xfrm>
            <a:off x="9598221" y="2633195"/>
            <a:ext cx="1587519" cy="0"/>
          </a:xfrm>
          <a:prstGeom prst="line">
            <a:avLst/>
          </a:prstGeom>
          <a:ln w="19050" cap="rnd">
            <a:solidFill>
              <a:schemeClr val="tx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>
            <a:extLst>
              <a:ext uri="{FF2B5EF4-FFF2-40B4-BE49-F238E27FC236}">
                <a16:creationId xmlns:a16="http://schemas.microsoft.com/office/drawing/2014/main" id="{CA00ED15-8C7A-FE45-A969-FC487096AA55}"/>
              </a:ext>
            </a:extLst>
          </p:cNvPr>
          <p:cNvSpPr/>
          <p:nvPr/>
        </p:nvSpPr>
        <p:spPr>
          <a:xfrm>
            <a:off x="909814" y="2392419"/>
            <a:ext cx="474112" cy="47411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1E721538-2CF2-6093-C4D5-CD36B28042E4}"/>
              </a:ext>
            </a:extLst>
          </p:cNvPr>
          <p:cNvSpPr/>
          <p:nvPr/>
        </p:nvSpPr>
        <p:spPr>
          <a:xfrm>
            <a:off x="1434844" y="3497502"/>
            <a:ext cx="684855" cy="68485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371DBBB7-F5FA-45FA-ECD8-B5741613857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81" b="5481"/>
          <a:stretch>
            <a:fillRect/>
          </a:stretch>
        </p:blipFill>
        <p:spPr/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2D96CC25-36E7-FE80-F3E5-F6703514CAD7}"/>
              </a:ext>
            </a:extLst>
          </p:cNvPr>
          <p:cNvGrpSpPr/>
          <p:nvPr/>
        </p:nvGrpSpPr>
        <p:grpSpPr>
          <a:xfrm>
            <a:off x="2511972" y="1728808"/>
            <a:ext cx="707830" cy="707830"/>
            <a:chOff x="7469504" y="2466155"/>
            <a:chExt cx="707830" cy="707830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BF0CA451-BC48-1CA2-BD73-7371487D0311}"/>
                </a:ext>
              </a:extLst>
            </p:cNvPr>
            <p:cNvSpPr/>
            <p:nvPr/>
          </p:nvSpPr>
          <p:spPr>
            <a:xfrm>
              <a:off x="7469504" y="2466155"/>
              <a:ext cx="707830" cy="70783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37" name="Graphic 36">
              <a:extLst>
                <a:ext uri="{FF2B5EF4-FFF2-40B4-BE49-F238E27FC236}">
                  <a16:creationId xmlns:a16="http://schemas.microsoft.com/office/drawing/2014/main" id="{446A9D3C-8A3E-7312-D31E-2D93DC3F028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648927" y="2645578"/>
              <a:ext cx="348986" cy="348985"/>
            </a:xfrm>
            <a:prstGeom prst="rect">
              <a:avLst/>
            </a:prstGeom>
          </p:spPr>
        </p:pic>
      </p:grp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C47ADC96-1190-2EC1-14DF-F41D54961E02}"/>
              </a:ext>
            </a:extLst>
          </p:cNvPr>
          <p:cNvSpPr/>
          <p:nvPr/>
        </p:nvSpPr>
        <p:spPr>
          <a:xfrm>
            <a:off x="1599779" y="3660056"/>
            <a:ext cx="354984" cy="354962"/>
          </a:xfrm>
          <a:custGeom>
            <a:avLst/>
            <a:gdLst>
              <a:gd name="connsiteX0" fmla="*/ 0 w 3503705"/>
              <a:gd name="connsiteY0" fmla="*/ 3503519 h 3503519"/>
              <a:gd name="connsiteX1" fmla="*/ 0 w 3503705"/>
              <a:gd name="connsiteY1" fmla="*/ 3114219 h 3503519"/>
              <a:gd name="connsiteX2" fmla="*/ 389301 w 3503705"/>
              <a:gd name="connsiteY2" fmla="*/ 2724918 h 3503519"/>
              <a:gd name="connsiteX3" fmla="*/ 389301 w 3503705"/>
              <a:gd name="connsiteY3" fmla="*/ 3503519 h 3503519"/>
              <a:gd name="connsiteX4" fmla="*/ 0 w 3503705"/>
              <a:gd name="connsiteY4" fmla="*/ 3503519 h 3503519"/>
              <a:gd name="connsiteX5" fmla="*/ 778601 w 3503705"/>
              <a:gd name="connsiteY5" fmla="*/ 3503519 h 3503519"/>
              <a:gd name="connsiteX6" fmla="*/ 778601 w 3503705"/>
              <a:gd name="connsiteY6" fmla="*/ 2335617 h 3503519"/>
              <a:gd name="connsiteX7" fmla="*/ 1167902 w 3503705"/>
              <a:gd name="connsiteY7" fmla="*/ 1946317 h 3503519"/>
              <a:gd name="connsiteX8" fmla="*/ 1167902 w 3503705"/>
              <a:gd name="connsiteY8" fmla="*/ 3503426 h 3503519"/>
              <a:gd name="connsiteX9" fmla="*/ 778601 w 3503705"/>
              <a:gd name="connsiteY9" fmla="*/ 3503426 h 3503519"/>
              <a:gd name="connsiteX10" fmla="*/ 1557202 w 3503705"/>
              <a:gd name="connsiteY10" fmla="*/ 3503519 h 3503519"/>
              <a:gd name="connsiteX11" fmla="*/ 1557202 w 3503705"/>
              <a:gd name="connsiteY11" fmla="*/ 1946410 h 3503519"/>
              <a:gd name="connsiteX12" fmla="*/ 1946503 w 3503705"/>
              <a:gd name="connsiteY12" fmla="*/ 2340536 h 3503519"/>
              <a:gd name="connsiteX13" fmla="*/ 1946503 w 3503705"/>
              <a:gd name="connsiteY13" fmla="*/ 3503519 h 3503519"/>
              <a:gd name="connsiteX14" fmla="*/ 1557202 w 3503705"/>
              <a:gd name="connsiteY14" fmla="*/ 3503519 h 3503519"/>
              <a:gd name="connsiteX15" fmla="*/ 2335804 w 3503705"/>
              <a:gd name="connsiteY15" fmla="*/ 3503519 h 3503519"/>
              <a:gd name="connsiteX16" fmla="*/ 2335804 w 3503705"/>
              <a:gd name="connsiteY16" fmla="*/ 2340536 h 3503519"/>
              <a:gd name="connsiteX17" fmla="*/ 2725104 w 3503705"/>
              <a:gd name="connsiteY17" fmla="*/ 1951235 h 3503519"/>
              <a:gd name="connsiteX18" fmla="*/ 2725104 w 3503705"/>
              <a:gd name="connsiteY18" fmla="*/ 3503519 h 3503519"/>
              <a:gd name="connsiteX19" fmla="*/ 2335804 w 3503705"/>
              <a:gd name="connsiteY19" fmla="*/ 3503519 h 3503519"/>
              <a:gd name="connsiteX20" fmla="*/ 3114404 w 3503705"/>
              <a:gd name="connsiteY20" fmla="*/ 3503519 h 3503519"/>
              <a:gd name="connsiteX21" fmla="*/ 3114404 w 3503705"/>
              <a:gd name="connsiteY21" fmla="*/ 1557110 h 3503519"/>
              <a:gd name="connsiteX22" fmla="*/ 3503706 w 3503705"/>
              <a:gd name="connsiteY22" fmla="*/ 1167809 h 3503519"/>
              <a:gd name="connsiteX23" fmla="*/ 3503706 w 3503705"/>
              <a:gd name="connsiteY23" fmla="*/ 3503519 h 3503519"/>
              <a:gd name="connsiteX24" fmla="*/ 3114404 w 3503705"/>
              <a:gd name="connsiteY24" fmla="*/ 3503519 h 3503519"/>
              <a:gd name="connsiteX25" fmla="*/ 93 w 3503705"/>
              <a:gd name="connsiteY25" fmla="*/ 2496256 h 3503519"/>
              <a:gd name="connsiteX26" fmla="*/ 93 w 3503705"/>
              <a:gd name="connsiteY26" fmla="*/ 1946410 h 3503519"/>
              <a:gd name="connsiteX27" fmla="*/ 1362599 w 3503705"/>
              <a:gd name="connsiteY27" fmla="*/ 583904 h 3503519"/>
              <a:gd name="connsiteX28" fmla="*/ 2141199 w 3503705"/>
              <a:gd name="connsiteY28" fmla="*/ 1362505 h 3503519"/>
              <a:gd name="connsiteX29" fmla="*/ 3503706 w 3503705"/>
              <a:gd name="connsiteY29" fmla="*/ 0 h 3503519"/>
              <a:gd name="connsiteX30" fmla="*/ 3503706 w 3503705"/>
              <a:gd name="connsiteY30" fmla="*/ 549846 h 3503519"/>
              <a:gd name="connsiteX31" fmla="*/ 2141199 w 3503705"/>
              <a:gd name="connsiteY31" fmla="*/ 1912352 h 3503519"/>
              <a:gd name="connsiteX32" fmla="*/ 1362599 w 3503705"/>
              <a:gd name="connsiteY32" fmla="*/ 1133751 h 3503519"/>
              <a:gd name="connsiteX33" fmla="*/ 93 w 3503705"/>
              <a:gd name="connsiteY33" fmla="*/ 2496256 h 3503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503705" h="3503519">
                <a:moveTo>
                  <a:pt x="0" y="3503519"/>
                </a:moveTo>
                <a:lnTo>
                  <a:pt x="0" y="3114219"/>
                </a:lnTo>
                <a:lnTo>
                  <a:pt x="389301" y="2724918"/>
                </a:lnTo>
                <a:lnTo>
                  <a:pt x="389301" y="3503519"/>
                </a:lnTo>
                <a:lnTo>
                  <a:pt x="0" y="3503519"/>
                </a:lnTo>
                <a:close/>
                <a:moveTo>
                  <a:pt x="778601" y="3503519"/>
                </a:moveTo>
                <a:lnTo>
                  <a:pt x="778601" y="2335617"/>
                </a:lnTo>
                <a:lnTo>
                  <a:pt x="1167902" y="1946317"/>
                </a:lnTo>
                <a:lnTo>
                  <a:pt x="1167902" y="3503426"/>
                </a:lnTo>
                <a:lnTo>
                  <a:pt x="778601" y="3503426"/>
                </a:lnTo>
                <a:close/>
                <a:moveTo>
                  <a:pt x="1557202" y="3503519"/>
                </a:moveTo>
                <a:lnTo>
                  <a:pt x="1557202" y="1946410"/>
                </a:lnTo>
                <a:lnTo>
                  <a:pt x="1946503" y="2340536"/>
                </a:lnTo>
                <a:lnTo>
                  <a:pt x="1946503" y="3503519"/>
                </a:lnTo>
                <a:lnTo>
                  <a:pt x="1557202" y="3503519"/>
                </a:lnTo>
                <a:close/>
                <a:moveTo>
                  <a:pt x="2335804" y="3503519"/>
                </a:moveTo>
                <a:lnTo>
                  <a:pt x="2335804" y="2340536"/>
                </a:lnTo>
                <a:lnTo>
                  <a:pt x="2725104" y="1951235"/>
                </a:lnTo>
                <a:lnTo>
                  <a:pt x="2725104" y="3503519"/>
                </a:lnTo>
                <a:lnTo>
                  <a:pt x="2335804" y="3503519"/>
                </a:lnTo>
                <a:close/>
                <a:moveTo>
                  <a:pt x="3114404" y="3503519"/>
                </a:moveTo>
                <a:lnTo>
                  <a:pt x="3114404" y="1557110"/>
                </a:lnTo>
                <a:lnTo>
                  <a:pt x="3503706" y="1167809"/>
                </a:lnTo>
                <a:lnTo>
                  <a:pt x="3503706" y="3503519"/>
                </a:lnTo>
                <a:lnTo>
                  <a:pt x="3114404" y="3503519"/>
                </a:lnTo>
                <a:close/>
                <a:moveTo>
                  <a:pt x="93" y="2496256"/>
                </a:moveTo>
                <a:lnTo>
                  <a:pt x="93" y="1946410"/>
                </a:lnTo>
                <a:lnTo>
                  <a:pt x="1362599" y="583904"/>
                </a:lnTo>
                <a:lnTo>
                  <a:pt x="2141199" y="1362505"/>
                </a:lnTo>
                <a:lnTo>
                  <a:pt x="3503706" y="0"/>
                </a:lnTo>
                <a:lnTo>
                  <a:pt x="3503706" y="549846"/>
                </a:lnTo>
                <a:lnTo>
                  <a:pt x="2141199" y="1912352"/>
                </a:lnTo>
                <a:lnTo>
                  <a:pt x="1362599" y="1133751"/>
                </a:lnTo>
                <a:lnTo>
                  <a:pt x="93" y="2496256"/>
                </a:ln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AE43E40D-887B-7658-E55D-306656AFF7D1}"/>
              </a:ext>
            </a:extLst>
          </p:cNvPr>
          <p:cNvSpPr/>
          <p:nvPr/>
        </p:nvSpPr>
        <p:spPr>
          <a:xfrm>
            <a:off x="1015333" y="2497931"/>
            <a:ext cx="263074" cy="263088"/>
          </a:xfrm>
          <a:custGeom>
            <a:avLst/>
            <a:gdLst>
              <a:gd name="connsiteX0" fmla="*/ 825373 w 1650652"/>
              <a:gd name="connsiteY0" fmla="*/ 1650746 h 1650745"/>
              <a:gd name="connsiteX1" fmla="*/ 239612 w 1650652"/>
              <a:gd name="connsiteY1" fmla="*/ 1544117 h 1650745"/>
              <a:gd name="connsiteX2" fmla="*/ 0 w 1650652"/>
              <a:gd name="connsiteY2" fmla="*/ 1283903 h 1650745"/>
              <a:gd name="connsiteX3" fmla="*/ 0 w 1650652"/>
              <a:gd name="connsiteY3" fmla="*/ 366843 h 1650745"/>
              <a:gd name="connsiteX4" fmla="*/ 241840 w 1650652"/>
              <a:gd name="connsiteY4" fmla="*/ 107742 h 1650745"/>
              <a:gd name="connsiteX5" fmla="*/ 825373 w 1650652"/>
              <a:gd name="connsiteY5" fmla="*/ 0 h 1650745"/>
              <a:gd name="connsiteX6" fmla="*/ 1408813 w 1650652"/>
              <a:gd name="connsiteY6" fmla="*/ 107742 h 1650745"/>
              <a:gd name="connsiteX7" fmla="*/ 1650653 w 1650652"/>
              <a:gd name="connsiteY7" fmla="*/ 366843 h 1650745"/>
              <a:gd name="connsiteX8" fmla="*/ 1650653 w 1650652"/>
              <a:gd name="connsiteY8" fmla="*/ 1283903 h 1650745"/>
              <a:gd name="connsiteX9" fmla="*/ 1411041 w 1650652"/>
              <a:gd name="connsiteY9" fmla="*/ 1544117 h 1650745"/>
              <a:gd name="connsiteX10" fmla="*/ 825280 w 1650652"/>
              <a:gd name="connsiteY10" fmla="*/ 1650746 h 1650745"/>
              <a:gd name="connsiteX11" fmla="*/ 825373 w 1650652"/>
              <a:gd name="connsiteY11" fmla="*/ 552538 h 1650745"/>
              <a:gd name="connsiteX12" fmla="*/ 1235739 w 1650652"/>
              <a:gd name="connsiteY12" fmla="*/ 494073 h 1650745"/>
              <a:gd name="connsiteX13" fmla="*/ 1467278 w 1650652"/>
              <a:gd name="connsiteY13" fmla="*/ 369163 h 1650745"/>
              <a:gd name="connsiteX14" fmla="*/ 1236853 w 1650652"/>
              <a:gd name="connsiteY14" fmla="*/ 243046 h 1650745"/>
              <a:gd name="connsiteX15" fmla="*/ 825280 w 1650652"/>
              <a:gd name="connsiteY15" fmla="*/ 183468 h 1650745"/>
              <a:gd name="connsiteX16" fmla="*/ 416027 w 1650652"/>
              <a:gd name="connsiteY16" fmla="*/ 241932 h 1650745"/>
              <a:gd name="connsiteX17" fmla="*/ 183282 w 1650652"/>
              <a:gd name="connsiteY17" fmla="*/ 369163 h 1650745"/>
              <a:gd name="connsiteX18" fmla="*/ 416027 w 1650652"/>
              <a:gd name="connsiteY18" fmla="*/ 495279 h 1650745"/>
              <a:gd name="connsiteX19" fmla="*/ 825280 w 1650652"/>
              <a:gd name="connsiteY19" fmla="*/ 552630 h 1650745"/>
              <a:gd name="connsiteX20" fmla="*/ 825373 w 1650652"/>
              <a:gd name="connsiteY20" fmla="*/ 1008748 h 1650745"/>
              <a:gd name="connsiteX21" fmla="*/ 1011068 w 1650652"/>
              <a:gd name="connsiteY21" fmla="*/ 999560 h 1650745"/>
              <a:gd name="connsiteX22" fmla="*/ 1181915 w 1650652"/>
              <a:gd name="connsiteY22" fmla="*/ 973205 h 1650745"/>
              <a:gd name="connsiteX23" fmla="*/ 1335501 w 1650652"/>
              <a:gd name="connsiteY23" fmla="*/ 930795 h 1650745"/>
              <a:gd name="connsiteX24" fmla="*/ 1467371 w 1650652"/>
              <a:gd name="connsiteY24" fmla="*/ 873444 h 1650745"/>
              <a:gd name="connsiteX25" fmla="*/ 1467371 w 1650652"/>
              <a:gd name="connsiteY25" fmla="*/ 598289 h 1650745"/>
              <a:gd name="connsiteX26" fmla="*/ 1335501 w 1650652"/>
              <a:gd name="connsiteY26" fmla="*/ 655640 h 1650745"/>
              <a:gd name="connsiteX27" fmla="*/ 1181915 w 1650652"/>
              <a:gd name="connsiteY27" fmla="*/ 698050 h 1650745"/>
              <a:gd name="connsiteX28" fmla="*/ 1011068 w 1650652"/>
              <a:gd name="connsiteY28" fmla="*/ 724405 h 1650745"/>
              <a:gd name="connsiteX29" fmla="*/ 825373 w 1650652"/>
              <a:gd name="connsiteY29" fmla="*/ 733593 h 1650745"/>
              <a:gd name="connsiteX30" fmla="*/ 637358 w 1650652"/>
              <a:gd name="connsiteY30" fmla="*/ 724405 h 1650745"/>
              <a:gd name="connsiteX31" fmla="*/ 464284 w 1650652"/>
              <a:gd name="connsiteY31" fmla="*/ 698050 h 1650745"/>
              <a:gd name="connsiteX32" fmla="*/ 311812 w 1650652"/>
              <a:gd name="connsiteY32" fmla="*/ 655640 h 1650745"/>
              <a:gd name="connsiteX33" fmla="*/ 183468 w 1650652"/>
              <a:gd name="connsiteY33" fmla="*/ 598289 h 1650745"/>
              <a:gd name="connsiteX34" fmla="*/ 183468 w 1650652"/>
              <a:gd name="connsiteY34" fmla="*/ 873444 h 1650745"/>
              <a:gd name="connsiteX35" fmla="*/ 311812 w 1650652"/>
              <a:gd name="connsiteY35" fmla="*/ 930795 h 1650745"/>
              <a:gd name="connsiteX36" fmla="*/ 464284 w 1650652"/>
              <a:gd name="connsiteY36" fmla="*/ 973205 h 1650745"/>
              <a:gd name="connsiteX37" fmla="*/ 637358 w 1650652"/>
              <a:gd name="connsiteY37" fmla="*/ 999560 h 1650745"/>
              <a:gd name="connsiteX38" fmla="*/ 825373 w 1650652"/>
              <a:gd name="connsiteY38" fmla="*/ 1008748 h 1650745"/>
              <a:gd name="connsiteX39" fmla="*/ 825373 w 1650652"/>
              <a:gd name="connsiteY39" fmla="*/ 1467278 h 1650745"/>
              <a:gd name="connsiteX40" fmla="*/ 1039743 w 1650652"/>
              <a:gd name="connsiteY40" fmla="*/ 1451223 h 1650745"/>
              <a:gd name="connsiteX41" fmla="*/ 1240379 w 1650652"/>
              <a:gd name="connsiteY41" fmla="*/ 1408813 h 1650745"/>
              <a:gd name="connsiteX42" fmla="*/ 1393965 w 1650652"/>
              <a:gd name="connsiteY42" fmla="*/ 1349235 h 1650745"/>
              <a:gd name="connsiteX43" fmla="*/ 1467371 w 1650652"/>
              <a:gd name="connsiteY43" fmla="*/ 1281583 h 1650745"/>
              <a:gd name="connsiteX44" fmla="*/ 1467371 w 1650652"/>
              <a:gd name="connsiteY44" fmla="*/ 1056912 h 1650745"/>
              <a:gd name="connsiteX45" fmla="*/ 1335501 w 1650652"/>
              <a:gd name="connsiteY45" fmla="*/ 1114263 h 1650745"/>
              <a:gd name="connsiteX46" fmla="*/ 1181915 w 1650652"/>
              <a:gd name="connsiteY46" fmla="*/ 1156673 h 1650745"/>
              <a:gd name="connsiteX47" fmla="*/ 1011068 w 1650652"/>
              <a:gd name="connsiteY47" fmla="*/ 1183028 h 1650745"/>
              <a:gd name="connsiteX48" fmla="*/ 825373 w 1650652"/>
              <a:gd name="connsiteY48" fmla="*/ 1192216 h 1650745"/>
              <a:gd name="connsiteX49" fmla="*/ 637358 w 1650652"/>
              <a:gd name="connsiteY49" fmla="*/ 1183028 h 1650745"/>
              <a:gd name="connsiteX50" fmla="*/ 464284 w 1650652"/>
              <a:gd name="connsiteY50" fmla="*/ 1156673 h 1650745"/>
              <a:gd name="connsiteX51" fmla="*/ 311812 w 1650652"/>
              <a:gd name="connsiteY51" fmla="*/ 1114263 h 1650745"/>
              <a:gd name="connsiteX52" fmla="*/ 183468 w 1650652"/>
              <a:gd name="connsiteY52" fmla="*/ 1056912 h 1650745"/>
              <a:gd name="connsiteX53" fmla="*/ 183468 w 1650652"/>
              <a:gd name="connsiteY53" fmla="*/ 1283903 h 1650745"/>
              <a:gd name="connsiteX54" fmla="*/ 255667 w 1650652"/>
              <a:gd name="connsiteY54" fmla="*/ 1350349 h 1650745"/>
              <a:gd name="connsiteX55" fmla="*/ 408139 w 1650652"/>
              <a:gd name="connsiteY55" fmla="*/ 1408813 h 1650745"/>
              <a:gd name="connsiteX56" fmla="*/ 609889 w 1650652"/>
              <a:gd name="connsiteY56" fmla="*/ 1451223 h 1650745"/>
              <a:gd name="connsiteX57" fmla="*/ 825373 w 1650652"/>
              <a:gd name="connsiteY57" fmla="*/ 1467278 h 1650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650652" h="1650745">
                <a:moveTo>
                  <a:pt x="825373" y="1650746"/>
                </a:moveTo>
                <a:cubicBezTo>
                  <a:pt x="594577" y="1650746"/>
                  <a:pt x="399323" y="1615203"/>
                  <a:pt x="239612" y="1544117"/>
                </a:cubicBezTo>
                <a:cubicBezTo>
                  <a:pt x="79902" y="1473032"/>
                  <a:pt x="0" y="1386263"/>
                  <a:pt x="0" y="1283903"/>
                </a:cubicBezTo>
                <a:lnTo>
                  <a:pt x="0" y="366843"/>
                </a:lnTo>
                <a:cubicBezTo>
                  <a:pt x="0" y="265968"/>
                  <a:pt x="80644" y="179570"/>
                  <a:pt x="241840" y="107742"/>
                </a:cubicBezTo>
                <a:cubicBezTo>
                  <a:pt x="403128" y="35914"/>
                  <a:pt x="597639" y="0"/>
                  <a:pt x="825373" y="0"/>
                </a:cubicBezTo>
                <a:cubicBezTo>
                  <a:pt x="1053107" y="0"/>
                  <a:pt x="1247618" y="35914"/>
                  <a:pt x="1408813" y="107742"/>
                </a:cubicBezTo>
                <a:cubicBezTo>
                  <a:pt x="1570009" y="179570"/>
                  <a:pt x="1650653" y="265968"/>
                  <a:pt x="1650653" y="366843"/>
                </a:cubicBezTo>
                <a:lnTo>
                  <a:pt x="1650653" y="1283903"/>
                </a:lnTo>
                <a:cubicBezTo>
                  <a:pt x="1650653" y="1386263"/>
                  <a:pt x="1570751" y="1473032"/>
                  <a:pt x="1411041" y="1544117"/>
                </a:cubicBezTo>
                <a:cubicBezTo>
                  <a:pt x="1251330" y="1615203"/>
                  <a:pt x="1056076" y="1650746"/>
                  <a:pt x="825280" y="1650746"/>
                </a:cubicBezTo>
                <a:close/>
                <a:moveTo>
                  <a:pt x="825373" y="552538"/>
                </a:moveTo>
                <a:cubicBezTo>
                  <a:pt x="961419" y="552538"/>
                  <a:pt x="1098208" y="533049"/>
                  <a:pt x="1235739" y="494073"/>
                </a:cubicBezTo>
                <a:cubicBezTo>
                  <a:pt x="1373270" y="455097"/>
                  <a:pt x="1450481" y="413429"/>
                  <a:pt x="1467278" y="369163"/>
                </a:cubicBezTo>
                <a:cubicBezTo>
                  <a:pt x="1450481" y="324804"/>
                  <a:pt x="1373642" y="282765"/>
                  <a:pt x="1236853" y="243046"/>
                </a:cubicBezTo>
                <a:cubicBezTo>
                  <a:pt x="1100064" y="203327"/>
                  <a:pt x="962904" y="183468"/>
                  <a:pt x="825280" y="183468"/>
                </a:cubicBezTo>
                <a:cubicBezTo>
                  <a:pt x="687656" y="183468"/>
                  <a:pt x="549754" y="202956"/>
                  <a:pt x="416027" y="241932"/>
                </a:cubicBezTo>
                <a:cubicBezTo>
                  <a:pt x="282301" y="280909"/>
                  <a:pt x="204719" y="323319"/>
                  <a:pt x="183282" y="369163"/>
                </a:cubicBezTo>
                <a:cubicBezTo>
                  <a:pt x="204719" y="415006"/>
                  <a:pt x="282208" y="457045"/>
                  <a:pt x="416027" y="495279"/>
                </a:cubicBezTo>
                <a:cubicBezTo>
                  <a:pt x="549754" y="533513"/>
                  <a:pt x="686171" y="552630"/>
                  <a:pt x="825280" y="552630"/>
                </a:cubicBezTo>
                <a:close/>
                <a:moveTo>
                  <a:pt x="825373" y="1008748"/>
                </a:moveTo>
                <a:cubicBezTo>
                  <a:pt x="889591" y="1008748"/>
                  <a:pt x="951490" y="1005685"/>
                  <a:pt x="1011068" y="999560"/>
                </a:cubicBezTo>
                <a:cubicBezTo>
                  <a:pt x="1070646" y="993436"/>
                  <a:pt x="1127626" y="984620"/>
                  <a:pt x="1181915" y="973205"/>
                </a:cubicBezTo>
                <a:cubicBezTo>
                  <a:pt x="1236203" y="961790"/>
                  <a:pt x="1287337" y="947592"/>
                  <a:pt x="1335501" y="930795"/>
                </a:cubicBezTo>
                <a:cubicBezTo>
                  <a:pt x="1383664" y="913998"/>
                  <a:pt x="1427559" y="894881"/>
                  <a:pt x="1467371" y="873444"/>
                </a:cubicBezTo>
                <a:lnTo>
                  <a:pt x="1467371" y="598289"/>
                </a:lnTo>
                <a:cubicBezTo>
                  <a:pt x="1427652" y="619726"/>
                  <a:pt x="1383664" y="638750"/>
                  <a:pt x="1335501" y="655640"/>
                </a:cubicBezTo>
                <a:cubicBezTo>
                  <a:pt x="1287337" y="672437"/>
                  <a:pt x="1236111" y="686635"/>
                  <a:pt x="1181915" y="698050"/>
                </a:cubicBezTo>
                <a:cubicBezTo>
                  <a:pt x="1127626" y="709557"/>
                  <a:pt x="1070739" y="718280"/>
                  <a:pt x="1011068" y="724405"/>
                </a:cubicBezTo>
                <a:cubicBezTo>
                  <a:pt x="951490" y="730530"/>
                  <a:pt x="889591" y="733593"/>
                  <a:pt x="825373" y="733593"/>
                </a:cubicBezTo>
                <a:cubicBezTo>
                  <a:pt x="761155" y="733593"/>
                  <a:pt x="698514" y="730530"/>
                  <a:pt x="637358" y="724405"/>
                </a:cubicBezTo>
                <a:cubicBezTo>
                  <a:pt x="576202" y="718280"/>
                  <a:pt x="518480" y="709464"/>
                  <a:pt x="464284" y="698050"/>
                </a:cubicBezTo>
                <a:cubicBezTo>
                  <a:pt x="409995" y="686542"/>
                  <a:pt x="359233" y="672437"/>
                  <a:pt x="311812" y="655640"/>
                </a:cubicBezTo>
                <a:cubicBezTo>
                  <a:pt x="264390" y="638843"/>
                  <a:pt x="221609" y="619726"/>
                  <a:pt x="183468" y="598289"/>
                </a:cubicBezTo>
                <a:lnTo>
                  <a:pt x="183468" y="873444"/>
                </a:lnTo>
                <a:cubicBezTo>
                  <a:pt x="221702" y="894881"/>
                  <a:pt x="264483" y="913905"/>
                  <a:pt x="311812" y="930795"/>
                </a:cubicBezTo>
                <a:cubicBezTo>
                  <a:pt x="359233" y="947592"/>
                  <a:pt x="409995" y="961790"/>
                  <a:pt x="464284" y="973205"/>
                </a:cubicBezTo>
                <a:cubicBezTo>
                  <a:pt x="518572" y="984620"/>
                  <a:pt x="576202" y="993436"/>
                  <a:pt x="637358" y="999560"/>
                </a:cubicBezTo>
                <a:cubicBezTo>
                  <a:pt x="698514" y="1005685"/>
                  <a:pt x="761155" y="1008748"/>
                  <a:pt x="825373" y="1008748"/>
                </a:cubicBezTo>
                <a:close/>
                <a:moveTo>
                  <a:pt x="825373" y="1467278"/>
                </a:moveTo>
                <a:cubicBezTo>
                  <a:pt x="895716" y="1467278"/>
                  <a:pt x="967173" y="1461896"/>
                  <a:pt x="1039743" y="1451223"/>
                </a:cubicBezTo>
                <a:cubicBezTo>
                  <a:pt x="1112314" y="1440551"/>
                  <a:pt x="1179223" y="1426353"/>
                  <a:pt x="1240379" y="1408813"/>
                </a:cubicBezTo>
                <a:cubicBezTo>
                  <a:pt x="1301535" y="1391274"/>
                  <a:pt x="1352762" y="1371322"/>
                  <a:pt x="1393965" y="1349235"/>
                </a:cubicBezTo>
                <a:cubicBezTo>
                  <a:pt x="1435262" y="1327056"/>
                  <a:pt x="1459668" y="1304505"/>
                  <a:pt x="1467371" y="1281583"/>
                </a:cubicBezTo>
                <a:lnTo>
                  <a:pt x="1467371" y="1056912"/>
                </a:lnTo>
                <a:cubicBezTo>
                  <a:pt x="1427652" y="1078349"/>
                  <a:pt x="1383664" y="1097373"/>
                  <a:pt x="1335501" y="1114263"/>
                </a:cubicBezTo>
                <a:cubicBezTo>
                  <a:pt x="1287337" y="1131152"/>
                  <a:pt x="1236111" y="1145258"/>
                  <a:pt x="1181915" y="1156673"/>
                </a:cubicBezTo>
                <a:cubicBezTo>
                  <a:pt x="1127719" y="1168087"/>
                  <a:pt x="1070739" y="1176903"/>
                  <a:pt x="1011068" y="1183028"/>
                </a:cubicBezTo>
                <a:cubicBezTo>
                  <a:pt x="951397" y="1189153"/>
                  <a:pt x="889591" y="1192216"/>
                  <a:pt x="825373" y="1192216"/>
                </a:cubicBezTo>
                <a:cubicBezTo>
                  <a:pt x="761155" y="1192216"/>
                  <a:pt x="698514" y="1189153"/>
                  <a:pt x="637358" y="1183028"/>
                </a:cubicBezTo>
                <a:cubicBezTo>
                  <a:pt x="576202" y="1176903"/>
                  <a:pt x="518480" y="1168087"/>
                  <a:pt x="464284" y="1156673"/>
                </a:cubicBezTo>
                <a:cubicBezTo>
                  <a:pt x="410088" y="1145258"/>
                  <a:pt x="359233" y="1131060"/>
                  <a:pt x="311812" y="1114263"/>
                </a:cubicBezTo>
                <a:cubicBezTo>
                  <a:pt x="264390" y="1097466"/>
                  <a:pt x="221609" y="1078349"/>
                  <a:pt x="183468" y="1056912"/>
                </a:cubicBezTo>
                <a:lnTo>
                  <a:pt x="183468" y="1283903"/>
                </a:lnTo>
                <a:cubicBezTo>
                  <a:pt x="191077" y="1306825"/>
                  <a:pt x="215206" y="1329004"/>
                  <a:pt x="255667" y="1350349"/>
                </a:cubicBezTo>
                <a:cubicBezTo>
                  <a:pt x="296128" y="1371786"/>
                  <a:pt x="346983" y="1391274"/>
                  <a:pt x="408139" y="1408813"/>
                </a:cubicBezTo>
                <a:cubicBezTo>
                  <a:pt x="469295" y="1426353"/>
                  <a:pt x="536483" y="1440551"/>
                  <a:pt x="609889" y="1451223"/>
                </a:cubicBezTo>
                <a:cubicBezTo>
                  <a:pt x="683294" y="1461896"/>
                  <a:pt x="755122" y="1467278"/>
                  <a:pt x="825373" y="1467278"/>
                </a:cubicBez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067404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75E80B-CE5C-C99F-27DD-6B81323AAD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2CD2B04-A7EC-0B51-D1C6-7A2B24D731D6}"/>
              </a:ext>
            </a:extLst>
          </p:cNvPr>
          <p:cNvSpPr txBox="1"/>
          <p:nvPr/>
        </p:nvSpPr>
        <p:spPr>
          <a:xfrm>
            <a:off x="6623409" y="1648190"/>
            <a:ext cx="372548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5400" dirty="0">
                <a:latin typeface="+mj-lt"/>
              </a:rPr>
              <a:t>Navigating Industry </a:t>
            </a:r>
            <a:r>
              <a:rPr lang="en-ID" sz="5400" dirty="0">
                <a:solidFill>
                  <a:schemeClr val="accent1"/>
                </a:solidFill>
                <a:latin typeface="+mj-lt"/>
              </a:rPr>
              <a:t>Challenges</a:t>
            </a:r>
            <a:endParaRPr lang="en-ID" sz="5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D843C0A-2BF9-6E59-3EF4-B066DED4A595}"/>
              </a:ext>
            </a:extLst>
          </p:cNvPr>
          <p:cNvSpPr/>
          <p:nvPr/>
        </p:nvSpPr>
        <p:spPr>
          <a:xfrm>
            <a:off x="7172490" y="549275"/>
            <a:ext cx="4324185" cy="3587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DD85ADC-8385-D8DE-5DA7-04BF4DA566B3}"/>
              </a:ext>
            </a:extLst>
          </p:cNvPr>
          <p:cNvSpPr/>
          <p:nvPr/>
        </p:nvSpPr>
        <p:spPr>
          <a:xfrm>
            <a:off x="10587990" y="599596"/>
            <a:ext cx="842010" cy="258132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D1F53C-EE01-CD77-F078-3002A7C58560}"/>
              </a:ext>
            </a:extLst>
          </p:cNvPr>
          <p:cNvSpPr txBox="1"/>
          <p:nvPr/>
        </p:nvSpPr>
        <p:spPr>
          <a:xfrm>
            <a:off x="7363153" y="590452"/>
            <a:ext cx="613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Home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D52510-528F-387A-637D-AE56F4426FED}"/>
              </a:ext>
            </a:extLst>
          </p:cNvPr>
          <p:cNvSpPr txBox="1"/>
          <p:nvPr/>
        </p:nvSpPr>
        <p:spPr>
          <a:xfrm>
            <a:off x="8458127" y="590452"/>
            <a:ext cx="6553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About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E9858E-37B5-EB90-77D3-9AC6C3AC2377}"/>
              </a:ext>
            </a:extLst>
          </p:cNvPr>
          <p:cNvSpPr txBox="1"/>
          <p:nvPr/>
        </p:nvSpPr>
        <p:spPr>
          <a:xfrm>
            <a:off x="9613861" y="590452"/>
            <a:ext cx="6413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Works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6CEC9E-1984-1A8E-75C4-43E123A21567}"/>
              </a:ext>
            </a:extLst>
          </p:cNvPr>
          <p:cNvSpPr txBox="1"/>
          <p:nvPr/>
        </p:nvSpPr>
        <p:spPr>
          <a:xfrm>
            <a:off x="10648316" y="590452"/>
            <a:ext cx="721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cs typeface="Space Grotesk" pitchFamily="2" charset="0"/>
              </a:rPr>
              <a:t>Awards</a:t>
            </a:r>
            <a:endParaRPr lang="en-ID" sz="1200" dirty="0">
              <a:solidFill>
                <a:schemeClr val="bg2"/>
              </a:solidFill>
              <a:cs typeface="Space Grotesk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941AF9-09F6-F73C-8B5A-C92625E3532B}"/>
              </a:ext>
            </a:extLst>
          </p:cNvPr>
          <p:cNvSpPr txBox="1"/>
          <p:nvPr/>
        </p:nvSpPr>
        <p:spPr>
          <a:xfrm>
            <a:off x="844868" y="590452"/>
            <a:ext cx="1479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>
                <a:latin typeface="+mj-lt"/>
                <a:cs typeface="Space Grotesk" pitchFamily="2" charset="0"/>
              </a:rPr>
              <a:t>Company Name</a:t>
            </a:r>
          </a:p>
        </p:txBody>
      </p:sp>
      <p:sp>
        <p:nvSpPr>
          <p:cNvPr id="10" name="Graphic 24">
            <a:extLst>
              <a:ext uri="{FF2B5EF4-FFF2-40B4-BE49-F238E27FC236}">
                <a16:creationId xmlns:a16="http://schemas.microsoft.com/office/drawing/2014/main" id="{FDEDCF2D-0E4C-1812-6A3B-06AF4ED31CAA}"/>
              </a:ext>
            </a:extLst>
          </p:cNvPr>
          <p:cNvSpPr/>
          <p:nvPr/>
        </p:nvSpPr>
        <p:spPr>
          <a:xfrm>
            <a:off x="695325" y="642555"/>
            <a:ext cx="156075" cy="144686"/>
          </a:xfrm>
          <a:custGeom>
            <a:avLst/>
            <a:gdLst>
              <a:gd name="connsiteX0" fmla="*/ 3075411 w 4356502"/>
              <a:gd name="connsiteY0" fmla="*/ 2019300 h 4038600"/>
              <a:gd name="connsiteX1" fmla="*/ 4350809 w 4356502"/>
              <a:gd name="connsiteY1" fmla="*/ 402431 h 4038600"/>
              <a:gd name="connsiteX2" fmla="*/ 4013814 w 4356502"/>
              <a:gd name="connsiteY2" fmla="*/ 0 h 4038600"/>
              <a:gd name="connsiteX3" fmla="*/ 342593 w 4356502"/>
              <a:gd name="connsiteY3" fmla="*/ 0 h 4038600"/>
              <a:gd name="connsiteX4" fmla="*/ 5694 w 4356502"/>
              <a:gd name="connsiteY4" fmla="*/ 402431 h 4038600"/>
              <a:gd name="connsiteX5" fmla="*/ 1281091 w 4356502"/>
              <a:gd name="connsiteY5" fmla="*/ 2019300 h 4038600"/>
              <a:gd name="connsiteX6" fmla="*/ 5694 w 4356502"/>
              <a:gd name="connsiteY6" fmla="*/ 3636169 h 4038600"/>
              <a:gd name="connsiteX7" fmla="*/ 342688 w 4356502"/>
              <a:gd name="connsiteY7" fmla="*/ 4038600 h 4038600"/>
              <a:gd name="connsiteX8" fmla="*/ 4013814 w 4356502"/>
              <a:gd name="connsiteY8" fmla="*/ 4038600 h 4038600"/>
              <a:gd name="connsiteX9" fmla="*/ 4350809 w 4356502"/>
              <a:gd name="connsiteY9" fmla="*/ 3636169 h 4038600"/>
              <a:gd name="connsiteX10" fmla="*/ 3075411 w 4356502"/>
              <a:gd name="connsiteY10" fmla="*/ 201930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56502" h="4038600">
                <a:moveTo>
                  <a:pt x="3075411" y="2019300"/>
                </a:moveTo>
                <a:cubicBezTo>
                  <a:pt x="3730445" y="1727835"/>
                  <a:pt x="4217459" y="1127093"/>
                  <a:pt x="4350809" y="402431"/>
                </a:cubicBezTo>
                <a:cubicBezTo>
                  <a:pt x="4389385" y="192881"/>
                  <a:pt x="4226984" y="0"/>
                  <a:pt x="4013814" y="0"/>
                </a:cubicBezTo>
                <a:lnTo>
                  <a:pt x="342593" y="0"/>
                </a:lnTo>
                <a:cubicBezTo>
                  <a:pt x="129519" y="0"/>
                  <a:pt x="-32882" y="192881"/>
                  <a:pt x="5694" y="402431"/>
                </a:cubicBezTo>
                <a:cubicBezTo>
                  <a:pt x="139044" y="1127093"/>
                  <a:pt x="626057" y="1727835"/>
                  <a:pt x="1281091" y="2019300"/>
                </a:cubicBezTo>
                <a:cubicBezTo>
                  <a:pt x="626057" y="2310765"/>
                  <a:pt x="139044" y="2911507"/>
                  <a:pt x="5694" y="3636169"/>
                </a:cubicBezTo>
                <a:cubicBezTo>
                  <a:pt x="-32882" y="3845719"/>
                  <a:pt x="129519" y="4038600"/>
                  <a:pt x="342688" y="4038600"/>
                </a:cubicBezTo>
                <a:lnTo>
                  <a:pt x="4013814" y="4038600"/>
                </a:lnTo>
                <a:cubicBezTo>
                  <a:pt x="4226888" y="4038600"/>
                  <a:pt x="4389385" y="3845719"/>
                  <a:pt x="4350809" y="3636169"/>
                </a:cubicBezTo>
                <a:cubicBezTo>
                  <a:pt x="4217459" y="2911507"/>
                  <a:pt x="3730445" y="2310765"/>
                  <a:pt x="3075411" y="201930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B57636F-50D2-6820-1E29-E9952E8BEE2D}"/>
              </a:ext>
            </a:extLst>
          </p:cNvPr>
          <p:cNvSpPr/>
          <p:nvPr/>
        </p:nvSpPr>
        <p:spPr>
          <a:xfrm rot="281807" flipV="1">
            <a:off x="874747" y="2042160"/>
            <a:ext cx="4428773" cy="2191353"/>
          </a:xfrm>
          <a:prstGeom prst="roundRect">
            <a:avLst>
              <a:gd name="adj" fmla="val 102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4DF869F-AD2D-26FB-C7BB-7BFDDECB1AEB}"/>
              </a:ext>
            </a:extLst>
          </p:cNvPr>
          <p:cNvSpPr/>
          <p:nvPr/>
        </p:nvSpPr>
        <p:spPr>
          <a:xfrm rot="150462" flipV="1">
            <a:off x="874747" y="2042160"/>
            <a:ext cx="4428773" cy="2191353"/>
          </a:xfrm>
          <a:prstGeom prst="roundRect">
            <a:avLst>
              <a:gd name="adj" fmla="val 102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D12DCE4-E8D1-B901-F298-67371CD2EB4E}"/>
              </a:ext>
            </a:extLst>
          </p:cNvPr>
          <p:cNvSpPr txBox="1"/>
          <p:nvPr/>
        </p:nvSpPr>
        <p:spPr>
          <a:xfrm>
            <a:off x="607753" y="5608696"/>
            <a:ext cx="2836487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sociis.</a:t>
            </a:r>
            <a:endParaRPr lang="en-ID" sz="10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C348DFB-E249-5550-5D8E-51F97C5FEAD4}"/>
              </a:ext>
            </a:extLst>
          </p:cNvPr>
          <p:cNvSpPr txBox="1"/>
          <p:nvPr/>
        </p:nvSpPr>
        <p:spPr>
          <a:xfrm>
            <a:off x="590311" y="5243022"/>
            <a:ext cx="20258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Cybersecurity Risks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2B2686B-50D9-A770-29F9-18968F184199}"/>
              </a:ext>
            </a:extLst>
          </p:cNvPr>
          <p:cNvSpPr txBox="1"/>
          <p:nvPr/>
        </p:nvSpPr>
        <p:spPr>
          <a:xfrm>
            <a:off x="8747759" y="5243022"/>
            <a:ext cx="27489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Talent Acquisition &amp; Retention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90B253-1D69-1477-230D-2A9834D2235C}"/>
              </a:ext>
            </a:extLst>
          </p:cNvPr>
          <p:cNvSpPr txBox="1"/>
          <p:nvPr/>
        </p:nvSpPr>
        <p:spPr>
          <a:xfrm>
            <a:off x="4696623" y="5243022"/>
            <a:ext cx="1926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Intense Competition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47CBD7D-8626-1A8E-B2DE-E3180B144D79}"/>
              </a:ext>
            </a:extLst>
          </p:cNvPr>
          <p:cNvSpPr txBox="1"/>
          <p:nvPr/>
        </p:nvSpPr>
        <p:spPr>
          <a:xfrm>
            <a:off x="8747760" y="5608696"/>
            <a:ext cx="2836487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sociis.</a:t>
            </a:r>
            <a:endParaRPr lang="en-ID" sz="10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90A1EE1-6D4C-C3FF-40C7-C359817D3D5E}"/>
              </a:ext>
            </a:extLst>
          </p:cNvPr>
          <p:cNvSpPr txBox="1"/>
          <p:nvPr/>
        </p:nvSpPr>
        <p:spPr>
          <a:xfrm>
            <a:off x="4677318" y="5608696"/>
            <a:ext cx="2836487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</a:t>
            </a:r>
            <a:r>
              <a:rPr lang="en-ID" sz="1000" b="0" i="0" dirty="0" err="1">
                <a:effectLst/>
              </a:rPr>
              <a:t>sociis.c</a:t>
            </a:r>
            <a:endParaRPr lang="en-ID" sz="1000" dirty="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E03F4F8F-90F6-93FB-4E79-0C8B64202E04}"/>
              </a:ext>
            </a:extLst>
          </p:cNvPr>
          <p:cNvSpPr/>
          <p:nvPr/>
        </p:nvSpPr>
        <p:spPr>
          <a:xfrm>
            <a:off x="5893509" y="4170139"/>
            <a:ext cx="474112" cy="47411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EFD0FF78-A40F-FAF9-187D-C34861870978}"/>
              </a:ext>
            </a:extLst>
          </p:cNvPr>
          <p:cNvSpPr/>
          <p:nvPr/>
        </p:nvSpPr>
        <p:spPr>
          <a:xfrm>
            <a:off x="3444240" y="4779040"/>
            <a:ext cx="629182" cy="6291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F33634D4-366D-C16C-86D6-DAD8F120851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51" b="25251"/>
          <a:stretch>
            <a:fillRect/>
          </a:stretch>
        </p:blipFill>
        <p:spPr/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92E5F3F1-4F21-9E2F-91CE-C94F3EAD426B}"/>
              </a:ext>
            </a:extLst>
          </p:cNvPr>
          <p:cNvGrpSpPr/>
          <p:nvPr/>
        </p:nvGrpSpPr>
        <p:grpSpPr>
          <a:xfrm>
            <a:off x="695325" y="1736725"/>
            <a:ext cx="707830" cy="707830"/>
            <a:chOff x="7469504" y="2466155"/>
            <a:chExt cx="707830" cy="707830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B23BB227-6065-574C-4A9F-D363E1411462}"/>
                </a:ext>
              </a:extLst>
            </p:cNvPr>
            <p:cNvSpPr/>
            <p:nvPr/>
          </p:nvSpPr>
          <p:spPr>
            <a:xfrm>
              <a:off x="7469504" y="2466155"/>
              <a:ext cx="707830" cy="70783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42504EF7-D834-9DB8-4F6D-A804A1E71A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648927" y="2645578"/>
              <a:ext cx="348986" cy="348985"/>
            </a:xfrm>
            <a:prstGeom prst="rect">
              <a:avLst/>
            </a:prstGeom>
          </p:spPr>
        </p:pic>
      </p:grp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17D2684-4DC2-A59A-292C-8DA78F4C70E9}"/>
              </a:ext>
            </a:extLst>
          </p:cNvPr>
          <p:cNvSpPr/>
          <p:nvPr/>
        </p:nvSpPr>
        <p:spPr>
          <a:xfrm flipH="1">
            <a:off x="6023231" y="4299861"/>
            <a:ext cx="214668" cy="214668"/>
          </a:xfrm>
          <a:custGeom>
            <a:avLst/>
            <a:gdLst>
              <a:gd name="connsiteX0" fmla="*/ 651796 w 1629441"/>
              <a:gd name="connsiteY0" fmla="*/ 1466469 h 1629441"/>
              <a:gd name="connsiteX1" fmla="*/ 977646 w 1629441"/>
              <a:gd name="connsiteY1" fmla="*/ 1466469 h 1629441"/>
              <a:gd name="connsiteX2" fmla="*/ 977646 w 1629441"/>
              <a:gd name="connsiteY2" fmla="*/ 1140619 h 1629441"/>
              <a:gd name="connsiteX3" fmla="*/ 651796 w 1629441"/>
              <a:gd name="connsiteY3" fmla="*/ 1140619 h 1629441"/>
              <a:gd name="connsiteX4" fmla="*/ 651796 w 1629441"/>
              <a:gd name="connsiteY4" fmla="*/ 1466469 h 1629441"/>
              <a:gd name="connsiteX5" fmla="*/ 162973 w 1629441"/>
              <a:gd name="connsiteY5" fmla="*/ 977646 h 1629441"/>
              <a:gd name="connsiteX6" fmla="*/ 488823 w 1629441"/>
              <a:gd name="connsiteY6" fmla="*/ 977646 h 1629441"/>
              <a:gd name="connsiteX7" fmla="*/ 488823 w 1629441"/>
              <a:gd name="connsiteY7" fmla="*/ 651796 h 1629441"/>
              <a:gd name="connsiteX8" fmla="*/ 162973 w 1629441"/>
              <a:gd name="connsiteY8" fmla="*/ 651796 h 1629441"/>
              <a:gd name="connsiteX9" fmla="*/ 162973 w 1629441"/>
              <a:gd name="connsiteY9" fmla="*/ 977646 h 1629441"/>
              <a:gd name="connsiteX10" fmla="*/ 651796 w 1629441"/>
              <a:gd name="connsiteY10" fmla="*/ 977646 h 1629441"/>
              <a:gd name="connsiteX11" fmla="*/ 977646 w 1629441"/>
              <a:gd name="connsiteY11" fmla="*/ 977646 h 1629441"/>
              <a:gd name="connsiteX12" fmla="*/ 977646 w 1629441"/>
              <a:gd name="connsiteY12" fmla="*/ 651796 h 1629441"/>
              <a:gd name="connsiteX13" fmla="*/ 651796 w 1629441"/>
              <a:gd name="connsiteY13" fmla="*/ 651796 h 1629441"/>
              <a:gd name="connsiteX14" fmla="*/ 651796 w 1629441"/>
              <a:gd name="connsiteY14" fmla="*/ 977646 h 1629441"/>
              <a:gd name="connsiteX15" fmla="*/ 1140619 w 1629441"/>
              <a:gd name="connsiteY15" fmla="*/ 977646 h 1629441"/>
              <a:gd name="connsiteX16" fmla="*/ 1466469 w 1629441"/>
              <a:gd name="connsiteY16" fmla="*/ 977646 h 1629441"/>
              <a:gd name="connsiteX17" fmla="*/ 1466469 w 1629441"/>
              <a:gd name="connsiteY17" fmla="*/ 651796 h 1629441"/>
              <a:gd name="connsiteX18" fmla="*/ 1140619 w 1629441"/>
              <a:gd name="connsiteY18" fmla="*/ 651796 h 1629441"/>
              <a:gd name="connsiteX19" fmla="*/ 1140619 w 1629441"/>
              <a:gd name="connsiteY19" fmla="*/ 977646 h 1629441"/>
              <a:gd name="connsiteX20" fmla="*/ 1140619 w 1629441"/>
              <a:gd name="connsiteY20" fmla="*/ 488823 h 1629441"/>
              <a:gd name="connsiteX21" fmla="*/ 1466469 w 1629441"/>
              <a:gd name="connsiteY21" fmla="*/ 488823 h 1629441"/>
              <a:gd name="connsiteX22" fmla="*/ 1466469 w 1629441"/>
              <a:gd name="connsiteY22" fmla="*/ 162973 h 1629441"/>
              <a:gd name="connsiteX23" fmla="*/ 1140619 w 1629441"/>
              <a:gd name="connsiteY23" fmla="*/ 162973 h 1629441"/>
              <a:gd name="connsiteX24" fmla="*/ 1140619 w 1629441"/>
              <a:gd name="connsiteY24" fmla="*/ 488823 h 1629441"/>
              <a:gd name="connsiteX25" fmla="*/ 488823 w 1629441"/>
              <a:gd name="connsiteY25" fmla="*/ 1629442 h 1629441"/>
              <a:gd name="connsiteX26" fmla="*/ 488823 w 1629441"/>
              <a:gd name="connsiteY26" fmla="*/ 1140619 h 1629441"/>
              <a:gd name="connsiteX27" fmla="*/ 0 w 1629441"/>
              <a:gd name="connsiteY27" fmla="*/ 1140619 h 1629441"/>
              <a:gd name="connsiteX28" fmla="*/ 0 w 1629441"/>
              <a:gd name="connsiteY28" fmla="*/ 488823 h 1629441"/>
              <a:gd name="connsiteX29" fmla="*/ 977646 w 1629441"/>
              <a:gd name="connsiteY29" fmla="*/ 488823 h 1629441"/>
              <a:gd name="connsiteX30" fmla="*/ 977646 w 1629441"/>
              <a:gd name="connsiteY30" fmla="*/ 0 h 1629441"/>
              <a:gd name="connsiteX31" fmla="*/ 1629442 w 1629441"/>
              <a:gd name="connsiteY31" fmla="*/ 0 h 1629441"/>
              <a:gd name="connsiteX32" fmla="*/ 1629442 w 1629441"/>
              <a:gd name="connsiteY32" fmla="*/ 1140619 h 1629441"/>
              <a:gd name="connsiteX33" fmla="*/ 1140619 w 1629441"/>
              <a:gd name="connsiteY33" fmla="*/ 1140619 h 1629441"/>
              <a:gd name="connsiteX34" fmla="*/ 1140619 w 1629441"/>
              <a:gd name="connsiteY34" fmla="*/ 1629442 h 1629441"/>
              <a:gd name="connsiteX35" fmla="*/ 488823 w 1629441"/>
              <a:gd name="connsiteY35" fmla="*/ 1629442 h 1629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629441" h="1629441">
                <a:moveTo>
                  <a:pt x="651796" y="1466469"/>
                </a:moveTo>
                <a:lnTo>
                  <a:pt x="977646" y="1466469"/>
                </a:lnTo>
                <a:lnTo>
                  <a:pt x="977646" y="1140619"/>
                </a:lnTo>
                <a:lnTo>
                  <a:pt x="651796" y="1140619"/>
                </a:lnTo>
                <a:lnTo>
                  <a:pt x="651796" y="1466469"/>
                </a:lnTo>
                <a:close/>
                <a:moveTo>
                  <a:pt x="162973" y="977646"/>
                </a:moveTo>
                <a:lnTo>
                  <a:pt x="488823" y="977646"/>
                </a:lnTo>
                <a:lnTo>
                  <a:pt x="488823" y="651796"/>
                </a:lnTo>
                <a:lnTo>
                  <a:pt x="162973" y="651796"/>
                </a:lnTo>
                <a:lnTo>
                  <a:pt x="162973" y="977646"/>
                </a:lnTo>
                <a:close/>
                <a:moveTo>
                  <a:pt x="651796" y="977646"/>
                </a:moveTo>
                <a:lnTo>
                  <a:pt x="977646" y="977646"/>
                </a:lnTo>
                <a:lnTo>
                  <a:pt x="977646" y="651796"/>
                </a:lnTo>
                <a:lnTo>
                  <a:pt x="651796" y="651796"/>
                </a:lnTo>
                <a:lnTo>
                  <a:pt x="651796" y="977646"/>
                </a:lnTo>
                <a:close/>
                <a:moveTo>
                  <a:pt x="1140619" y="977646"/>
                </a:moveTo>
                <a:lnTo>
                  <a:pt x="1466469" y="977646"/>
                </a:lnTo>
                <a:lnTo>
                  <a:pt x="1466469" y="651796"/>
                </a:lnTo>
                <a:lnTo>
                  <a:pt x="1140619" y="651796"/>
                </a:lnTo>
                <a:lnTo>
                  <a:pt x="1140619" y="977646"/>
                </a:lnTo>
                <a:close/>
                <a:moveTo>
                  <a:pt x="1140619" y="488823"/>
                </a:moveTo>
                <a:lnTo>
                  <a:pt x="1466469" y="488823"/>
                </a:lnTo>
                <a:lnTo>
                  <a:pt x="1466469" y="162973"/>
                </a:lnTo>
                <a:lnTo>
                  <a:pt x="1140619" y="162973"/>
                </a:lnTo>
                <a:lnTo>
                  <a:pt x="1140619" y="488823"/>
                </a:lnTo>
                <a:close/>
                <a:moveTo>
                  <a:pt x="488823" y="1629442"/>
                </a:moveTo>
                <a:lnTo>
                  <a:pt x="488823" y="1140619"/>
                </a:lnTo>
                <a:lnTo>
                  <a:pt x="0" y="1140619"/>
                </a:lnTo>
                <a:lnTo>
                  <a:pt x="0" y="488823"/>
                </a:lnTo>
                <a:lnTo>
                  <a:pt x="977646" y="488823"/>
                </a:lnTo>
                <a:lnTo>
                  <a:pt x="977646" y="0"/>
                </a:lnTo>
                <a:lnTo>
                  <a:pt x="1629442" y="0"/>
                </a:lnTo>
                <a:lnTo>
                  <a:pt x="1629442" y="1140619"/>
                </a:lnTo>
                <a:lnTo>
                  <a:pt x="1140619" y="1140619"/>
                </a:lnTo>
                <a:lnTo>
                  <a:pt x="1140619" y="1629442"/>
                </a:lnTo>
                <a:lnTo>
                  <a:pt x="488823" y="1629442"/>
                </a:ln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5F45D4C7-A7FD-7F81-F918-0DE50F3FED21}"/>
              </a:ext>
            </a:extLst>
          </p:cNvPr>
          <p:cNvSpPr/>
          <p:nvPr/>
        </p:nvSpPr>
        <p:spPr>
          <a:xfrm>
            <a:off x="3579074" y="4921348"/>
            <a:ext cx="359514" cy="344566"/>
          </a:xfrm>
          <a:custGeom>
            <a:avLst/>
            <a:gdLst>
              <a:gd name="connsiteX0" fmla="*/ 477679 w 1910524"/>
              <a:gd name="connsiteY0" fmla="*/ 1831086 h 1831085"/>
              <a:gd name="connsiteX1" fmla="*/ 308515 w 1910524"/>
              <a:gd name="connsiteY1" fmla="*/ 1761458 h 1831085"/>
              <a:gd name="connsiteX2" fmla="*/ 238887 w 1910524"/>
              <a:gd name="connsiteY2" fmla="*/ 1592294 h 1831085"/>
              <a:gd name="connsiteX3" fmla="*/ 308515 w 1910524"/>
              <a:gd name="connsiteY3" fmla="*/ 1423130 h 1831085"/>
              <a:gd name="connsiteX4" fmla="*/ 477679 w 1910524"/>
              <a:gd name="connsiteY4" fmla="*/ 1353503 h 1831085"/>
              <a:gd name="connsiteX5" fmla="*/ 529400 w 1910524"/>
              <a:gd name="connsiteY5" fmla="*/ 1359503 h 1831085"/>
              <a:gd name="connsiteX6" fmla="*/ 575215 w 1910524"/>
              <a:gd name="connsiteY6" fmla="*/ 1375410 h 1831085"/>
              <a:gd name="connsiteX7" fmla="*/ 688658 w 1910524"/>
              <a:gd name="connsiteY7" fmla="*/ 1234059 h 1831085"/>
              <a:gd name="connsiteX8" fmla="*/ 611029 w 1910524"/>
              <a:gd name="connsiteY8" fmla="*/ 1094708 h 1831085"/>
              <a:gd name="connsiteX9" fmla="*/ 601123 w 1910524"/>
              <a:gd name="connsiteY9" fmla="*/ 939451 h 1831085"/>
              <a:gd name="connsiteX10" fmla="*/ 439865 w 1910524"/>
              <a:gd name="connsiteY10" fmla="*/ 885730 h 1831085"/>
              <a:gd name="connsiteX11" fmla="*/ 354235 w 1910524"/>
              <a:gd name="connsiteY11" fmla="*/ 965359 h 1831085"/>
              <a:gd name="connsiteX12" fmla="*/ 238792 w 1910524"/>
              <a:gd name="connsiteY12" fmla="*/ 995172 h 1831085"/>
              <a:gd name="connsiteX13" fmla="*/ 69628 w 1910524"/>
              <a:gd name="connsiteY13" fmla="*/ 925544 h 1831085"/>
              <a:gd name="connsiteX14" fmla="*/ 0 w 1910524"/>
              <a:gd name="connsiteY14" fmla="*/ 756380 h 1831085"/>
              <a:gd name="connsiteX15" fmla="*/ 69628 w 1910524"/>
              <a:gd name="connsiteY15" fmla="*/ 587216 h 1831085"/>
              <a:gd name="connsiteX16" fmla="*/ 238792 w 1910524"/>
              <a:gd name="connsiteY16" fmla="*/ 517589 h 1831085"/>
              <a:gd name="connsiteX17" fmla="*/ 407956 w 1910524"/>
              <a:gd name="connsiteY17" fmla="*/ 587216 h 1831085"/>
              <a:gd name="connsiteX18" fmla="*/ 477584 w 1910524"/>
              <a:gd name="connsiteY18" fmla="*/ 756380 h 1831085"/>
              <a:gd name="connsiteX19" fmla="*/ 477584 w 1910524"/>
              <a:gd name="connsiteY19" fmla="*/ 772287 h 1831085"/>
              <a:gd name="connsiteX20" fmla="*/ 638842 w 1910524"/>
              <a:gd name="connsiteY20" fmla="*/ 828008 h 1831085"/>
              <a:gd name="connsiteX21" fmla="*/ 745331 w 1910524"/>
              <a:gd name="connsiteY21" fmla="*/ 706565 h 1831085"/>
              <a:gd name="connsiteX22" fmla="*/ 895636 w 1910524"/>
              <a:gd name="connsiteY22" fmla="*/ 642842 h 1831085"/>
              <a:gd name="connsiteX23" fmla="*/ 895636 w 1910524"/>
              <a:gd name="connsiteY23" fmla="*/ 469678 h 1831085"/>
              <a:gd name="connsiteX24" fmla="*/ 767239 w 1910524"/>
              <a:gd name="connsiteY24" fmla="*/ 385096 h 1831085"/>
              <a:gd name="connsiteX25" fmla="*/ 716471 w 1910524"/>
              <a:gd name="connsiteY25" fmla="*/ 238792 h 1831085"/>
              <a:gd name="connsiteX26" fmla="*/ 786098 w 1910524"/>
              <a:gd name="connsiteY26" fmla="*/ 69628 h 1831085"/>
              <a:gd name="connsiteX27" fmla="*/ 955262 w 1910524"/>
              <a:gd name="connsiteY27" fmla="*/ 0 h 1831085"/>
              <a:gd name="connsiteX28" fmla="*/ 1124426 w 1910524"/>
              <a:gd name="connsiteY28" fmla="*/ 69628 h 1831085"/>
              <a:gd name="connsiteX29" fmla="*/ 1194054 w 1910524"/>
              <a:gd name="connsiteY29" fmla="*/ 238792 h 1831085"/>
              <a:gd name="connsiteX30" fmla="*/ 1142333 w 1910524"/>
              <a:gd name="connsiteY30" fmla="*/ 385096 h 1831085"/>
              <a:gd name="connsiteX31" fmla="*/ 1014889 w 1910524"/>
              <a:gd name="connsiteY31" fmla="*/ 469678 h 1831085"/>
              <a:gd name="connsiteX32" fmla="*/ 1014889 w 1910524"/>
              <a:gd name="connsiteY32" fmla="*/ 642842 h 1831085"/>
              <a:gd name="connsiteX33" fmla="*/ 1165193 w 1910524"/>
              <a:gd name="connsiteY33" fmla="*/ 706565 h 1831085"/>
              <a:gd name="connsiteX34" fmla="*/ 1271683 w 1910524"/>
              <a:gd name="connsiteY34" fmla="*/ 828008 h 1831085"/>
              <a:gd name="connsiteX35" fmla="*/ 1432941 w 1910524"/>
              <a:gd name="connsiteY35" fmla="*/ 772287 h 1831085"/>
              <a:gd name="connsiteX36" fmla="*/ 1432941 w 1910524"/>
              <a:gd name="connsiteY36" fmla="*/ 756380 h 1831085"/>
              <a:gd name="connsiteX37" fmla="*/ 1502569 w 1910524"/>
              <a:gd name="connsiteY37" fmla="*/ 587216 h 1831085"/>
              <a:gd name="connsiteX38" fmla="*/ 1671733 w 1910524"/>
              <a:gd name="connsiteY38" fmla="*/ 517589 h 1831085"/>
              <a:gd name="connsiteX39" fmla="*/ 1840897 w 1910524"/>
              <a:gd name="connsiteY39" fmla="*/ 587216 h 1831085"/>
              <a:gd name="connsiteX40" fmla="*/ 1910525 w 1910524"/>
              <a:gd name="connsiteY40" fmla="*/ 756380 h 1831085"/>
              <a:gd name="connsiteX41" fmla="*/ 1840897 w 1910524"/>
              <a:gd name="connsiteY41" fmla="*/ 925544 h 1831085"/>
              <a:gd name="connsiteX42" fmla="*/ 1671733 w 1910524"/>
              <a:gd name="connsiteY42" fmla="*/ 995172 h 1831085"/>
              <a:gd name="connsiteX43" fmla="*/ 1555242 w 1910524"/>
              <a:gd name="connsiteY43" fmla="*/ 965359 h 1831085"/>
              <a:gd name="connsiteX44" fmla="*/ 1470660 w 1910524"/>
              <a:gd name="connsiteY44" fmla="*/ 885730 h 1831085"/>
              <a:gd name="connsiteX45" fmla="*/ 1309402 w 1910524"/>
              <a:gd name="connsiteY45" fmla="*/ 939451 h 1831085"/>
              <a:gd name="connsiteX46" fmla="*/ 1299496 w 1910524"/>
              <a:gd name="connsiteY46" fmla="*/ 1093756 h 1831085"/>
              <a:gd name="connsiteX47" fmla="*/ 1221867 w 1910524"/>
              <a:gd name="connsiteY47" fmla="*/ 1234059 h 1831085"/>
              <a:gd name="connsiteX48" fmla="*/ 1335310 w 1910524"/>
              <a:gd name="connsiteY48" fmla="*/ 1373410 h 1831085"/>
              <a:gd name="connsiteX49" fmla="*/ 1381125 w 1910524"/>
              <a:gd name="connsiteY49" fmla="*/ 1358456 h 1831085"/>
              <a:gd name="connsiteX50" fmla="*/ 1432846 w 1910524"/>
              <a:gd name="connsiteY50" fmla="*/ 1353503 h 1831085"/>
              <a:gd name="connsiteX51" fmla="*/ 1602010 w 1910524"/>
              <a:gd name="connsiteY51" fmla="*/ 1423130 h 1831085"/>
              <a:gd name="connsiteX52" fmla="*/ 1671638 w 1910524"/>
              <a:gd name="connsiteY52" fmla="*/ 1592294 h 1831085"/>
              <a:gd name="connsiteX53" fmla="*/ 1602010 w 1910524"/>
              <a:gd name="connsiteY53" fmla="*/ 1761458 h 1831085"/>
              <a:gd name="connsiteX54" fmla="*/ 1432846 w 1910524"/>
              <a:gd name="connsiteY54" fmla="*/ 1831086 h 1831085"/>
              <a:gd name="connsiteX55" fmla="*/ 1263682 w 1910524"/>
              <a:gd name="connsiteY55" fmla="*/ 1761458 h 1831085"/>
              <a:gd name="connsiteX56" fmla="*/ 1194054 w 1910524"/>
              <a:gd name="connsiteY56" fmla="*/ 1592294 h 1831085"/>
              <a:gd name="connsiteX57" fmla="*/ 1207008 w 1910524"/>
              <a:gd name="connsiteY57" fmla="*/ 1515618 h 1831085"/>
              <a:gd name="connsiteX58" fmla="*/ 1241870 w 1910524"/>
              <a:gd name="connsiteY58" fmla="*/ 1448943 h 1831085"/>
              <a:gd name="connsiteX59" fmla="*/ 1128427 w 1910524"/>
              <a:gd name="connsiteY59" fmla="*/ 1307592 h 1831085"/>
              <a:gd name="connsiteX60" fmla="*/ 954215 w 1910524"/>
              <a:gd name="connsiteY60" fmla="*/ 1353407 h 1831085"/>
              <a:gd name="connsiteX61" fmla="*/ 780002 w 1910524"/>
              <a:gd name="connsiteY61" fmla="*/ 1307592 h 1831085"/>
              <a:gd name="connsiteX62" fmla="*/ 668560 w 1910524"/>
              <a:gd name="connsiteY62" fmla="*/ 1448943 h 1831085"/>
              <a:gd name="connsiteX63" fmla="*/ 703421 w 1910524"/>
              <a:gd name="connsiteY63" fmla="*/ 1515618 h 1831085"/>
              <a:gd name="connsiteX64" fmla="*/ 716375 w 1910524"/>
              <a:gd name="connsiteY64" fmla="*/ 1592294 h 1831085"/>
              <a:gd name="connsiteX65" fmla="*/ 646748 w 1910524"/>
              <a:gd name="connsiteY65" fmla="*/ 1761458 h 1831085"/>
              <a:gd name="connsiteX66" fmla="*/ 477584 w 1910524"/>
              <a:gd name="connsiteY66" fmla="*/ 1831086 h 1831085"/>
              <a:gd name="connsiteX67" fmla="*/ 238792 w 1910524"/>
              <a:gd name="connsiteY67" fmla="*/ 835724 h 1831085"/>
              <a:gd name="connsiteX68" fmla="*/ 295561 w 1910524"/>
              <a:gd name="connsiteY68" fmla="*/ 812864 h 1831085"/>
              <a:gd name="connsiteX69" fmla="*/ 318421 w 1910524"/>
              <a:gd name="connsiteY69" fmla="*/ 756095 h 1831085"/>
              <a:gd name="connsiteX70" fmla="*/ 295561 w 1910524"/>
              <a:gd name="connsiteY70" fmla="*/ 699326 h 1831085"/>
              <a:gd name="connsiteX71" fmla="*/ 238792 w 1910524"/>
              <a:gd name="connsiteY71" fmla="*/ 676466 h 1831085"/>
              <a:gd name="connsiteX72" fmla="*/ 182023 w 1910524"/>
              <a:gd name="connsiteY72" fmla="*/ 699326 h 1831085"/>
              <a:gd name="connsiteX73" fmla="*/ 159163 w 1910524"/>
              <a:gd name="connsiteY73" fmla="*/ 756095 h 1831085"/>
              <a:gd name="connsiteX74" fmla="*/ 182023 w 1910524"/>
              <a:gd name="connsiteY74" fmla="*/ 812864 h 1831085"/>
              <a:gd name="connsiteX75" fmla="*/ 238792 w 1910524"/>
              <a:gd name="connsiteY75" fmla="*/ 835724 h 1831085"/>
              <a:gd name="connsiteX76" fmla="*/ 477679 w 1910524"/>
              <a:gd name="connsiteY76" fmla="*/ 1671828 h 1831085"/>
              <a:gd name="connsiteX77" fmla="*/ 534448 w 1910524"/>
              <a:gd name="connsiteY77" fmla="*/ 1648968 h 1831085"/>
              <a:gd name="connsiteX78" fmla="*/ 557308 w 1910524"/>
              <a:gd name="connsiteY78" fmla="*/ 1592199 h 1831085"/>
              <a:gd name="connsiteX79" fmla="*/ 534448 w 1910524"/>
              <a:gd name="connsiteY79" fmla="*/ 1535430 h 1831085"/>
              <a:gd name="connsiteX80" fmla="*/ 477679 w 1910524"/>
              <a:gd name="connsiteY80" fmla="*/ 1512570 h 1831085"/>
              <a:gd name="connsiteX81" fmla="*/ 420910 w 1910524"/>
              <a:gd name="connsiteY81" fmla="*/ 1535430 h 1831085"/>
              <a:gd name="connsiteX82" fmla="*/ 398050 w 1910524"/>
              <a:gd name="connsiteY82" fmla="*/ 1592199 h 1831085"/>
              <a:gd name="connsiteX83" fmla="*/ 420910 w 1910524"/>
              <a:gd name="connsiteY83" fmla="*/ 1648968 h 1831085"/>
              <a:gd name="connsiteX84" fmla="*/ 477679 w 1910524"/>
              <a:gd name="connsiteY84" fmla="*/ 1671828 h 1831085"/>
              <a:gd name="connsiteX85" fmla="*/ 955453 w 1910524"/>
              <a:gd name="connsiteY85" fmla="*/ 318135 h 1831085"/>
              <a:gd name="connsiteX86" fmla="*/ 1012222 w 1910524"/>
              <a:gd name="connsiteY86" fmla="*/ 295275 h 1831085"/>
              <a:gd name="connsiteX87" fmla="*/ 1035082 w 1910524"/>
              <a:gd name="connsiteY87" fmla="*/ 238506 h 1831085"/>
              <a:gd name="connsiteX88" fmla="*/ 1012222 w 1910524"/>
              <a:gd name="connsiteY88" fmla="*/ 181737 h 1831085"/>
              <a:gd name="connsiteX89" fmla="*/ 955453 w 1910524"/>
              <a:gd name="connsiteY89" fmla="*/ 158877 h 1831085"/>
              <a:gd name="connsiteX90" fmla="*/ 898684 w 1910524"/>
              <a:gd name="connsiteY90" fmla="*/ 181737 h 1831085"/>
              <a:gd name="connsiteX91" fmla="*/ 875824 w 1910524"/>
              <a:gd name="connsiteY91" fmla="*/ 238506 h 1831085"/>
              <a:gd name="connsiteX92" fmla="*/ 898684 w 1910524"/>
              <a:gd name="connsiteY92" fmla="*/ 295275 h 1831085"/>
              <a:gd name="connsiteX93" fmla="*/ 955453 w 1910524"/>
              <a:gd name="connsiteY93" fmla="*/ 318135 h 1831085"/>
              <a:gd name="connsiteX94" fmla="*/ 955453 w 1910524"/>
              <a:gd name="connsiteY94" fmla="*/ 1194054 h 1831085"/>
              <a:gd name="connsiteX95" fmla="*/ 1096804 w 1910524"/>
              <a:gd name="connsiteY95" fmla="*/ 1136333 h 1831085"/>
              <a:gd name="connsiteX96" fmla="*/ 1154525 w 1910524"/>
              <a:gd name="connsiteY96" fmla="*/ 994982 h 1831085"/>
              <a:gd name="connsiteX97" fmla="*/ 1096804 w 1910524"/>
              <a:gd name="connsiteY97" fmla="*/ 853631 h 1831085"/>
              <a:gd name="connsiteX98" fmla="*/ 955453 w 1910524"/>
              <a:gd name="connsiteY98" fmla="*/ 795909 h 1831085"/>
              <a:gd name="connsiteX99" fmla="*/ 814102 w 1910524"/>
              <a:gd name="connsiteY99" fmla="*/ 853631 h 1831085"/>
              <a:gd name="connsiteX100" fmla="*/ 756380 w 1910524"/>
              <a:gd name="connsiteY100" fmla="*/ 994982 h 1831085"/>
              <a:gd name="connsiteX101" fmla="*/ 814102 w 1910524"/>
              <a:gd name="connsiteY101" fmla="*/ 1136333 h 1831085"/>
              <a:gd name="connsiteX102" fmla="*/ 955453 w 1910524"/>
              <a:gd name="connsiteY102" fmla="*/ 1194054 h 1831085"/>
              <a:gd name="connsiteX103" fmla="*/ 1433227 w 1910524"/>
              <a:gd name="connsiteY103" fmla="*/ 1671828 h 1831085"/>
              <a:gd name="connsiteX104" fmla="*/ 1489996 w 1910524"/>
              <a:gd name="connsiteY104" fmla="*/ 1648968 h 1831085"/>
              <a:gd name="connsiteX105" fmla="*/ 1512856 w 1910524"/>
              <a:gd name="connsiteY105" fmla="*/ 1592199 h 1831085"/>
              <a:gd name="connsiteX106" fmla="*/ 1489996 w 1910524"/>
              <a:gd name="connsiteY106" fmla="*/ 1535430 h 1831085"/>
              <a:gd name="connsiteX107" fmla="*/ 1433227 w 1910524"/>
              <a:gd name="connsiteY107" fmla="*/ 1512570 h 1831085"/>
              <a:gd name="connsiteX108" fmla="*/ 1376458 w 1910524"/>
              <a:gd name="connsiteY108" fmla="*/ 1535430 h 1831085"/>
              <a:gd name="connsiteX109" fmla="*/ 1353598 w 1910524"/>
              <a:gd name="connsiteY109" fmla="*/ 1592199 h 1831085"/>
              <a:gd name="connsiteX110" fmla="*/ 1376458 w 1910524"/>
              <a:gd name="connsiteY110" fmla="*/ 1648968 h 1831085"/>
              <a:gd name="connsiteX111" fmla="*/ 1433227 w 1910524"/>
              <a:gd name="connsiteY111" fmla="*/ 1671828 h 1831085"/>
              <a:gd name="connsiteX112" fmla="*/ 1672114 w 1910524"/>
              <a:gd name="connsiteY112" fmla="*/ 835724 h 1831085"/>
              <a:gd name="connsiteX113" fmla="*/ 1728883 w 1910524"/>
              <a:gd name="connsiteY113" fmla="*/ 812864 h 1831085"/>
              <a:gd name="connsiteX114" fmla="*/ 1751743 w 1910524"/>
              <a:gd name="connsiteY114" fmla="*/ 756095 h 1831085"/>
              <a:gd name="connsiteX115" fmla="*/ 1728883 w 1910524"/>
              <a:gd name="connsiteY115" fmla="*/ 699326 h 1831085"/>
              <a:gd name="connsiteX116" fmla="*/ 1672114 w 1910524"/>
              <a:gd name="connsiteY116" fmla="*/ 676466 h 1831085"/>
              <a:gd name="connsiteX117" fmla="*/ 1615345 w 1910524"/>
              <a:gd name="connsiteY117" fmla="*/ 699326 h 1831085"/>
              <a:gd name="connsiteX118" fmla="*/ 1592485 w 1910524"/>
              <a:gd name="connsiteY118" fmla="*/ 756095 h 1831085"/>
              <a:gd name="connsiteX119" fmla="*/ 1615345 w 1910524"/>
              <a:gd name="connsiteY119" fmla="*/ 812864 h 1831085"/>
              <a:gd name="connsiteX120" fmla="*/ 1672114 w 1910524"/>
              <a:gd name="connsiteY120" fmla="*/ 835724 h 1831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1910524" h="1831085">
                <a:moveTo>
                  <a:pt x="477679" y="1831086"/>
                </a:moveTo>
                <a:cubicBezTo>
                  <a:pt x="411290" y="1831086"/>
                  <a:pt x="354902" y="1807845"/>
                  <a:pt x="308515" y="1761458"/>
                </a:cubicBezTo>
                <a:cubicBezTo>
                  <a:pt x="262033" y="1714976"/>
                  <a:pt x="238887" y="1658588"/>
                  <a:pt x="238887" y="1592294"/>
                </a:cubicBezTo>
                <a:cubicBezTo>
                  <a:pt x="238887" y="1526000"/>
                  <a:pt x="262128" y="1469517"/>
                  <a:pt x="308515" y="1423130"/>
                </a:cubicBezTo>
                <a:cubicBezTo>
                  <a:pt x="354997" y="1376648"/>
                  <a:pt x="411385" y="1353503"/>
                  <a:pt x="477679" y="1353503"/>
                </a:cubicBezTo>
                <a:cubicBezTo>
                  <a:pt x="496253" y="1353503"/>
                  <a:pt x="513493" y="1355503"/>
                  <a:pt x="529400" y="1359503"/>
                </a:cubicBezTo>
                <a:cubicBezTo>
                  <a:pt x="545306" y="1363504"/>
                  <a:pt x="560546" y="1368838"/>
                  <a:pt x="575215" y="1375410"/>
                </a:cubicBezTo>
                <a:lnTo>
                  <a:pt x="688658" y="1234059"/>
                </a:lnTo>
                <a:cubicBezTo>
                  <a:pt x="651510" y="1192911"/>
                  <a:pt x="625602" y="1146429"/>
                  <a:pt x="611029" y="1094708"/>
                </a:cubicBezTo>
                <a:cubicBezTo>
                  <a:pt x="596456" y="1042988"/>
                  <a:pt x="593122" y="991172"/>
                  <a:pt x="601123" y="939451"/>
                </a:cubicBezTo>
                <a:lnTo>
                  <a:pt x="439865" y="885730"/>
                </a:lnTo>
                <a:cubicBezTo>
                  <a:pt x="417290" y="918877"/>
                  <a:pt x="388811" y="945452"/>
                  <a:pt x="354235" y="965359"/>
                </a:cubicBezTo>
                <a:cubicBezTo>
                  <a:pt x="319754" y="985266"/>
                  <a:pt x="281273" y="995172"/>
                  <a:pt x="238792" y="995172"/>
                </a:cubicBezTo>
                <a:cubicBezTo>
                  <a:pt x="172403" y="995172"/>
                  <a:pt x="116014" y="971931"/>
                  <a:pt x="69628" y="925544"/>
                </a:cubicBezTo>
                <a:cubicBezTo>
                  <a:pt x="23146" y="879062"/>
                  <a:pt x="0" y="822674"/>
                  <a:pt x="0" y="756380"/>
                </a:cubicBezTo>
                <a:cubicBezTo>
                  <a:pt x="0" y="690086"/>
                  <a:pt x="23241" y="633603"/>
                  <a:pt x="69628" y="587216"/>
                </a:cubicBezTo>
                <a:cubicBezTo>
                  <a:pt x="116110" y="540734"/>
                  <a:pt x="172498" y="517589"/>
                  <a:pt x="238792" y="517589"/>
                </a:cubicBezTo>
                <a:cubicBezTo>
                  <a:pt x="305086" y="517589"/>
                  <a:pt x="361569" y="540830"/>
                  <a:pt x="407956" y="587216"/>
                </a:cubicBezTo>
                <a:cubicBezTo>
                  <a:pt x="454343" y="633603"/>
                  <a:pt x="477584" y="690086"/>
                  <a:pt x="477584" y="756380"/>
                </a:cubicBezTo>
                <a:lnTo>
                  <a:pt x="477584" y="772287"/>
                </a:lnTo>
                <a:lnTo>
                  <a:pt x="638842" y="828008"/>
                </a:lnTo>
                <a:cubicBezTo>
                  <a:pt x="665417" y="780193"/>
                  <a:pt x="700849" y="739712"/>
                  <a:pt x="745331" y="706565"/>
                </a:cubicBezTo>
                <a:cubicBezTo>
                  <a:pt x="789813" y="673418"/>
                  <a:pt x="839915" y="652177"/>
                  <a:pt x="895636" y="642842"/>
                </a:cubicBezTo>
                <a:lnTo>
                  <a:pt x="895636" y="469678"/>
                </a:lnTo>
                <a:cubicBezTo>
                  <a:pt x="843915" y="455105"/>
                  <a:pt x="801053" y="426911"/>
                  <a:pt x="767239" y="385096"/>
                </a:cubicBezTo>
                <a:cubicBezTo>
                  <a:pt x="733425" y="343281"/>
                  <a:pt x="716471" y="294513"/>
                  <a:pt x="716471" y="238792"/>
                </a:cubicBezTo>
                <a:cubicBezTo>
                  <a:pt x="716471" y="172403"/>
                  <a:pt x="739712" y="116015"/>
                  <a:pt x="786098" y="69628"/>
                </a:cubicBezTo>
                <a:cubicBezTo>
                  <a:pt x="832580" y="23146"/>
                  <a:pt x="888968" y="0"/>
                  <a:pt x="955262" y="0"/>
                </a:cubicBezTo>
                <a:cubicBezTo>
                  <a:pt x="1021556" y="0"/>
                  <a:pt x="1078040" y="23241"/>
                  <a:pt x="1124426" y="69628"/>
                </a:cubicBezTo>
                <a:cubicBezTo>
                  <a:pt x="1170908" y="116110"/>
                  <a:pt x="1194054" y="172498"/>
                  <a:pt x="1194054" y="238792"/>
                </a:cubicBezTo>
                <a:cubicBezTo>
                  <a:pt x="1194054" y="294513"/>
                  <a:pt x="1176814" y="343281"/>
                  <a:pt x="1142333" y="385096"/>
                </a:cubicBezTo>
                <a:cubicBezTo>
                  <a:pt x="1107853" y="426911"/>
                  <a:pt x="1065371" y="455105"/>
                  <a:pt x="1014889" y="469678"/>
                </a:cubicBezTo>
                <a:lnTo>
                  <a:pt x="1014889" y="642842"/>
                </a:lnTo>
                <a:cubicBezTo>
                  <a:pt x="1070610" y="652177"/>
                  <a:pt x="1120712" y="673322"/>
                  <a:pt x="1165193" y="706565"/>
                </a:cubicBezTo>
                <a:cubicBezTo>
                  <a:pt x="1209675" y="739712"/>
                  <a:pt x="1245108" y="780193"/>
                  <a:pt x="1271683" y="828008"/>
                </a:cubicBezTo>
                <a:lnTo>
                  <a:pt x="1432941" y="772287"/>
                </a:lnTo>
                <a:lnTo>
                  <a:pt x="1432941" y="756380"/>
                </a:lnTo>
                <a:cubicBezTo>
                  <a:pt x="1432941" y="689991"/>
                  <a:pt x="1456182" y="633603"/>
                  <a:pt x="1502569" y="587216"/>
                </a:cubicBezTo>
                <a:cubicBezTo>
                  <a:pt x="1548956" y="540830"/>
                  <a:pt x="1605439" y="517589"/>
                  <a:pt x="1671733" y="517589"/>
                </a:cubicBezTo>
                <a:cubicBezTo>
                  <a:pt x="1738027" y="517589"/>
                  <a:pt x="1794510" y="540830"/>
                  <a:pt x="1840897" y="587216"/>
                </a:cubicBezTo>
                <a:cubicBezTo>
                  <a:pt x="1887379" y="633698"/>
                  <a:pt x="1910525" y="690086"/>
                  <a:pt x="1910525" y="756380"/>
                </a:cubicBezTo>
                <a:cubicBezTo>
                  <a:pt x="1910525" y="822674"/>
                  <a:pt x="1887284" y="879157"/>
                  <a:pt x="1840897" y="925544"/>
                </a:cubicBezTo>
                <a:cubicBezTo>
                  <a:pt x="1794415" y="972026"/>
                  <a:pt x="1738027" y="995172"/>
                  <a:pt x="1671733" y="995172"/>
                </a:cubicBezTo>
                <a:cubicBezTo>
                  <a:pt x="1629251" y="995172"/>
                  <a:pt x="1590485" y="985266"/>
                  <a:pt x="1555242" y="965359"/>
                </a:cubicBezTo>
                <a:cubicBezTo>
                  <a:pt x="1520095" y="945452"/>
                  <a:pt x="1491901" y="918877"/>
                  <a:pt x="1470660" y="885730"/>
                </a:cubicBezTo>
                <a:lnTo>
                  <a:pt x="1309402" y="939451"/>
                </a:lnTo>
                <a:cubicBezTo>
                  <a:pt x="1317403" y="991172"/>
                  <a:pt x="1314069" y="1042607"/>
                  <a:pt x="1299496" y="1093756"/>
                </a:cubicBezTo>
                <a:cubicBezTo>
                  <a:pt x="1284923" y="1144905"/>
                  <a:pt x="1259015" y="1191673"/>
                  <a:pt x="1221867" y="1234059"/>
                </a:cubicBezTo>
                <a:lnTo>
                  <a:pt x="1335310" y="1373410"/>
                </a:lnTo>
                <a:cubicBezTo>
                  <a:pt x="1349883" y="1366742"/>
                  <a:pt x="1365123" y="1361789"/>
                  <a:pt x="1381125" y="1358456"/>
                </a:cubicBezTo>
                <a:cubicBezTo>
                  <a:pt x="1397127" y="1355122"/>
                  <a:pt x="1414272" y="1353503"/>
                  <a:pt x="1432846" y="1353503"/>
                </a:cubicBezTo>
                <a:cubicBezTo>
                  <a:pt x="1499235" y="1353503"/>
                  <a:pt x="1555623" y="1376744"/>
                  <a:pt x="1602010" y="1423130"/>
                </a:cubicBezTo>
                <a:cubicBezTo>
                  <a:pt x="1648492" y="1469612"/>
                  <a:pt x="1671638" y="1526000"/>
                  <a:pt x="1671638" y="1592294"/>
                </a:cubicBezTo>
                <a:cubicBezTo>
                  <a:pt x="1671638" y="1658588"/>
                  <a:pt x="1648397" y="1715072"/>
                  <a:pt x="1602010" y="1761458"/>
                </a:cubicBezTo>
                <a:cubicBezTo>
                  <a:pt x="1555528" y="1807940"/>
                  <a:pt x="1499140" y="1831086"/>
                  <a:pt x="1432846" y="1831086"/>
                </a:cubicBezTo>
                <a:cubicBezTo>
                  <a:pt x="1366552" y="1831086"/>
                  <a:pt x="1310069" y="1807845"/>
                  <a:pt x="1263682" y="1761458"/>
                </a:cubicBezTo>
                <a:cubicBezTo>
                  <a:pt x="1217200" y="1714976"/>
                  <a:pt x="1194054" y="1658588"/>
                  <a:pt x="1194054" y="1592294"/>
                </a:cubicBezTo>
                <a:cubicBezTo>
                  <a:pt x="1194054" y="1565720"/>
                  <a:pt x="1198340" y="1540193"/>
                  <a:pt x="1207008" y="1515618"/>
                </a:cubicBezTo>
                <a:cubicBezTo>
                  <a:pt x="1215676" y="1491044"/>
                  <a:pt x="1227201" y="1468850"/>
                  <a:pt x="1241870" y="1448943"/>
                </a:cubicBezTo>
                <a:lnTo>
                  <a:pt x="1128427" y="1307592"/>
                </a:lnTo>
                <a:cubicBezTo>
                  <a:pt x="1074039" y="1338072"/>
                  <a:pt x="1015937" y="1353407"/>
                  <a:pt x="954215" y="1353407"/>
                </a:cubicBezTo>
                <a:cubicBezTo>
                  <a:pt x="892493" y="1353407"/>
                  <a:pt x="834485" y="1338167"/>
                  <a:pt x="780002" y="1307592"/>
                </a:cubicBezTo>
                <a:lnTo>
                  <a:pt x="668560" y="1448943"/>
                </a:lnTo>
                <a:cubicBezTo>
                  <a:pt x="683133" y="1468850"/>
                  <a:pt x="694754" y="1491044"/>
                  <a:pt x="703421" y="1515618"/>
                </a:cubicBezTo>
                <a:cubicBezTo>
                  <a:pt x="712089" y="1540193"/>
                  <a:pt x="716375" y="1565720"/>
                  <a:pt x="716375" y="1592294"/>
                </a:cubicBezTo>
                <a:cubicBezTo>
                  <a:pt x="716375" y="1658683"/>
                  <a:pt x="693134" y="1715072"/>
                  <a:pt x="646748" y="1761458"/>
                </a:cubicBezTo>
                <a:cubicBezTo>
                  <a:pt x="600266" y="1807940"/>
                  <a:pt x="543878" y="1831086"/>
                  <a:pt x="477584" y="1831086"/>
                </a:cubicBezTo>
                <a:close/>
                <a:moveTo>
                  <a:pt x="238792" y="835724"/>
                </a:moveTo>
                <a:cubicBezTo>
                  <a:pt x="261366" y="835724"/>
                  <a:pt x="280226" y="828104"/>
                  <a:pt x="295561" y="812864"/>
                </a:cubicBezTo>
                <a:cubicBezTo>
                  <a:pt x="310896" y="797624"/>
                  <a:pt x="318421" y="778669"/>
                  <a:pt x="318421" y="756095"/>
                </a:cubicBezTo>
                <a:cubicBezTo>
                  <a:pt x="318421" y="733520"/>
                  <a:pt x="310801" y="714661"/>
                  <a:pt x="295561" y="699326"/>
                </a:cubicBezTo>
                <a:cubicBezTo>
                  <a:pt x="280321" y="683990"/>
                  <a:pt x="261366" y="676466"/>
                  <a:pt x="238792" y="676466"/>
                </a:cubicBezTo>
                <a:cubicBezTo>
                  <a:pt x="216217" y="676466"/>
                  <a:pt x="197358" y="684086"/>
                  <a:pt x="182023" y="699326"/>
                </a:cubicBezTo>
                <a:cubicBezTo>
                  <a:pt x="166688" y="714566"/>
                  <a:pt x="159163" y="733520"/>
                  <a:pt x="159163" y="756095"/>
                </a:cubicBezTo>
                <a:cubicBezTo>
                  <a:pt x="159163" y="778669"/>
                  <a:pt x="166783" y="797528"/>
                  <a:pt x="182023" y="812864"/>
                </a:cubicBezTo>
                <a:cubicBezTo>
                  <a:pt x="197263" y="828199"/>
                  <a:pt x="216217" y="835724"/>
                  <a:pt x="238792" y="835724"/>
                </a:cubicBezTo>
                <a:close/>
                <a:moveTo>
                  <a:pt x="477679" y="1671828"/>
                </a:moveTo>
                <a:cubicBezTo>
                  <a:pt x="500253" y="1671828"/>
                  <a:pt x="519112" y="1664208"/>
                  <a:pt x="534448" y="1648968"/>
                </a:cubicBezTo>
                <a:cubicBezTo>
                  <a:pt x="549688" y="1633728"/>
                  <a:pt x="557308" y="1614773"/>
                  <a:pt x="557308" y="1592199"/>
                </a:cubicBezTo>
                <a:cubicBezTo>
                  <a:pt x="557308" y="1569625"/>
                  <a:pt x="549688" y="1550765"/>
                  <a:pt x="534448" y="1535430"/>
                </a:cubicBezTo>
                <a:cubicBezTo>
                  <a:pt x="519208" y="1520095"/>
                  <a:pt x="500253" y="1512570"/>
                  <a:pt x="477679" y="1512570"/>
                </a:cubicBezTo>
                <a:cubicBezTo>
                  <a:pt x="455105" y="1512570"/>
                  <a:pt x="436245" y="1520190"/>
                  <a:pt x="420910" y="1535430"/>
                </a:cubicBezTo>
                <a:cubicBezTo>
                  <a:pt x="405575" y="1550670"/>
                  <a:pt x="398050" y="1569625"/>
                  <a:pt x="398050" y="1592199"/>
                </a:cubicBezTo>
                <a:cubicBezTo>
                  <a:pt x="398050" y="1614773"/>
                  <a:pt x="405670" y="1633633"/>
                  <a:pt x="420910" y="1648968"/>
                </a:cubicBezTo>
                <a:cubicBezTo>
                  <a:pt x="436150" y="1664208"/>
                  <a:pt x="455105" y="1671828"/>
                  <a:pt x="477679" y="1671828"/>
                </a:cubicBezTo>
                <a:close/>
                <a:moveTo>
                  <a:pt x="955453" y="318135"/>
                </a:moveTo>
                <a:cubicBezTo>
                  <a:pt x="978027" y="318135"/>
                  <a:pt x="996887" y="310515"/>
                  <a:pt x="1012222" y="295275"/>
                </a:cubicBezTo>
                <a:cubicBezTo>
                  <a:pt x="1027462" y="280035"/>
                  <a:pt x="1035082" y="261080"/>
                  <a:pt x="1035082" y="238506"/>
                </a:cubicBezTo>
                <a:cubicBezTo>
                  <a:pt x="1035082" y="215932"/>
                  <a:pt x="1027462" y="197072"/>
                  <a:pt x="1012222" y="181737"/>
                </a:cubicBezTo>
                <a:cubicBezTo>
                  <a:pt x="996982" y="166497"/>
                  <a:pt x="978027" y="158877"/>
                  <a:pt x="955453" y="158877"/>
                </a:cubicBezTo>
                <a:cubicBezTo>
                  <a:pt x="932879" y="158877"/>
                  <a:pt x="914019" y="166497"/>
                  <a:pt x="898684" y="181737"/>
                </a:cubicBezTo>
                <a:cubicBezTo>
                  <a:pt x="883349" y="196977"/>
                  <a:pt x="875824" y="215932"/>
                  <a:pt x="875824" y="238506"/>
                </a:cubicBezTo>
                <a:cubicBezTo>
                  <a:pt x="875824" y="261080"/>
                  <a:pt x="883444" y="279940"/>
                  <a:pt x="898684" y="295275"/>
                </a:cubicBezTo>
                <a:cubicBezTo>
                  <a:pt x="913924" y="310610"/>
                  <a:pt x="932879" y="318135"/>
                  <a:pt x="955453" y="318135"/>
                </a:cubicBezTo>
                <a:close/>
                <a:moveTo>
                  <a:pt x="955453" y="1194054"/>
                </a:moveTo>
                <a:cubicBezTo>
                  <a:pt x="1011174" y="1194054"/>
                  <a:pt x="1058323" y="1174814"/>
                  <a:pt x="1096804" y="1136333"/>
                </a:cubicBezTo>
                <a:cubicBezTo>
                  <a:pt x="1135285" y="1097852"/>
                  <a:pt x="1154525" y="1050703"/>
                  <a:pt x="1154525" y="994982"/>
                </a:cubicBezTo>
                <a:cubicBezTo>
                  <a:pt x="1154525" y="939260"/>
                  <a:pt x="1135285" y="892112"/>
                  <a:pt x="1096804" y="853631"/>
                </a:cubicBezTo>
                <a:cubicBezTo>
                  <a:pt x="1058323" y="815150"/>
                  <a:pt x="1011174" y="795909"/>
                  <a:pt x="955453" y="795909"/>
                </a:cubicBezTo>
                <a:cubicBezTo>
                  <a:pt x="899732" y="795909"/>
                  <a:pt x="852583" y="815150"/>
                  <a:pt x="814102" y="853631"/>
                </a:cubicBezTo>
                <a:cubicBezTo>
                  <a:pt x="775621" y="892112"/>
                  <a:pt x="756380" y="939260"/>
                  <a:pt x="756380" y="994982"/>
                </a:cubicBezTo>
                <a:cubicBezTo>
                  <a:pt x="756380" y="1050703"/>
                  <a:pt x="775621" y="1097852"/>
                  <a:pt x="814102" y="1136333"/>
                </a:cubicBezTo>
                <a:cubicBezTo>
                  <a:pt x="852583" y="1174814"/>
                  <a:pt x="899732" y="1194054"/>
                  <a:pt x="955453" y="1194054"/>
                </a:cubicBezTo>
                <a:close/>
                <a:moveTo>
                  <a:pt x="1433227" y="1671828"/>
                </a:moveTo>
                <a:cubicBezTo>
                  <a:pt x="1455801" y="1671828"/>
                  <a:pt x="1474661" y="1664208"/>
                  <a:pt x="1489996" y="1648968"/>
                </a:cubicBezTo>
                <a:cubicBezTo>
                  <a:pt x="1505236" y="1633728"/>
                  <a:pt x="1512856" y="1614773"/>
                  <a:pt x="1512856" y="1592199"/>
                </a:cubicBezTo>
                <a:cubicBezTo>
                  <a:pt x="1512856" y="1569625"/>
                  <a:pt x="1505236" y="1550765"/>
                  <a:pt x="1489996" y="1535430"/>
                </a:cubicBezTo>
                <a:cubicBezTo>
                  <a:pt x="1474756" y="1520095"/>
                  <a:pt x="1455801" y="1512570"/>
                  <a:pt x="1433227" y="1512570"/>
                </a:cubicBezTo>
                <a:cubicBezTo>
                  <a:pt x="1410653" y="1512570"/>
                  <a:pt x="1391793" y="1520190"/>
                  <a:pt x="1376458" y="1535430"/>
                </a:cubicBezTo>
                <a:cubicBezTo>
                  <a:pt x="1361218" y="1550670"/>
                  <a:pt x="1353598" y="1569625"/>
                  <a:pt x="1353598" y="1592199"/>
                </a:cubicBezTo>
                <a:cubicBezTo>
                  <a:pt x="1353598" y="1614773"/>
                  <a:pt x="1361218" y="1633633"/>
                  <a:pt x="1376458" y="1648968"/>
                </a:cubicBezTo>
                <a:cubicBezTo>
                  <a:pt x="1391698" y="1664208"/>
                  <a:pt x="1410653" y="1671828"/>
                  <a:pt x="1433227" y="1671828"/>
                </a:cubicBezTo>
                <a:close/>
                <a:moveTo>
                  <a:pt x="1672114" y="835724"/>
                </a:moveTo>
                <a:cubicBezTo>
                  <a:pt x="1694688" y="835724"/>
                  <a:pt x="1713548" y="828104"/>
                  <a:pt x="1728883" y="812864"/>
                </a:cubicBezTo>
                <a:cubicBezTo>
                  <a:pt x="1744123" y="797624"/>
                  <a:pt x="1751743" y="778669"/>
                  <a:pt x="1751743" y="756095"/>
                </a:cubicBezTo>
                <a:cubicBezTo>
                  <a:pt x="1751743" y="733520"/>
                  <a:pt x="1744123" y="714661"/>
                  <a:pt x="1728883" y="699326"/>
                </a:cubicBezTo>
                <a:cubicBezTo>
                  <a:pt x="1713643" y="684086"/>
                  <a:pt x="1694688" y="676466"/>
                  <a:pt x="1672114" y="676466"/>
                </a:cubicBezTo>
                <a:cubicBezTo>
                  <a:pt x="1649540" y="676466"/>
                  <a:pt x="1630680" y="684086"/>
                  <a:pt x="1615345" y="699326"/>
                </a:cubicBezTo>
                <a:cubicBezTo>
                  <a:pt x="1600010" y="714566"/>
                  <a:pt x="1592485" y="733520"/>
                  <a:pt x="1592485" y="756095"/>
                </a:cubicBezTo>
                <a:cubicBezTo>
                  <a:pt x="1592485" y="778669"/>
                  <a:pt x="1600105" y="797528"/>
                  <a:pt x="1615345" y="812864"/>
                </a:cubicBezTo>
                <a:cubicBezTo>
                  <a:pt x="1630585" y="828199"/>
                  <a:pt x="1649540" y="835724"/>
                  <a:pt x="1672114" y="835724"/>
                </a:cubicBez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279556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BDA006-F9A4-E92D-0456-323184310C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04B14E-1646-C39F-97CC-0B434F8F8F98}"/>
              </a:ext>
            </a:extLst>
          </p:cNvPr>
          <p:cNvSpPr txBox="1"/>
          <p:nvPr/>
        </p:nvSpPr>
        <p:spPr>
          <a:xfrm>
            <a:off x="6328311" y="1533148"/>
            <a:ext cx="373951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5000" dirty="0">
                <a:latin typeface="+mj-lt"/>
              </a:rPr>
              <a:t>Contact </a:t>
            </a:r>
            <a:r>
              <a:rPr lang="en-ID" sz="5000" dirty="0">
                <a:solidFill>
                  <a:schemeClr val="accent1"/>
                </a:solidFill>
                <a:latin typeface="+mj-lt"/>
              </a:rPr>
              <a:t>Information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2A2C848-8F88-20A8-03BE-D6DCA0292854}"/>
              </a:ext>
            </a:extLst>
          </p:cNvPr>
          <p:cNvSpPr/>
          <p:nvPr/>
        </p:nvSpPr>
        <p:spPr>
          <a:xfrm>
            <a:off x="7172490" y="549275"/>
            <a:ext cx="4324185" cy="3587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2703158-A67B-520C-309D-DD77DC3FC85A}"/>
              </a:ext>
            </a:extLst>
          </p:cNvPr>
          <p:cNvSpPr/>
          <p:nvPr/>
        </p:nvSpPr>
        <p:spPr>
          <a:xfrm>
            <a:off x="10587990" y="599596"/>
            <a:ext cx="842010" cy="258132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8DD4EA5-BDF2-29FD-F18F-2018EC00EEC4}"/>
              </a:ext>
            </a:extLst>
          </p:cNvPr>
          <p:cNvSpPr txBox="1"/>
          <p:nvPr/>
        </p:nvSpPr>
        <p:spPr>
          <a:xfrm>
            <a:off x="7363153" y="590452"/>
            <a:ext cx="613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Home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0CCE17-FD07-773F-FBED-99994C59BC10}"/>
              </a:ext>
            </a:extLst>
          </p:cNvPr>
          <p:cNvSpPr txBox="1"/>
          <p:nvPr/>
        </p:nvSpPr>
        <p:spPr>
          <a:xfrm>
            <a:off x="8458127" y="590452"/>
            <a:ext cx="6553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About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6962CFB-23D2-24CB-13E1-AA97514525D3}"/>
              </a:ext>
            </a:extLst>
          </p:cNvPr>
          <p:cNvSpPr txBox="1"/>
          <p:nvPr/>
        </p:nvSpPr>
        <p:spPr>
          <a:xfrm>
            <a:off x="9613861" y="590452"/>
            <a:ext cx="6413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Works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379C26-7705-F520-984F-3D657F0AAFC3}"/>
              </a:ext>
            </a:extLst>
          </p:cNvPr>
          <p:cNvSpPr txBox="1"/>
          <p:nvPr/>
        </p:nvSpPr>
        <p:spPr>
          <a:xfrm>
            <a:off x="10648316" y="590452"/>
            <a:ext cx="721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cs typeface="Space Grotesk" pitchFamily="2" charset="0"/>
              </a:rPr>
              <a:t>Awards</a:t>
            </a:r>
            <a:endParaRPr lang="en-ID" sz="1200" dirty="0">
              <a:solidFill>
                <a:schemeClr val="bg2"/>
              </a:solidFill>
              <a:cs typeface="Space Grotesk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FD995D-D4C8-78B5-0396-4BF34841721E}"/>
              </a:ext>
            </a:extLst>
          </p:cNvPr>
          <p:cNvSpPr txBox="1"/>
          <p:nvPr/>
        </p:nvSpPr>
        <p:spPr>
          <a:xfrm>
            <a:off x="844868" y="590452"/>
            <a:ext cx="1479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>
                <a:latin typeface="+mj-lt"/>
                <a:cs typeface="Space Grotesk" pitchFamily="2" charset="0"/>
              </a:rPr>
              <a:t>Company Name</a:t>
            </a:r>
          </a:p>
        </p:txBody>
      </p:sp>
      <p:sp>
        <p:nvSpPr>
          <p:cNvPr id="10" name="Graphic 24">
            <a:extLst>
              <a:ext uri="{FF2B5EF4-FFF2-40B4-BE49-F238E27FC236}">
                <a16:creationId xmlns:a16="http://schemas.microsoft.com/office/drawing/2014/main" id="{D10801B8-5007-307A-BE00-7ED6C8B2450C}"/>
              </a:ext>
            </a:extLst>
          </p:cNvPr>
          <p:cNvSpPr/>
          <p:nvPr/>
        </p:nvSpPr>
        <p:spPr>
          <a:xfrm>
            <a:off x="695325" y="642555"/>
            <a:ext cx="156075" cy="144686"/>
          </a:xfrm>
          <a:custGeom>
            <a:avLst/>
            <a:gdLst>
              <a:gd name="connsiteX0" fmla="*/ 3075411 w 4356502"/>
              <a:gd name="connsiteY0" fmla="*/ 2019300 h 4038600"/>
              <a:gd name="connsiteX1" fmla="*/ 4350809 w 4356502"/>
              <a:gd name="connsiteY1" fmla="*/ 402431 h 4038600"/>
              <a:gd name="connsiteX2" fmla="*/ 4013814 w 4356502"/>
              <a:gd name="connsiteY2" fmla="*/ 0 h 4038600"/>
              <a:gd name="connsiteX3" fmla="*/ 342593 w 4356502"/>
              <a:gd name="connsiteY3" fmla="*/ 0 h 4038600"/>
              <a:gd name="connsiteX4" fmla="*/ 5694 w 4356502"/>
              <a:gd name="connsiteY4" fmla="*/ 402431 h 4038600"/>
              <a:gd name="connsiteX5" fmla="*/ 1281091 w 4356502"/>
              <a:gd name="connsiteY5" fmla="*/ 2019300 h 4038600"/>
              <a:gd name="connsiteX6" fmla="*/ 5694 w 4356502"/>
              <a:gd name="connsiteY6" fmla="*/ 3636169 h 4038600"/>
              <a:gd name="connsiteX7" fmla="*/ 342688 w 4356502"/>
              <a:gd name="connsiteY7" fmla="*/ 4038600 h 4038600"/>
              <a:gd name="connsiteX8" fmla="*/ 4013814 w 4356502"/>
              <a:gd name="connsiteY8" fmla="*/ 4038600 h 4038600"/>
              <a:gd name="connsiteX9" fmla="*/ 4350809 w 4356502"/>
              <a:gd name="connsiteY9" fmla="*/ 3636169 h 4038600"/>
              <a:gd name="connsiteX10" fmla="*/ 3075411 w 4356502"/>
              <a:gd name="connsiteY10" fmla="*/ 201930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56502" h="4038600">
                <a:moveTo>
                  <a:pt x="3075411" y="2019300"/>
                </a:moveTo>
                <a:cubicBezTo>
                  <a:pt x="3730445" y="1727835"/>
                  <a:pt x="4217459" y="1127093"/>
                  <a:pt x="4350809" y="402431"/>
                </a:cubicBezTo>
                <a:cubicBezTo>
                  <a:pt x="4389385" y="192881"/>
                  <a:pt x="4226984" y="0"/>
                  <a:pt x="4013814" y="0"/>
                </a:cubicBezTo>
                <a:lnTo>
                  <a:pt x="342593" y="0"/>
                </a:lnTo>
                <a:cubicBezTo>
                  <a:pt x="129519" y="0"/>
                  <a:pt x="-32882" y="192881"/>
                  <a:pt x="5694" y="402431"/>
                </a:cubicBezTo>
                <a:cubicBezTo>
                  <a:pt x="139044" y="1127093"/>
                  <a:pt x="626057" y="1727835"/>
                  <a:pt x="1281091" y="2019300"/>
                </a:cubicBezTo>
                <a:cubicBezTo>
                  <a:pt x="626057" y="2310765"/>
                  <a:pt x="139044" y="2911507"/>
                  <a:pt x="5694" y="3636169"/>
                </a:cubicBezTo>
                <a:cubicBezTo>
                  <a:pt x="-32882" y="3845719"/>
                  <a:pt x="129519" y="4038600"/>
                  <a:pt x="342688" y="4038600"/>
                </a:cubicBezTo>
                <a:lnTo>
                  <a:pt x="4013814" y="4038600"/>
                </a:lnTo>
                <a:cubicBezTo>
                  <a:pt x="4226888" y="4038600"/>
                  <a:pt x="4389385" y="3845719"/>
                  <a:pt x="4350809" y="3636169"/>
                </a:cubicBezTo>
                <a:cubicBezTo>
                  <a:pt x="4217459" y="2911507"/>
                  <a:pt x="3730445" y="2310765"/>
                  <a:pt x="3075411" y="201930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41F324E-4B80-E754-B1EA-417F83C1D81F}"/>
              </a:ext>
            </a:extLst>
          </p:cNvPr>
          <p:cNvSpPr/>
          <p:nvPr/>
        </p:nvSpPr>
        <p:spPr>
          <a:xfrm rot="281807" flipV="1">
            <a:off x="784360" y="1904999"/>
            <a:ext cx="4473439" cy="2881117"/>
          </a:xfrm>
          <a:prstGeom prst="roundRect">
            <a:avLst>
              <a:gd name="adj" fmla="val 102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FA5CD20-6B3D-A975-B5AD-11CF9E397EBB}"/>
              </a:ext>
            </a:extLst>
          </p:cNvPr>
          <p:cNvSpPr/>
          <p:nvPr/>
        </p:nvSpPr>
        <p:spPr>
          <a:xfrm rot="150462" flipV="1">
            <a:off x="784360" y="1904999"/>
            <a:ext cx="4473439" cy="2881117"/>
          </a:xfrm>
          <a:prstGeom prst="roundRect">
            <a:avLst>
              <a:gd name="adj" fmla="val 102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4E9A656-01B0-B1BE-ABEC-785EEB3681AB}"/>
              </a:ext>
            </a:extLst>
          </p:cNvPr>
          <p:cNvSpPr txBox="1"/>
          <p:nvPr/>
        </p:nvSpPr>
        <p:spPr>
          <a:xfrm>
            <a:off x="6328311" y="5975125"/>
            <a:ext cx="2584439" cy="386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400" b="0" i="0" dirty="0">
                <a:effectLst/>
              </a:rPr>
              <a:t>ww.yourcompany@mail.com</a:t>
            </a:r>
            <a:endParaRPr lang="en-ID" sz="14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BFA949A-B8B3-14E7-26C2-37EC68C7769C}"/>
              </a:ext>
            </a:extLst>
          </p:cNvPr>
          <p:cNvSpPr txBox="1"/>
          <p:nvPr/>
        </p:nvSpPr>
        <p:spPr>
          <a:xfrm>
            <a:off x="9404054" y="5975125"/>
            <a:ext cx="2330977" cy="386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400" b="0" i="0" dirty="0">
                <a:effectLst/>
              </a:rPr>
              <a:t>www.yourcompany.com</a:t>
            </a:r>
            <a:endParaRPr lang="en-ID" sz="14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19B5356-B159-9E20-6AAA-F1BDBC13C79F}"/>
              </a:ext>
            </a:extLst>
          </p:cNvPr>
          <p:cNvSpPr txBox="1"/>
          <p:nvPr/>
        </p:nvSpPr>
        <p:spPr>
          <a:xfrm>
            <a:off x="673914" y="5651960"/>
            <a:ext cx="2605338" cy="709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400" b="0" i="0" dirty="0">
                <a:effectLst/>
              </a:rPr>
              <a:t>123 Street Name, City Name, State, Country 12345</a:t>
            </a:r>
            <a:endParaRPr lang="en-ID" sz="14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23A29F5-E4B0-5CE9-9C84-C45646E9EFD1}"/>
              </a:ext>
            </a:extLst>
          </p:cNvPr>
          <p:cNvSpPr txBox="1"/>
          <p:nvPr/>
        </p:nvSpPr>
        <p:spPr>
          <a:xfrm>
            <a:off x="6328311" y="3888034"/>
            <a:ext cx="4108354" cy="9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penatibus</a:t>
            </a:r>
            <a:r>
              <a:rPr lang="en-ID" sz="1000" b="0" i="0" dirty="0">
                <a:effectLst/>
              </a:rPr>
              <a:t> et </a:t>
            </a:r>
            <a:r>
              <a:rPr lang="en-ID" sz="1000" b="0" i="0" dirty="0" err="1">
                <a:effectLst/>
              </a:rPr>
              <a:t>magnis</a:t>
            </a:r>
            <a:r>
              <a:rPr lang="en-ID" sz="1000" b="0" i="0" dirty="0">
                <a:effectLst/>
              </a:rPr>
              <a:t> dis parturient </a:t>
            </a:r>
            <a:r>
              <a:rPr lang="en-ID" sz="1000" b="0" i="0" dirty="0" err="1">
                <a:effectLst/>
              </a:rPr>
              <a:t>montes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nascetur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ridiculus</a:t>
            </a:r>
            <a:r>
              <a:rPr lang="en-ID" sz="1000" b="0" i="0" dirty="0">
                <a:effectLst/>
              </a:rPr>
              <a:t> mus. Donec </a:t>
            </a:r>
            <a:r>
              <a:rPr lang="en-ID" sz="1000" b="0" i="0" dirty="0" err="1">
                <a:effectLst/>
              </a:rPr>
              <a:t>quam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felis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ultricies</a:t>
            </a:r>
            <a:r>
              <a:rPr lang="en-ID" sz="1000" b="0" i="0" dirty="0">
                <a:effectLst/>
              </a:rPr>
              <a:t> nec, </a:t>
            </a:r>
            <a:r>
              <a:rPr lang="en-ID" sz="1000" b="0" i="0" dirty="0" err="1">
                <a:effectLst/>
              </a:rPr>
              <a:t>pellentesque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eu</a:t>
            </a:r>
            <a:r>
              <a:rPr lang="en-ID" sz="1000" b="0" i="0" dirty="0">
                <a:effectLst/>
              </a:rPr>
              <a:t>.</a:t>
            </a:r>
            <a:endParaRPr lang="en-ID" sz="1000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1393E3E-C594-5ABD-369E-8AB4C9FA2EFD}"/>
              </a:ext>
            </a:extLst>
          </p:cNvPr>
          <p:cNvSpPr/>
          <p:nvPr/>
        </p:nvSpPr>
        <p:spPr>
          <a:xfrm>
            <a:off x="5900442" y="5428668"/>
            <a:ext cx="391116" cy="3911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67E7CD52-9AFB-FBC4-862B-DC2983F51702}"/>
              </a:ext>
            </a:extLst>
          </p:cNvPr>
          <p:cNvSpPr/>
          <p:nvPr/>
        </p:nvSpPr>
        <p:spPr>
          <a:xfrm>
            <a:off x="3949217" y="5523496"/>
            <a:ext cx="622783" cy="62278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1395392F-F167-D7DF-EA5D-3FAA1A5D5E3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96" b="17796"/>
          <a:stretch>
            <a:fillRect/>
          </a:stretch>
        </p:blipFill>
        <p:spPr/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BF713F81-8A0B-6649-1ACC-7BA6F0DDFEF9}"/>
              </a:ext>
            </a:extLst>
          </p:cNvPr>
          <p:cNvGrpSpPr/>
          <p:nvPr/>
        </p:nvGrpSpPr>
        <p:grpSpPr>
          <a:xfrm>
            <a:off x="4709973" y="4432201"/>
            <a:ext cx="707830" cy="707830"/>
            <a:chOff x="7469504" y="2466155"/>
            <a:chExt cx="707830" cy="707830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27541E5E-C8EC-43D9-6BB5-52A49C26BFB5}"/>
                </a:ext>
              </a:extLst>
            </p:cNvPr>
            <p:cNvSpPr/>
            <p:nvPr/>
          </p:nvSpPr>
          <p:spPr>
            <a:xfrm>
              <a:off x="7469504" y="2466155"/>
              <a:ext cx="707830" cy="70783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1CA85C1B-0FC9-AF60-FF94-1A2E1F838E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648927" y="2645578"/>
              <a:ext cx="348986" cy="348985"/>
            </a:xfrm>
            <a:prstGeom prst="rect">
              <a:avLst/>
            </a:prstGeom>
          </p:spPr>
        </p:pic>
      </p:grpSp>
      <p:sp>
        <p:nvSpPr>
          <p:cNvPr id="15" name="Graphic 13">
            <a:extLst>
              <a:ext uri="{FF2B5EF4-FFF2-40B4-BE49-F238E27FC236}">
                <a16:creationId xmlns:a16="http://schemas.microsoft.com/office/drawing/2014/main" id="{097D40A5-F388-9A7E-0AE4-3E7904CE94FE}"/>
              </a:ext>
            </a:extLst>
          </p:cNvPr>
          <p:cNvSpPr/>
          <p:nvPr/>
        </p:nvSpPr>
        <p:spPr>
          <a:xfrm>
            <a:off x="4130191" y="5691428"/>
            <a:ext cx="260834" cy="286918"/>
          </a:xfrm>
          <a:custGeom>
            <a:avLst/>
            <a:gdLst>
              <a:gd name="connsiteX0" fmla="*/ 168212 w 1682115"/>
              <a:gd name="connsiteY0" fmla="*/ 1850327 h 1850326"/>
              <a:gd name="connsiteX1" fmla="*/ 168212 w 1682115"/>
              <a:gd name="connsiteY1" fmla="*/ 1682115 h 1850326"/>
              <a:gd name="connsiteX2" fmla="*/ 1513904 w 1682115"/>
              <a:gd name="connsiteY2" fmla="*/ 1682115 h 1850326"/>
              <a:gd name="connsiteX3" fmla="*/ 1513904 w 1682115"/>
              <a:gd name="connsiteY3" fmla="*/ 1850327 h 1850326"/>
              <a:gd name="connsiteX4" fmla="*/ 168212 w 1682115"/>
              <a:gd name="connsiteY4" fmla="*/ 1850327 h 1850326"/>
              <a:gd name="connsiteX5" fmla="*/ 168212 w 1682115"/>
              <a:gd name="connsiteY5" fmla="*/ 168212 h 1850326"/>
              <a:gd name="connsiteX6" fmla="*/ 168212 w 1682115"/>
              <a:gd name="connsiteY6" fmla="*/ 0 h 1850326"/>
              <a:gd name="connsiteX7" fmla="*/ 1513904 w 1682115"/>
              <a:gd name="connsiteY7" fmla="*/ 0 h 1850326"/>
              <a:gd name="connsiteX8" fmla="*/ 1513904 w 1682115"/>
              <a:gd name="connsiteY8" fmla="*/ 168212 h 1850326"/>
              <a:gd name="connsiteX9" fmla="*/ 168212 w 1682115"/>
              <a:gd name="connsiteY9" fmla="*/ 168212 h 1850326"/>
              <a:gd name="connsiteX10" fmla="*/ 841058 w 1682115"/>
              <a:gd name="connsiteY10" fmla="*/ 1009269 h 1850326"/>
              <a:gd name="connsiteX11" fmla="*/ 1019747 w 1682115"/>
              <a:gd name="connsiteY11" fmla="*/ 935641 h 1850326"/>
              <a:gd name="connsiteX12" fmla="*/ 1093375 w 1682115"/>
              <a:gd name="connsiteY12" fmla="*/ 756952 h 1850326"/>
              <a:gd name="connsiteX13" fmla="*/ 1019747 w 1682115"/>
              <a:gd name="connsiteY13" fmla="*/ 578263 h 1850326"/>
              <a:gd name="connsiteX14" fmla="*/ 841058 w 1682115"/>
              <a:gd name="connsiteY14" fmla="*/ 504635 h 1850326"/>
              <a:gd name="connsiteX15" fmla="*/ 662369 w 1682115"/>
              <a:gd name="connsiteY15" fmla="*/ 578263 h 1850326"/>
              <a:gd name="connsiteX16" fmla="*/ 588740 w 1682115"/>
              <a:gd name="connsiteY16" fmla="*/ 756952 h 1850326"/>
              <a:gd name="connsiteX17" fmla="*/ 662369 w 1682115"/>
              <a:gd name="connsiteY17" fmla="*/ 935641 h 1850326"/>
              <a:gd name="connsiteX18" fmla="*/ 841058 w 1682115"/>
              <a:gd name="connsiteY18" fmla="*/ 1009269 h 1850326"/>
              <a:gd name="connsiteX19" fmla="*/ 168212 w 1682115"/>
              <a:gd name="connsiteY19" fmla="*/ 1598009 h 1850326"/>
              <a:gd name="connsiteX20" fmla="*/ 49435 w 1682115"/>
              <a:gd name="connsiteY20" fmla="*/ 1548575 h 1850326"/>
              <a:gd name="connsiteX21" fmla="*/ 0 w 1682115"/>
              <a:gd name="connsiteY21" fmla="*/ 1429798 h 1850326"/>
              <a:gd name="connsiteX22" fmla="*/ 0 w 1682115"/>
              <a:gd name="connsiteY22" fmla="*/ 420529 h 1850326"/>
              <a:gd name="connsiteX23" fmla="*/ 49435 w 1682115"/>
              <a:gd name="connsiteY23" fmla="*/ 301752 h 1850326"/>
              <a:gd name="connsiteX24" fmla="*/ 168212 w 1682115"/>
              <a:gd name="connsiteY24" fmla="*/ 252317 h 1850326"/>
              <a:gd name="connsiteX25" fmla="*/ 1513904 w 1682115"/>
              <a:gd name="connsiteY25" fmla="*/ 252317 h 1850326"/>
              <a:gd name="connsiteX26" fmla="*/ 1632680 w 1682115"/>
              <a:gd name="connsiteY26" fmla="*/ 301752 h 1850326"/>
              <a:gd name="connsiteX27" fmla="*/ 1682115 w 1682115"/>
              <a:gd name="connsiteY27" fmla="*/ 420529 h 1850326"/>
              <a:gd name="connsiteX28" fmla="*/ 1682115 w 1682115"/>
              <a:gd name="connsiteY28" fmla="*/ 1429798 h 1850326"/>
              <a:gd name="connsiteX29" fmla="*/ 1632680 w 1682115"/>
              <a:gd name="connsiteY29" fmla="*/ 1548575 h 1850326"/>
              <a:gd name="connsiteX30" fmla="*/ 1513904 w 1682115"/>
              <a:gd name="connsiteY30" fmla="*/ 1598009 h 1850326"/>
              <a:gd name="connsiteX31" fmla="*/ 168212 w 1682115"/>
              <a:gd name="connsiteY31" fmla="*/ 1598009 h 1850326"/>
              <a:gd name="connsiteX32" fmla="*/ 315373 w 1682115"/>
              <a:gd name="connsiteY32" fmla="*/ 1429798 h 1850326"/>
              <a:gd name="connsiteX33" fmla="*/ 544544 w 1682115"/>
              <a:gd name="connsiteY33" fmla="*/ 1244727 h 1850326"/>
              <a:gd name="connsiteX34" fmla="*/ 841058 w 1682115"/>
              <a:gd name="connsiteY34" fmla="*/ 1177481 h 1850326"/>
              <a:gd name="connsiteX35" fmla="*/ 1137571 w 1682115"/>
              <a:gd name="connsiteY35" fmla="*/ 1244727 h 1850326"/>
              <a:gd name="connsiteX36" fmla="*/ 1366742 w 1682115"/>
              <a:gd name="connsiteY36" fmla="*/ 1429798 h 1850326"/>
              <a:gd name="connsiteX37" fmla="*/ 1513904 w 1682115"/>
              <a:gd name="connsiteY37" fmla="*/ 1429798 h 1850326"/>
              <a:gd name="connsiteX38" fmla="*/ 1513904 w 1682115"/>
              <a:gd name="connsiteY38" fmla="*/ 420529 h 1850326"/>
              <a:gd name="connsiteX39" fmla="*/ 168212 w 1682115"/>
              <a:gd name="connsiteY39" fmla="*/ 420529 h 1850326"/>
              <a:gd name="connsiteX40" fmla="*/ 168212 w 1682115"/>
              <a:gd name="connsiteY40" fmla="*/ 1429798 h 1850326"/>
              <a:gd name="connsiteX41" fmla="*/ 315373 w 1682115"/>
              <a:gd name="connsiteY41" fmla="*/ 1429798 h 1850326"/>
              <a:gd name="connsiteX42" fmla="*/ 563499 w 1682115"/>
              <a:gd name="connsiteY42" fmla="*/ 1429798 h 1850326"/>
              <a:gd name="connsiteX43" fmla="*/ 1118616 w 1682115"/>
              <a:gd name="connsiteY43" fmla="*/ 1429798 h 1850326"/>
              <a:gd name="connsiteX44" fmla="*/ 987171 w 1682115"/>
              <a:gd name="connsiteY44" fmla="*/ 1366742 h 1850326"/>
              <a:gd name="connsiteX45" fmla="*/ 841058 w 1682115"/>
              <a:gd name="connsiteY45" fmla="*/ 1345692 h 1850326"/>
              <a:gd name="connsiteX46" fmla="*/ 694944 w 1682115"/>
              <a:gd name="connsiteY46" fmla="*/ 1366742 h 1850326"/>
              <a:gd name="connsiteX47" fmla="*/ 563499 w 1682115"/>
              <a:gd name="connsiteY47" fmla="*/ 1429798 h 1850326"/>
              <a:gd name="connsiteX48" fmla="*/ 841058 w 1682115"/>
              <a:gd name="connsiteY48" fmla="*/ 841058 h 1850326"/>
              <a:gd name="connsiteX49" fmla="*/ 781145 w 1682115"/>
              <a:gd name="connsiteY49" fmla="*/ 816864 h 1850326"/>
              <a:gd name="connsiteX50" fmla="*/ 756952 w 1682115"/>
              <a:gd name="connsiteY50" fmla="*/ 756952 h 1850326"/>
              <a:gd name="connsiteX51" fmla="*/ 781145 w 1682115"/>
              <a:gd name="connsiteY51" fmla="*/ 697040 h 1850326"/>
              <a:gd name="connsiteX52" fmla="*/ 841058 w 1682115"/>
              <a:gd name="connsiteY52" fmla="*/ 672846 h 1850326"/>
              <a:gd name="connsiteX53" fmla="*/ 900970 w 1682115"/>
              <a:gd name="connsiteY53" fmla="*/ 697040 h 1850326"/>
              <a:gd name="connsiteX54" fmla="*/ 925163 w 1682115"/>
              <a:gd name="connsiteY54" fmla="*/ 756952 h 1850326"/>
              <a:gd name="connsiteX55" fmla="*/ 900970 w 1682115"/>
              <a:gd name="connsiteY55" fmla="*/ 816864 h 1850326"/>
              <a:gd name="connsiteX56" fmla="*/ 841058 w 1682115"/>
              <a:gd name="connsiteY56" fmla="*/ 841058 h 1850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682115" h="1850326">
                <a:moveTo>
                  <a:pt x="168212" y="1850327"/>
                </a:moveTo>
                <a:lnTo>
                  <a:pt x="168212" y="1682115"/>
                </a:lnTo>
                <a:lnTo>
                  <a:pt x="1513904" y="1682115"/>
                </a:lnTo>
                <a:lnTo>
                  <a:pt x="1513904" y="1850327"/>
                </a:lnTo>
                <a:lnTo>
                  <a:pt x="168212" y="1850327"/>
                </a:lnTo>
                <a:close/>
                <a:moveTo>
                  <a:pt x="168212" y="168212"/>
                </a:moveTo>
                <a:lnTo>
                  <a:pt x="168212" y="0"/>
                </a:lnTo>
                <a:lnTo>
                  <a:pt x="1513904" y="0"/>
                </a:lnTo>
                <a:lnTo>
                  <a:pt x="1513904" y="168212"/>
                </a:lnTo>
                <a:lnTo>
                  <a:pt x="168212" y="168212"/>
                </a:lnTo>
                <a:close/>
                <a:moveTo>
                  <a:pt x="841058" y="1009269"/>
                </a:moveTo>
                <a:cubicBezTo>
                  <a:pt x="911162" y="1009269"/>
                  <a:pt x="970693" y="984695"/>
                  <a:pt x="1019747" y="935641"/>
                </a:cubicBezTo>
                <a:cubicBezTo>
                  <a:pt x="1068800" y="886587"/>
                  <a:pt x="1093375" y="826961"/>
                  <a:pt x="1093375" y="756952"/>
                </a:cubicBezTo>
                <a:cubicBezTo>
                  <a:pt x="1093375" y="686943"/>
                  <a:pt x="1068800" y="627317"/>
                  <a:pt x="1019747" y="578263"/>
                </a:cubicBezTo>
                <a:cubicBezTo>
                  <a:pt x="970693" y="529209"/>
                  <a:pt x="911066" y="504635"/>
                  <a:pt x="841058" y="504635"/>
                </a:cubicBezTo>
                <a:cubicBezTo>
                  <a:pt x="771049" y="504635"/>
                  <a:pt x="711422" y="529209"/>
                  <a:pt x="662369" y="578263"/>
                </a:cubicBezTo>
                <a:cubicBezTo>
                  <a:pt x="613315" y="627317"/>
                  <a:pt x="588740" y="686943"/>
                  <a:pt x="588740" y="756952"/>
                </a:cubicBezTo>
                <a:cubicBezTo>
                  <a:pt x="588740" y="826961"/>
                  <a:pt x="613315" y="886587"/>
                  <a:pt x="662369" y="935641"/>
                </a:cubicBezTo>
                <a:cubicBezTo>
                  <a:pt x="711422" y="984695"/>
                  <a:pt x="771049" y="1009269"/>
                  <a:pt x="841058" y="1009269"/>
                </a:cubicBezTo>
                <a:close/>
                <a:moveTo>
                  <a:pt x="168212" y="1598009"/>
                </a:moveTo>
                <a:cubicBezTo>
                  <a:pt x="121920" y="1598009"/>
                  <a:pt x="82391" y="1581531"/>
                  <a:pt x="49435" y="1548575"/>
                </a:cubicBezTo>
                <a:cubicBezTo>
                  <a:pt x="16478" y="1515618"/>
                  <a:pt x="0" y="1475994"/>
                  <a:pt x="0" y="1429798"/>
                </a:cubicBezTo>
                <a:lnTo>
                  <a:pt x="0" y="420529"/>
                </a:lnTo>
                <a:cubicBezTo>
                  <a:pt x="0" y="374237"/>
                  <a:pt x="16478" y="334709"/>
                  <a:pt x="49435" y="301752"/>
                </a:cubicBezTo>
                <a:cubicBezTo>
                  <a:pt x="82391" y="268796"/>
                  <a:pt x="122015" y="252317"/>
                  <a:pt x="168212" y="252317"/>
                </a:cubicBezTo>
                <a:lnTo>
                  <a:pt x="1513904" y="252317"/>
                </a:lnTo>
                <a:cubicBezTo>
                  <a:pt x="1560195" y="252317"/>
                  <a:pt x="1599724" y="268796"/>
                  <a:pt x="1632680" y="301752"/>
                </a:cubicBezTo>
                <a:cubicBezTo>
                  <a:pt x="1665637" y="334709"/>
                  <a:pt x="1682115" y="374333"/>
                  <a:pt x="1682115" y="420529"/>
                </a:cubicBezTo>
                <a:lnTo>
                  <a:pt x="1682115" y="1429798"/>
                </a:lnTo>
                <a:cubicBezTo>
                  <a:pt x="1682115" y="1476089"/>
                  <a:pt x="1665637" y="1515618"/>
                  <a:pt x="1632680" y="1548575"/>
                </a:cubicBezTo>
                <a:cubicBezTo>
                  <a:pt x="1599724" y="1581531"/>
                  <a:pt x="1560100" y="1598009"/>
                  <a:pt x="1513904" y="1598009"/>
                </a:cubicBezTo>
                <a:lnTo>
                  <a:pt x="168212" y="1598009"/>
                </a:lnTo>
                <a:close/>
                <a:moveTo>
                  <a:pt x="315373" y="1429798"/>
                </a:moveTo>
                <a:cubicBezTo>
                  <a:pt x="378428" y="1351312"/>
                  <a:pt x="454819" y="1289590"/>
                  <a:pt x="544544" y="1244727"/>
                </a:cubicBezTo>
                <a:cubicBezTo>
                  <a:pt x="634270" y="1199864"/>
                  <a:pt x="733044" y="1177481"/>
                  <a:pt x="841058" y="1177481"/>
                </a:cubicBezTo>
                <a:cubicBezTo>
                  <a:pt x="949071" y="1177481"/>
                  <a:pt x="1047845" y="1199864"/>
                  <a:pt x="1137571" y="1244727"/>
                </a:cubicBezTo>
                <a:cubicBezTo>
                  <a:pt x="1227296" y="1289590"/>
                  <a:pt x="1303687" y="1351217"/>
                  <a:pt x="1366742" y="1429798"/>
                </a:cubicBezTo>
                <a:lnTo>
                  <a:pt x="1513904" y="1429798"/>
                </a:lnTo>
                <a:lnTo>
                  <a:pt x="1513904" y="420529"/>
                </a:lnTo>
                <a:lnTo>
                  <a:pt x="168212" y="420529"/>
                </a:lnTo>
                <a:lnTo>
                  <a:pt x="168212" y="1429798"/>
                </a:lnTo>
                <a:lnTo>
                  <a:pt x="315373" y="1429798"/>
                </a:lnTo>
                <a:close/>
                <a:moveTo>
                  <a:pt x="563499" y="1429798"/>
                </a:moveTo>
                <a:lnTo>
                  <a:pt x="1118616" y="1429798"/>
                </a:lnTo>
                <a:cubicBezTo>
                  <a:pt x="1077944" y="1401794"/>
                  <a:pt x="1034129" y="1380744"/>
                  <a:pt x="987171" y="1366742"/>
                </a:cubicBezTo>
                <a:cubicBezTo>
                  <a:pt x="940213" y="1352741"/>
                  <a:pt x="891540" y="1345692"/>
                  <a:pt x="841058" y="1345692"/>
                </a:cubicBezTo>
                <a:cubicBezTo>
                  <a:pt x="790575" y="1345692"/>
                  <a:pt x="741902" y="1352741"/>
                  <a:pt x="694944" y="1366742"/>
                </a:cubicBezTo>
                <a:cubicBezTo>
                  <a:pt x="647986" y="1380744"/>
                  <a:pt x="604171" y="1401794"/>
                  <a:pt x="563499" y="1429798"/>
                </a:cubicBezTo>
                <a:close/>
                <a:moveTo>
                  <a:pt x="841058" y="841058"/>
                </a:moveTo>
                <a:cubicBezTo>
                  <a:pt x="817245" y="841058"/>
                  <a:pt x="797243" y="832961"/>
                  <a:pt x="781145" y="816864"/>
                </a:cubicBezTo>
                <a:cubicBezTo>
                  <a:pt x="765048" y="800767"/>
                  <a:pt x="756952" y="780764"/>
                  <a:pt x="756952" y="756952"/>
                </a:cubicBezTo>
                <a:cubicBezTo>
                  <a:pt x="756952" y="733139"/>
                  <a:pt x="765048" y="713137"/>
                  <a:pt x="781145" y="697040"/>
                </a:cubicBezTo>
                <a:cubicBezTo>
                  <a:pt x="797243" y="680942"/>
                  <a:pt x="817245" y="672846"/>
                  <a:pt x="841058" y="672846"/>
                </a:cubicBezTo>
                <a:cubicBezTo>
                  <a:pt x="864870" y="672846"/>
                  <a:pt x="884873" y="680942"/>
                  <a:pt x="900970" y="697040"/>
                </a:cubicBezTo>
                <a:cubicBezTo>
                  <a:pt x="917067" y="713137"/>
                  <a:pt x="925163" y="733139"/>
                  <a:pt x="925163" y="756952"/>
                </a:cubicBezTo>
                <a:cubicBezTo>
                  <a:pt x="925163" y="780764"/>
                  <a:pt x="917067" y="800767"/>
                  <a:pt x="900970" y="816864"/>
                </a:cubicBezTo>
                <a:cubicBezTo>
                  <a:pt x="884873" y="832961"/>
                  <a:pt x="864870" y="841058"/>
                  <a:pt x="841058" y="841058"/>
                </a:cubicBez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7" name="Graphic 17">
            <a:extLst>
              <a:ext uri="{FF2B5EF4-FFF2-40B4-BE49-F238E27FC236}">
                <a16:creationId xmlns:a16="http://schemas.microsoft.com/office/drawing/2014/main" id="{5320D883-CCB0-9E2E-C6A7-4097C571649A}"/>
              </a:ext>
            </a:extLst>
          </p:cNvPr>
          <p:cNvSpPr/>
          <p:nvPr/>
        </p:nvSpPr>
        <p:spPr>
          <a:xfrm>
            <a:off x="5983605" y="5572126"/>
            <a:ext cx="224790" cy="112394"/>
          </a:xfrm>
          <a:custGeom>
            <a:avLst/>
            <a:gdLst>
              <a:gd name="connsiteX0" fmla="*/ 756952 w 1682115"/>
              <a:gd name="connsiteY0" fmla="*/ 841058 h 841057"/>
              <a:gd name="connsiteX1" fmla="*/ 420529 w 1682115"/>
              <a:gd name="connsiteY1" fmla="*/ 841058 h 841057"/>
              <a:gd name="connsiteX2" fmla="*/ 122968 w 1682115"/>
              <a:gd name="connsiteY2" fmla="*/ 718090 h 841057"/>
              <a:gd name="connsiteX3" fmla="*/ 0 w 1682115"/>
              <a:gd name="connsiteY3" fmla="*/ 420529 h 841057"/>
              <a:gd name="connsiteX4" fmla="*/ 122968 w 1682115"/>
              <a:gd name="connsiteY4" fmla="*/ 122968 h 841057"/>
              <a:gd name="connsiteX5" fmla="*/ 420529 w 1682115"/>
              <a:gd name="connsiteY5" fmla="*/ 0 h 841057"/>
              <a:gd name="connsiteX6" fmla="*/ 756952 w 1682115"/>
              <a:gd name="connsiteY6" fmla="*/ 0 h 841057"/>
              <a:gd name="connsiteX7" fmla="*/ 756952 w 1682115"/>
              <a:gd name="connsiteY7" fmla="*/ 168212 h 841057"/>
              <a:gd name="connsiteX8" fmla="*/ 420529 w 1682115"/>
              <a:gd name="connsiteY8" fmla="*/ 168212 h 841057"/>
              <a:gd name="connsiteX9" fmla="*/ 241840 w 1682115"/>
              <a:gd name="connsiteY9" fmla="*/ 241840 h 841057"/>
              <a:gd name="connsiteX10" fmla="*/ 168212 w 1682115"/>
              <a:gd name="connsiteY10" fmla="*/ 420529 h 841057"/>
              <a:gd name="connsiteX11" fmla="*/ 241840 w 1682115"/>
              <a:gd name="connsiteY11" fmla="*/ 599218 h 841057"/>
              <a:gd name="connsiteX12" fmla="*/ 420529 w 1682115"/>
              <a:gd name="connsiteY12" fmla="*/ 672846 h 841057"/>
              <a:gd name="connsiteX13" fmla="*/ 756952 w 1682115"/>
              <a:gd name="connsiteY13" fmla="*/ 672846 h 841057"/>
              <a:gd name="connsiteX14" fmla="*/ 756952 w 1682115"/>
              <a:gd name="connsiteY14" fmla="*/ 841058 h 841057"/>
              <a:gd name="connsiteX15" fmla="*/ 504635 w 1682115"/>
              <a:gd name="connsiteY15" fmla="*/ 504635 h 841057"/>
              <a:gd name="connsiteX16" fmla="*/ 504635 w 1682115"/>
              <a:gd name="connsiteY16" fmla="*/ 336423 h 841057"/>
              <a:gd name="connsiteX17" fmla="*/ 1177481 w 1682115"/>
              <a:gd name="connsiteY17" fmla="*/ 336423 h 841057"/>
              <a:gd name="connsiteX18" fmla="*/ 1177481 w 1682115"/>
              <a:gd name="connsiteY18" fmla="*/ 504635 h 841057"/>
              <a:gd name="connsiteX19" fmla="*/ 504635 w 1682115"/>
              <a:gd name="connsiteY19" fmla="*/ 504635 h 841057"/>
              <a:gd name="connsiteX20" fmla="*/ 925163 w 1682115"/>
              <a:gd name="connsiteY20" fmla="*/ 841058 h 841057"/>
              <a:gd name="connsiteX21" fmla="*/ 925163 w 1682115"/>
              <a:gd name="connsiteY21" fmla="*/ 672846 h 841057"/>
              <a:gd name="connsiteX22" fmla="*/ 1261586 w 1682115"/>
              <a:gd name="connsiteY22" fmla="*/ 672846 h 841057"/>
              <a:gd name="connsiteX23" fmla="*/ 1440275 w 1682115"/>
              <a:gd name="connsiteY23" fmla="*/ 599218 h 841057"/>
              <a:gd name="connsiteX24" fmla="*/ 1513904 w 1682115"/>
              <a:gd name="connsiteY24" fmla="*/ 420529 h 841057"/>
              <a:gd name="connsiteX25" fmla="*/ 1440275 w 1682115"/>
              <a:gd name="connsiteY25" fmla="*/ 241840 h 841057"/>
              <a:gd name="connsiteX26" fmla="*/ 1261586 w 1682115"/>
              <a:gd name="connsiteY26" fmla="*/ 168212 h 841057"/>
              <a:gd name="connsiteX27" fmla="*/ 925163 w 1682115"/>
              <a:gd name="connsiteY27" fmla="*/ 168212 h 841057"/>
              <a:gd name="connsiteX28" fmla="*/ 925163 w 1682115"/>
              <a:gd name="connsiteY28" fmla="*/ 0 h 841057"/>
              <a:gd name="connsiteX29" fmla="*/ 1261586 w 1682115"/>
              <a:gd name="connsiteY29" fmla="*/ 0 h 841057"/>
              <a:gd name="connsiteX30" fmla="*/ 1559147 w 1682115"/>
              <a:gd name="connsiteY30" fmla="*/ 122968 h 841057"/>
              <a:gd name="connsiteX31" fmla="*/ 1682115 w 1682115"/>
              <a:gd name="connsiteY31" fmla="*/ 420529 h 841057"/>
              <a:gd name="connsiteX32" fmla="*/ 1559147 w 1682115"/>
              <a:gd name="connsiteY32" fmla="*/ 718090 h 841057"/>
              <a:gd name="connsiteX33" fmla="*/ 1261586 w 1682115"/>
              <a:gd name="connsiteY33" fmla="*/ 841058 h 841057"/>
              <a:gd name="connsiteX34" fmla="*/ 925163 w 1682115"/>
              <a:gd name="connsiteY34" fmla="*/ 841058 h 841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682115" h="841057">
                <a:moveTo>
                  <a:pt x="756952" y="841058"/>
                </a:moveTo>
                <a:lnTo>
                  <a:pt x="420529" y="841058"/>
                </a:lnTo>
                <a:cubicBezTo>
                  <a:pt x="304229" y="841058"/>
                  <a:pt x="204978" y="800100"/>
                  <a:pt x="122968" y="718090"/>
                </a:cubicBezTo>
                <a:cubicBezTo>
                  <a:pt x="40958" y="636080"/>
                  <a:pt x="0" y="536829"/>
                  <a:pt x="0" y="420529"/>
                </a:cubicBezTo>
                <a:cubicBezTo>
                  <a:pt x="0" y="304229"/>
                  <a:pt x="40958" y="204978"/>
                  <a:pt x="122968" y="122968"/>
                </a:cubicBezTo>
                <a:cubicBezTo>
                  <a:pt x="204978" y="40958"/>
                  <a:pt x="304133" y="0"/>
                  <a:pt x="420529" y="0"/>
                </a:cubicBezTo>
                <a:lnTo>
                  <a:pt x="756952" y="0"/>
                </a:lnTo>
                <a:lnTo>
                  <a:pt x="756952" y="168212"/>
                </a:lnTo>
                <a:lnTo>
                  <a:pt x="420529" y="168212"/>
                </a:lnTo>
                <a:cubicBezTo>
                  <a:pt x="350425" y="168212"/>
                  <a:pt x="290894" y="192786"/>
                  <a:pt x="241840" y="241840"/>
                </a:cubicBezTo>
                <a:cubicBezTo>
                  <a:pt x="192786" y="290894"/>
                  <a:pt x="168212" y="350520"/>
                  <a:pt x="168212" y="420529"/>
                </a:cubicBezTo>
                <a:cubicBezTo>
                  <a:pt x="168212" y="490538"/>
                  <a:pt x="192786" y="550164"/>
                  <a:pt x="241840" y="599218"/>
                </a:cubicBezTo>
                <a:cubicBezTo>
                  <a:pt x="290894" y="648272"/>
                  <a:pt x="350520" y="672846"/>
                  <a:pt x="420529" y="672846"/>
                </a:cubicBezTo>
                <a:lnTo>
                  <a:pt x="756952" y="672846"/>
                </a:lnTo>
                <a:lnTo>
                  <a:pt x="756952" y="841058"/>
                </a:lnTo>
                <a:close/>
                <a:moveTo>
                  <a:pt x="504635" y="504635"/>
                </a:moveTo>
                <a:lnTo>
                  <a:pt x="504635" y="336423"/>
                </a:lnTo>
                <a:lnTo>
                  <a:pt x="1177481" y="336423"/>
                </a:lnTo>
                <a:lnTo>
                  <a:pt x="1177481" y="504635"/>
                </a:lnTo>
                <a:lnTo>
                  <a:pt x="504635" y="504635"/>
                </a:lnTo>
                <a:close/>
                <a:moveTo>
                  <a:pt x="925163" y="841058"/>
                </a:moveTo>
                <a:lnTo>
                  <a:pt x="925163" y="672846"/>
                </a:lnTo>
                <a:lnTo>
                  <a:pt x="1261586" y="672846"/>
                </a:lnTo>
                <a:cubicBezTo>
                  <a:pt x="1331690" y="672846"/>
                  <a:pt x="1391222" y="648272"/>
                  <a:pt x="1440275" y="599218"/>
                </a:cubicBezTo>
                <a:cubicBezTo>
                  <a:pt x="1489329" y="550164"/>
                  <a:pt x="1513904" y="490538"/>
                  <a:pt x="1513904" y="420529"/>
                </a:cubicBezTo>
                <a:cubicBezTo>
                  <a:pt x="1513904" y="350520"/>
                  <a:pt x="1489329" y="290894"/>
                  <a:pt x="1440275" y="241840"/>
                </a:cubicBezTo>
                <a:cubicBezTo>
                  <a:pt x="1391222" y="192786"/>
                  <a:pt x="1331595" y="168212"/>
                  <a:pt x="1261586" y="168212"/>
                </a:cubicBezTo>
                <a:lnTo>
                  <a:pt x="925163" y="168212"/>
                </a:lnTo>
                <a:lnTo>
                  <a:pt x="925163" y="0"/>
                </a:lnTo>
                <a:lnTo>
                  <a:pt x="1261586" y="0"/>
                </a:lnTo>
                <a:cubicBezTo>
                  <a:pt x="1377887" y="0"/>
                  <a:pt x="1477137" y="40958"/>
                  <a:pt x="1559147" y="122968"/>
                </a:cubicBezTo>
                <a:cubicBezTo>
                  <a:pt x="1641158" y="204978"/>
                  <a:pt x="1682115" y="304133"/>
                  <a:pt x="1682115" y="420529"/>
                </a:cubicBezTo>
                <a:cubicBezTo>
                  <a:pt x="1682115" y="536924"/>
                  <a:pt x="1641158" y="636080"/>
                  <a:pt x="1559147" y="718090"/>
                </a:cubicBezTo>
                <a:cubicBezTo>
                  <a:pt x="1477137" y="800100"/>
                  <a:pt x="1377982" y="841058"/>
                  <a:pt x="1261586" y="841058"/>
                </a:cubicBezTo>
                <a:lnTo>
                  <a:pt x="925163" y="841058"/>
                </a:ln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414886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4D0A26-34B5-2572-9AD0-196E426ACB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8B2C32C-E89F-BCC4-CBE1-F8B045CD8D14}"/>
              </a:ext>
            </a:extLst>
          </p:cNvPr>
          <p:cNvSpPr/>
          <p:nvPr/>
        </p:nvSpPr>
        <p:spPr>
          <a:xfrm>
            <a:off x="7172490" y="549275"/>
            <a:ext cx="4324185" cy="3587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727A421-4922-1000-5BF4-D9E5E41C1FD0}"/>
              </a:ext>
            </a:extLst>
          </p:cNvPr>
          <p:cNvSpPr/>
          <p:nvPr/>
        </p:nvSpPr>
        <p:spPr>
          <a:xfrm>
            <a:off x="10587990" y="599596"/>
            <a:ext cx="842010" cy="258132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FCC6FE-1408-CF7B-F402-AA7AC51777FD}"/>
              </a:ext>
            </a:extLst>
          </p:cNvPr>
          <p:cNvSpPr txBox="1"/>
          <p:nvPr/>
        </p:nvSpPr>
        <p:spPr>
          <a:xfrm>
            <a:off x="7363153" y="590452"/>
            <a:ext cx="613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Home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CCA6B5-EA6E-77F5-5DB3-2A392EDFD9F3}"/>
              </a:ext>
            </a:extLst>
          </p:cNvPr>
          <p:cNvSpPr txBox="1"/>
          <p:nvPr/>
        </p:nvSpPr>
        <p:spPr>
          <a:xfrm>
            <a:off x="8458127" y="590452"/>
            <a:ext cx="6553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About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09C1C9-121A-A04B-EEA9-C493AF4A6327}"/>
              </a:ext>
            </a:extLst>
          </p:cNvPr>
          <p:cNvSpPr txBox="1"/>
          <p:nvPr/>
        </p:nvSpPr>
        <p:spPr>
          <a:xfrm>
            <a:off x="9613861" y="590452"/>
            <a:ext cx="6413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Works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20FAF0-63CB-0D9A-D716-B9943C9A0191}"/>
              </a:ext>
            </a:extLst>
          </p:cNvPr>
          <p:cNvSpPr txBox="1"/>
          <p:nvPr/>
        </p:nvSpPr>
        <p:spPr>
          <a:xfrm>
            <a:off x="10648316" y="590452"/>
            <a:ext cx="721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cs typeface="Space Grotesk" pitchFamily="2" charset="0"/>
              </a:rPr>
              <a:t>Awards</a:t>
            </a:r>
            <a:endParaRPr lang="en-ID" sz="1200" dirty="0">
              <a:solidFill>
                <a:schemeClr val="bg2"/>
              </a:solidFill>
              <a:cs typeface="Space Grotesk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42663D3-35CA-1EEB-FFF6-00C38F3D1804}"/>
              </a:ext>
            </a:extLst>
          </p:cNvPr>
          <p:cNvSpPr txBox="1"/>
          <p:nvPr/>
        </p:nvSpPr>
        <p:spPr>
          <a:xfrm>
            <a:off x="844868" y="590452"/>
            <a:ext cx="1479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>
                <a:latin typeface="+mj-lt"/>
                <a:cs typeface="Space Grotesk" pitchFamily="2" charset="0"/>
              </a:rPr>
              <a:t>Company Name</a:t>
            </a:r>
          </a:p>
        </p:txBody>
      </p:sp>
      <p:sp>
        <p:nvSpPr>
          <p:cNvPr id="10" name="Graphic 24">
            <a:extLst>
              <a:ext uri="{FF2B5EF4-FFF2-40B4-BE49-F238E27FC236}">
                <a16:creationId xmlns:a16="http://schemas.microsoft.com/office/drawing/2014/main" id="{1C9346D9-C06E-B4AC-EFAD-257188F6BAD4}"/>
              </a:ext>
            </a:extLst>
          </p:cNvPr>
          <p:cNvSpPr/>
          <p:nvPr/>
        </p:nvSpPr>
        <p:spPr>
          <a:xfrm>
            <a:off x="695325" y="642555"/>
            <a:ext cx="156075" cy="144686"/>
          </a:xfrm>
          <a:custGeom>
            <a:avLst/>
            <a:gdLst>
              <a:gd name="connsiteX0" fmla="*/ 3075411 w 4356502"/>
              <a:gd name="connsiteY0" fmla="*/ 2019300 h 4038600"/>
              <a:gd name="connsiteX1" fmla="*/ 4350809 w 4356502"/>
              <a:gd name="connsiteY1" fmla="*/ 402431 h 4038600"/>
              <a:gd name="connsiteX2" fmla="*/ 4013814 w 4356502"/>
              <a:gd name="connsiteY2" fmla="*/ 0 h 4038600"/>
              <a:gd name="connsiteX3" fmla="*/ 342593 w 4356502"/>
              <a:gd name="connsiteY3" fmla="*/ 0 h 4038600"/>
              <a:gd name="connsiteX4" fmla="*/ 5694 w 4356502"/>
              <a:gd name="connsiteY4" fmla="*/ 402431 h 4038600"/>
              <a:gd name="connsiteX5" fmla="*/ 1281091 w 4356502"/>
              <a:gd name="connsiteY5" fmla="*/ 2019300 h 4038600"/>
              <a:gd name="connsiteX6" fmla="*/ 5694 w 4356502"/>
              <a:gd name="connsiteY6" fmla="*/ 3636169 h 4038600"/>
              <a:gd name="connsiteX7" fmla="*/ 342688 w 4356502"/>
              <a:gd name="connsiteY7" fmla="*/ 4038600 h 4038600"/>
              <a:gd name="connsiteX8" fmla="*/ 4013814 w 4356502"/>
              <a:gd name="connsiteY8" fmla="*/ 4038600 h 4038600"/>
              <a:gd name="connsiteX9" fmla="*/ 4350809 w 4356502"/>
              <a:gd name="connsiteY9" fmla="*/ 3636169 h 4038600"/>
              <a:gd name="connsiteX10" fmla="*/ 3075411 w 4356502"/>
              <a:gd name="connsiteY10" fmla="*/ 201930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56502" h="4038600">
                <a:moveTo>
                  <a:pt x="3075411" y="2019300"/>
                </a:moveTo>
                <a:cubicBezTo>
                  <a:pt x="3730445" y="1727835"/>
                  <a:pt x="4217459" y="1127093"/>
                  <a:pt x="4350809" y="402431"/>
                </a:cubicBezTo>
                <a:cubicBezTo>
                  <a:pt x="4389385" y="192881"/>
                  <a:pt x="4226984" y="0"/>
                  <a:pt x="4013814" y="0"/>
                </a:cubicBezTo>
                <a:lnTo>
                  <a:pt x="342593" y="0"/>
                </a:lnTo>
                <a:cubicBezTo>
                  <a:pt x="129519" y="0"/>
                  <a:pt x="-32882" y="192881"/>
                  <a:pt x="5694" y="402431"/>
                </a:cubicBezTo>
                <a:cubicBezTo>
                  <a:pt x="139044" y="1127093"/>
                  <a:pt x="626057" y="1727835"/>
                  <a:pt x="1281091" y="2019300"/>
                </a:cubicBezTo>
                <a:cubicBezTo>
                  <a:pt x="626057" y="2310765"/>
                  <a:pt x="139044" y="2911507"/>
                  <a:pt x="5694" y="3636169"/>
                </a:cubicBezTo>
                <a:cubicBezTo>
                  <a:pt x="-32882" y="3845719"/>
                  <a:pt x="129519" y="4038600"/>
                  <a:pt x="342688" y="4038600"/>
                </a:cubicBezTo>
                <a:lnTo>
                  <a:pt x="4013814" y="4038600"/>
                </a:lnTo>
                <a:cubicBezTo>
                  <a:pt x="4226888" y="4038600"/>
                  <a:pt x="4389385" y="3845719"/>
                  <a:pt x="4350809" y="3636169"/>
                </a:cubicBezTo>
                <a:cubicBezTo>
                  <a:pt x="4217459" y="2911507"/>
                  <a:pt x="3730445" y="2310765"/>
                  <a:pt x="3075411" y="201930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D26C2CB-CA34-DFEE-94BA-247C856F2F0C}"/>
              </a:ext>
            </a:extLst>
          </p:cNvPr>
          <p:cNvSpPr/>
          <p:nvPr/>
        </p:nvSpPr>
        <p:spPr>
          <a:xfrm rot="281807" flipV="1">
            <a:off x="773363" y="2971852"/>
            <a:ext cx="2398230" cy="3238594"/>
          </a:xfrm>
          <a:prstGeom prst="roundRect">
            <a:avLst>
              <a:gd name="adj" fmla="val 102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A28C2E0-97A0-7FA7-9647-B60503338504}"/>
              </a:ext>
            </a:extLst>
          </p:cNvPr>
          <p:cNvSpPr/>
          <p:nvPr/>
        </p:nvSpPr>
        <p:spPr>
          <a:xfrm rot="150462" flipV="1">
            <a:off x="773363" y="2971852"/>
            <a:ext cx="2398230" cy="3238594"/>
          </a:xfrm>
          <a:prstGeom prst="roundRect">
            <a:avLst>
              <a:gd name="adj" fmla="val 102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944DED9-3F75-ACBD-EAD3-DA34140C0EF1}"/>
              </a:ext>
            </a:extLst>
          </p:cNvPr>
          <p:cNvSpPr txBox="1"/>
          <p:nvPr/>
        </p:nvSpPr>
        <p:spPr>
          <a:xfrm>
            <a:off x="4041823" y="3663873"/>
            <a:ext cx="4108354" cy="9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penatibus</a:t>
            </a:r>
            <a:r>
              <a:rPr lang="en-ID" sz="1000" b="0" i="0" dirty="0">
                <a:effectLst/>
              </a:rPr>
              <a:t> et </a:t>
            </a:r>
            <a:r>
              <a:rPr lang="en-ID" sz="1000" b="0" i="0" dirty="0" err="1">
                <a:effectLst/>
              </a:rPr>
              <a:t>magnis</a:t>
            </a:r>
            <a:r>
              <a:rPr lang="en-ID" sz="1000" b="0" i="0" dirty="0">
                <a:effectLst/>
              </a:rPr>
              <a:t> dis parturient </a:t>
            </a:r>
            <a:r>
              <a:rPr lang="en-ID" sz="1000" b="0" i="0" dirty="0" err="1">
                <a:effectLst/>
              </a:rPr>
              <a:t>montes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nascetur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ridiculus</a:t>
            </a:r>
            <a:r>
              <a:rPr lang="en-ID" sz="1000" b="0" i="0" dirty="0">
                <a:effectLst/>
              </a:rPr>
              <a:t> mus. Donec </a:t>
            </a:r>
            <a:r>
              <a:rPr lang="en-ID" sz="1000" b="0" i="0" dirty="0" err="1">
                <a:effectLst/>
              </a:rPr>
              <a:t>quam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felis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ultricies</a:t>
            </a:r>
            <a:r>
              <a:rPr lang="en-ID" sz="1000" b="0" i="0" dirty="0">
                <a:effectLst/>
              </a:rPr>
              <a:t> nec,.</a:t>
            </a:r>
            <a:endParaRPr lang="en-ID" sz="1000" dirty="0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1B6B33F5-F1B6-1A8A-4E19-47E0A95203DB}"/>
              </a:ext>
            </a:extLst>
          </p:cNvPr>
          <p:cNvSpPr/>
          <p:nvPr/>
        </p:nvSpPr>
        <p:spPr>
          <a:xfrm>
            <a:off x="5264478" y="5374316"/>
            <a:ext cx="1481758" cy="41592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5D834B3-0A19-E362-BBFD-E4E1F0C5B0E0}"/>
              </a:ext>
            </a:extLst>
          </p:cNvPr>
          <p:cNvSpPr txBox="1"/>
          <p:nvPr/>
        </p:nvSpPr>
        <p:spPr>
          <a:xfrm>
            <a:off x="5467340" y="5424728"/>
            <a:ext cx="11338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+mj-lt"/>
              </a:rPr>
              <a:t>See You!</a:t>
            </a:r>
            <a:endParaRPr lang="en-ID" sz="1400" dirty="0">
              <a:latin typeface="+mj-lt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C7AECA2-490A-6B14-FFB2-4D5E891FAEE7}"/>
              </a:ext>
            </a:extLst>
          </p:cNvPr>
          <p:cNvSpPr/>
          <p:nvPr/>
        </p:nvSpPr>
        <p:spPr>
          <a:xfrm>
            <a:off x="6651297" y="5444552"/>
            <a:ext cx="276225" cy="2762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Graphic 33">
            <a:extLst>
              <a:ext uri="{FF2B5EF4-FFF2-40B4-BE49-F238E27FC236}">
                <a16:creationId xmlns:a16="http://schemas.microsoft.com/office/drawing/2014/main" id="{01277767-3639-98F6-66B0-C9F465FFA5B6}"/>
              </a:ext>
            </a:extLst>
          </p:cNvPr>
          <p:cNvSpPr/>
          <p:nvPr/>
        </p:nvSpPr>
        <p:spPr>
          <a:xfrm>
            <a:off x="6746236" y="5539415"/>
            <a:ext cx="86346" cy="86498"/>
          </a:xfrm>
          <a:custGeom>
            <a:avLst/>
            <a:gdLst>
              <a:gd name="connsiteX0" fmla="*/ 542925 w 542925"/>
              <a:gd name="connsiteY0" fmla="*/ 16193 h 543877"/>
              <a:gd name="connsiteX1" fmla="*/ 542925 w 542925"/>
              <a:gd name="connsiteY1" fmla="*/ 14288 h 543877"/>
              <a:gd name="connsiteX2" fmla="*/ 541973 w 542925"/>
              <a:gd name="connsiteY2" fmla="*/ 12383 h 543877"/>
              <a:gd name="connsiteX3" fmla="*/ 541020 w 542925"/>
              <a:gd name="connsiteY3" fmla="*/ 10478 h 543877"/>
              <a:gd name="connsiteX4" fmla="*/ 540068 w 542925"/>
              <a:gd name="connsiteY4" fmla="*/ 8573 h 543877"/>
              <a:gd name="connsiteX5" fmla="*/ 537210 w 542925"/>
              <a:gd name="connsiteY5" fmla="*/ 5715 h 543877"/>
              <a:gd name="connsiteX6" fmla="*/ 537210 w 542925"/>
              <a:gd name="connsiteY6" fmla="*/ 5715 h 543877"/>
              <a:gd name="connsiteX7" fmla="*/ 537210 w 542925"/>
              <a:gd name="connsiteY7" fmla="*/ 5715 h 543877"/>
              <a:gd name="connsiteX8" fmla="*/ 534353 w 542925"/>
              <a:gd name="connsiteY8" fmla="*/ 3810 h 543877"/>
              <a:gd name="connsiteX9" fmla="*/ 532448 w 542925"/>
              <a:gd name="connsiteY9" fmla="*/ 2858 h 543877"/>
              <a:gd name="connsiteX10" fmla="*/ 530543 w 542925"/>
              <a:gd name="connsiteY10" fmla="*/ 1905 h 543877"/>
              <a:gd name="connsiteX11" fmla="*/ 528638 w 542925"/>
              <a:gd name="connsiteY11" fmla="*/ 953 h 543877"/>
              <a:gd name="connsiteX12" fmla="*/ 526733 w 542925"/>
              <a:gd name="connsiteY12" fmla="*/ 0 h 543877"/>
              <a:gd name="connsiteX13" fmla="*/ 523875 w 542925"/>
              <a:gd name="connsiteY13" fmla="*/ 0 h 543877"/>
              <a:gd name="connsiteX14" fmla="*/ 522923 w 542925"/>
              <a:gd name="connsiteY14" fmla="*/ 0 h 543877"/>
              <a:gd name="connsiteX15" fmla="*/ 19050 w 542925"/>
              <a:gd name="connsiteY15" fmla="*/ 0 h 543877"/>
              <a:gd name="connsiteX16" fmla="*/ 0 w 542925"/>
              <a:gd name="connsiteY16" fmla="*/ 20003 h 543877"/>
              <a:gd name="connsiteX17" fmla="*/ 19050 w 542925"/>
              <a:gd name="connsiteY17" fmla="*/ 39053 h 543877"/>
              <a:gd name="connsiteX18" fmla="*/ 478155 w 542925"/>
              <a:gd name="connsiteY18" fmla="*/ 39053 h 543877"/>
              <a:gd name="connsiteX19" fmla="*/ 9525 w 542925"/>
              <a:gd name="connsiteY19" fmla="*/ 510540 h 543877"/>
              <a:gd name="connsiteX20" fmla="*/ 9525 w 542925"/>
              <a:gd name="connsiteY20" fmla="*/ 537210 h 543877"/>
              <a:gd name="connsiteX21" fmla="*/ 22860 w 542925"/>
              <a:gd name="connsiteY21" fmla="*/ 542925 h 543877"/>
              <a:gd name="connsiteX22" fmla="*/ 36195 w 542925"/>
              <a:gd name="connsiteY22" fmla="*/ 537210 h 543877"/>
              <a:gd name="connsiteX23" fmla="*/ 504825 w 542925"/>
              <a:gd name="connsiteY23" fmla="*/ 66675 h 543877"/>
              <a:gd name="connsiteX24" fmla="*/ 504825 w 542925"/>
              <a:gd name="connsiteY24" fmla="*/ 524828 h 543877"/>
              <a:gd name="connsiteX25" fmla="*/ 523875 w 542925"/>
              <a:gd name="connsiteY25" fmla="*/ 543878 h 543877"/>
              <a:gd name="connsiteX26" fmla="*/ 542925 w 542925"/>
              <a:gd name="connsiteY26" fmla="*/ 524828 h 543877"/>
              <a:gd name="connsiteX27" fmla="*/ 542925 w 542925"/>
              <a:gd name="connsiteY27" fmla="*/ 20003 h 543877"/>
              <a:gd name="connsiteX28" fmla="*/ 542925 w 542925"/>
              <a:gd name="connsiteY28" fmla="*/ 20003 h 543877"/>
              <a:gd name="connsiteX29" fmla="*/ 542925 w 542925"/>
              <a:gd name="connsiteY29" fmla="*/ 16193 h 543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42925" h="543877">
                <a:moveTo>
                  <a:pt x="542925" y="16193"/>
                </a:moveTo>
                <a:cubicBezTo>
                  <a:pt x="542925" y="15240"/>
                  <a:pt x="542925" y="15240"/>
                  <a:pt x="542925" y="14288"/>
                </a:cubicBezTo>
                <a:cubicBezTo>
                  <a:pt x="542925" y="13335"/>
                  <a:pt x="542925" y="13335"/>
                  <a:pt x="541973" y="12383"/>
                </a:cubicBezTo>
                <a:cubicBezTo>
                  <a:pt x="541973" y="11430"/>
                  <a:pt x="541020" y="11430"/>
                  <a:pt x="541020" y="10478"/>
                </a:cubicBezTo>
                <a:cubicBezTo>
                  <a:pt x="541020" y="9525"/>
                  <a:pt x="541020" y="9525"/>
                  <a:pt x="540068" y="8573"/>
                </a:cubicBezTo>
                <a:cubicBezTo>
                  <a:pt x="539115" y="7620"/>
                  <a:pt x="538163" y="6668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6258" y="4763"/>
                  <a:pt x="535305" y="4763"/>
                  <a:pt x="534353" y="3810"/>
                </a:cubicBezTo>
                <a:cubicBezTo>
                  <a:pt x="533400" y="3810"/>
                  <a:pt x="533400" y="2858"/>
                  <a:pt x="532448" y="2858"/>
                </a:cubicBezTo>
                <a:cubicBezTo>
                  <a:pt x="531495" y="2858"/>
                  <a:pt x="531495" y="1905"/>
                  <a:pt x="530543" y="1905"/>
                </a:cubicBezTo>
                <a:cubicBezTo>
                  <a:pt x="529590" y="1905"/>
                  <a:pt x="529590" y="1905"/>
                  <a:pt x="528638" y="953"/>
                </a:cubicBezTo>
                <a:cubicBezTo>
                  <a:pt x="527685" y="953"/>
                  <a:pt x="527685" y="953"/>
                  <a:pt x="526733" y="0"/>
                </a:cubicBezTo>
                <a:cubicBezTo>
                  <a:pt x="525780" y="0"/>
                  <a:pt x="524828" y="0"/>
                  <a:pt x="523875" y="0"/>
                </a:cubicBezTo>
                <a:cubicBezTo>
                  <a:pt x="523875" y="0"/>
                  <a:pt x="522923" y="0"/>
                  <a:pt x="522923" y="0"/>
                </a:cubicBezTo>
                <a:lnTo>
                  <a:pt x="19050" y="0"/>
                </a:lnTo>
                <a:cubicBezTo>
                  <a:pt x="8573" y="953"/>
                  <a:pt x="0" y="9525"/>
                  <a:pt x="0" y="20003"/>
                </a:cubicBezTo>
                <a:cubicBezTo>
                  <a:pt x="0" y="30480"/>
                  <a:pt x="8573" y="39053"/>
                  <a:pt x="19050" y="39053"/>
                </a:cubicBezTo>
                <a:lnTo>
                  <a:pt x="478155" y="39053"/>
                </a:lnTo>
                <a:lnTo>
                  <a:pt x="9525" y="510540"/>
                </a:lnTo>
                <a:cubicBezTo>
                  <a:pt x="1905" y="518160"/>
                  <a:pt x="1905" y="529590"/>
                  <a:pt x="9525" y="537210"/>
                </a:cubicBezTo>
                <a:cubicBezTo>
                  <a:pt x="13335" y="541020"/>
                  <a:pt x="18098" y="542925"/>
                  <a:pt x="22860" y="542925"/>
                </a:cubicBezTo>
                <a:cubicBezTo>
                  <a:pt x="27623" y="542925"/>
                  <a:pt x="32385" y="541020"/>
                  <a:pt x="36195" y="537210"/>
                </a:cubicBezTo>
                <a:lnTo>
                  <a:pt x="504825" y="66675"/>
                </a:lnTo>
                <a:lnTo>
                  <a:pt x="504825" y="524828"/>
                </a:lnTo>
                <a:cubicBezTo>
                  <a:pt x="504825" y="535305"/>
                  <a:pt x="513398" y="543878"/>
                  <a:pt x="523875" y="543878"/>
                </a:cubicBezTo>
                <a:cubicBezTo>
                  <a:pt x="534353" y="543878"/>
                  <a:pt x="542925" y="535305"/>
                  <a:pt x="542925" y="524828"/>
                </a:cubicBezTo>
                <a:lnTo>
                  <a:pt x="542925" y="20003"/>
                </a:lnTo>
                <a:cubicBezTo>
                  <a:pt x="542925" y="20003"/>
                  <a:pt x="542925" y="20003"/>
                  <a:pt x="542925" y="20003"/>
                </a:cubicBezTo>
                <a:cubicBezTo>
                  <a:pt x="542925" y="19050"/>
                  <a:pt x="542925" y="17145"/>
                  <a:pt x="542925" y="16193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en-US" dirty="0"/>
              <a:t> </a:t>
            </a:r>
            <a:endParaRPr lang="en-ID" dirty="0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72FBEB95-0911-9F95-FD36-D5AA3A638CD1}"/>
              </a:ext>
            </a:extLst>
          </p:cNvPr>
          <p:cNvSpPr/>
          <p:nvPr/>
        </p:nvSpPr>
        <p:spPr>
          <a:xfrm rot="21318193" flipH="1" flipV="1">
            <a:off x="9020407" y="2971852"/>
            <a:ext cx="2398230" cy="3238594"/>
          </a:xfrm>
          <a:prstGeom prst="roundRect">
            <a:avLst>
              <a:gd name="adj" fmla="val 102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35BD879D-5AD7-6126-0244-585E24B748F9}"/>
              </a:ext>
            </a:extLst>
          </p:cNvPr>
          <p:cNvSpPr/>
          <p:nvPr/>
        </p:nvSpPr>
        <p:spPr>
          <a:xfrm rot="21449538" flipH="1" flipV="1">
            <a:off x="9020407" y="2971852"/>
            <a:ext cx="2398230" cy="3238594"/>
          </a:xfrm>
          <a:prstGeom prst="roundRect">
            <a:avLst>
              <a:gd name="adj" fmla="val 102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2B8994-4995-0E5B-3BCF-CBBD966274DA}"/>
              </a:ext>
            </a:extLst>
          </p:cNvPr>
          <p:cNvSpPr txBox="1"/>
          <p:nvPr/>
        </p:nvSpPr>
        <p:spPr>
          <a:xfrm>
            <a:off x="3977985" y="1575998"/>
            <a:ext cx="423603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5000" dirty="0">
                <a:latin typeface="+mj-lt"/>
              </a:rPr>
              <a:t>Thank You for</a:t>
            </a:r>
            <a:endParaRPr lang="en-ID" sz="5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FC177ED-D92A-C8EB-DB2A-61FDA77FF133}"/>
              </a:ext>
            </a:extLst>
          </p:cNvPr>
          <p:cNvSpPr txBox="1"/>
          <p:nvPr/>
        </p:nvSpPr>
        <p:spPr>
          <a:xfrm>
            <a:off x="4771974" y="2336094"/>
            <a:ext cx="337820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5000" dirty="0">
                <a:solidFill>
                  <a:schemeClr val="accent1"/>
                </a:solidFill>
                <a:latin typeface="+mj-lt"/>
              </a:rPr>
              <a:t>Your Time!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15B0DEF-D65E-0F78-ACE5-FAB8BE53297C}"/>
              </a:ext>
            </a:extLst>
          </p:cNvPr>
          <p:cNvGrpSpPr/>
          <p:nvPr/>
        </p:nvGrpSpPr>
        <p:grpSpPr>
          <a:xfrm>
            <a:off x="4113247" y="2489057"/>
            <a:ext cx="555848" cy="555848"/>
            <a:chOff x="7469504" y="2466155"/>
            <a:chExt cx="707830" cy="70783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CBBF762A-6B5B-175B-662B-220B620A1FF3}"/>
                </a:ext>
              </a:extLst>
            </p:cNvPr>
            <p:cNvSpPr/>
            <p:nvPr/>
          </p:nvSpPr>
          <p:spPr>
            <a:xfrm>
              <a:off x="7469504" y="2466155"/>
              <a:ext cx="707830" cy="70783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36" name="Graphic 35">
              <a:extLst>
                <a:ext uri="{FF2B5EF4-FFF2-40B4-BE49-F238E27FC236}">
                  <a16:creationId xmlns:a16="http://schemas.microsoft.com/office/drawing/2014/main" id="{8C1003AA-9D1B-DEBF-DF53-BAC0C8A1E2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648927" y="2645578"/>
              <a:ext cx="348986" cy="348985"/>
            </a:xfrm>
            <a:prstGeom prst="rect">
              <a:avLst/>
            </a:prstGeom>
          </p:spPr>
        </p:pic>
      </p:grpSp>
      <p:sp>
        <p:nvSpPr>
          <p:cNvPr id="42" name="Oval 41">
            <a:extLst>
              <a:ext uri="{FF2B5EF4-FFF2-40B4-BE49-F238E27FC236}">
                <a16:creationId xmlns:a16="http://schemas.microsoft.com/office/drawing/2014/main" id="{C4A9CC20-7E09-4CAA-F61F-90E95FC32D07}"/>
              </a:ext>
            </a:extLst>
          </p:cNvPr>
          <p:cNvSpPr/>
          <p:nvPr/>
        </p:nvSpPr>
        <p:spPr>
          <a:xfrm>
            <a:off x="873353" y="1979659"/>
            <a:ext cx="532924" cy="53292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38B3FE5B-45E1-E2A4-E7E7-745E1742260B}"/>
              </a:ext>
            </a:extLst>
          </p:cNvPr>
          <p:cNvSpPr/>
          <p:nvPr/>
        </p:nvSpPr>
        <p:spPr>
          <a:xfrm>
            <a:off x="2242278" y="1843824"/>
            <a:ext cx="364323" cy="36432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C62F79C1-114E-87D0-1FC4-130E1722FA06}"/>
              </a:ext>
            </a:extLst>
          </p:cNvPr>
          <p:cNvSpPr/>
          <p:nvPr/>
        </p:nvSpPr>
        <p:spPr>
          <a:xfrm flipH="1">
            <a:off x="10636068" y="1979659"/>
            <a:ext cx="532924" cy="53292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C0329BE1-A04F-C0BF-C7F0-A15908F21A6C}"/>
              </a:ext>
            </a:extLst>
          </p:cNvPr>
          <p:cNvSpPr/>
          <p:nvPr/>
        </p:nvSpPr>
        <p:spPr>
          <a:xfrm flipH="1">
            <a:off x="9435744" y="1843824"/>
            <a:ext cx="364323" cy="36432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8539C78D-307A-0E1D-247B-DADC7F89F05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94" r="12794"/>
          <a:stretch>
            <a:fillRect/>
          </a:stretch>
        </p:blipFill>
        <p:spPr/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250DBFBB-2AD1-4DA3-C525-826A6505901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94" r="12794"/>
          <a:stretch>
            <a:fillRect/>
          </a:stretch>
        </p:blipFill>
        <p:spPr/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2A893E6-A270-2C71-0FB9-8089A540A1BF}"/>
              </a:ext>
            </a:extLst>
          </p:cNvPr>
          <p:cNvSpPr/>
          <p:nvPr/>
        </p:nvSpPr>
        <p:spPr>
          <a:xfrm>
            <a:off x="9501639" y="1943158"/>
            <a:ext cx="224444" cy="201988"/>
          </a:xfrm>
          <a:custGeom>
            <a:avLst/>
            <a:gdLst>
              <a:gd name="connsiteX0" fmla="*/ 832815 w 1665788"/>
              <a:gd name="connsiteY0" fmla="*/ 1499114 h 1499114"/>
              <a:gd name="connsiteX1" fmla="*/ 0 w 1665788"/>
              <a:gd name="connsiteY1" fmla="*/ 499705 h 1499114"/>
              <a:gd name="connsiteX2" fmla="*/ 249892 w 1665788"/>
              <a:gd name="connsiteY2" fmla="*/ 0 h 1499114"/>
              <a:gd name="connsiteX3" fmla="*/ 1415897 w 1665788"/>
              <a:gd name="connsiteY3" fmla="*/ 0 h 1499114"/>
              <a:gd name="connsiteX4" fmla="*/ 1665789 w 1665788"/>
              <a:gd name="connsiteY4" fmla="*/ 499705 h 1499114"/>
              <a:gd name="connsiteX5" fmla="*/ 832974 w 1665788"/>
              <a:gd name="connsiteY5" fmla="*/ 1499114 h 1499114"/>
              <a:gd name="connsiteX6" fmla="*/ 635003 w 1665788"/>
              <a:gd name="connsiteY6" fmla="*/ 416407 h 1499114"/>
              <a:gd name="connsiteX7" fmla="*/ 1030626 w 1665788"/>
              <a:gd name="connsiteY7" fmla="*/ 416407 h 1499114"/>
              <a:gd name="connsiteX8" fmla="*/ 905680 w 1665788"/>
              <a:gd name="connsiteY8" fmla="*/ 166515 h 1499114"/>
              <a:gd name="connsiteX9" fmla="*/ 759949 w 1665788"/>
              <a:gd name="connsiteY9" fmla="*/ 166515 h 1499114"/>
              <a:gd name="connsiteX10" fmla="*/ 635003 w 1665788"/>
              <a:gd name="connsiteY10" fmla="*/ 416407 h 1499114"/>
              <a:gd name="connsiteX11" fmla="*/ 749517 w 1665788"/>
              <a:gd name="connsiteY11" fmla="*/ 1138929 h 1499114"/>
              <a:gd name="connsiteX12" fmla="*/ 749517 w 1665788"/>
              <a:gd name="connsiteY12" fmla="*/ 583002 h 1499114"/>
              <a:gd name="connsiteX13" fmla="*/ 287320 w 1665788"/>
              <a:gd name="connsiteY13" fmla="*/ 583002 h 1499114"/>
              <a:gd name="connsiteX14" fmla="*/ 749517 w 1665788"/>
              <a:gd name="connsiteY14" fmla="*/ 1138929 h 1499114"/>
              <a:gd name="connsiteX15" fmla="*/ 916112 w 1665788"/>
              <a:gd name="connsiteY15" fmla="*/ 1138929 h 1499114"/>
              <a:gd name="connsiteX16" fmla="*/ 1378309 w 1665788"/>
              <a:gd name="connsiteY16" fmla="*/ 583002 h 1499114"/>
              <a:gd name="connsiteX17" fmla="*/ 916112 w 1665788"/>
              <a:gd name="connsiteY17" fmla="*/ 583002 h 1499114"/>
              <a:gd name="connsiteX18" fmla="*/ 916112 w 1665788"/>
              <a:gd name="connsiteY18" fmla="*/ 1138929 h 1499114"/>
              <a:gd name="connsiteX19" fmla="*/ 1215935 w 1665788"/>
              <a:gd name="connsiteY19" fmla="*/ 416407 h 1499114"/>
              <a:gd name="connsiteX20" fmla="*/ 1436601 w 1665788"/>
              <a:gd name="connsiteY20" fmla="*/ 416407 h 1499114"/>
              <a:gd name="connsiteX21" fmla="*/ 1311655 w 1665788"/>
              <a:gd name="connsiteY21" fmla="*/ 166515 h 1499114"/>
              <a:gd name="connsiteX22" fmla="*/ 1090989 w 1665788"/>
              <a:gd name="connsiteY22" fmla="*/ 166515 h 1499114"/>
              <a:gd name="connsiteX23" fmla="*/ 1215935 w 1665788"/>
              <a:gd name="connsiteY23" fmla="*/ 416407 h 1499114"/>
              <a:gd name="connsiteX24" fmla="*/ 229028 w 1665788"/>
              <a:gd name="connsiteY24" fmla="*/ 416407 h 1499114"/>
              <a:gd name="connsiteX25" fmla="*/ 449694 w 1665788"/>
              <a:gd name="connsiteY25" fmla="*/ 416407 h 1499114"/>
              <a:gd name="connsiteX26" fmla="*/ 574641 w 1665788"/>
              <a:gd name="connsiteY26" fmla="*/ 166515 h 1499114"/>
              <a:gd name="connsiteX27" fmla="*/ 353974 w 1665788"/>
              <a:gd name="connsiteY27" fmla="*/ 166515 h 1499114"/>
              <a:gd name="connsiteX28" fmla="*/ 229028 w 1665788"/>
              <a:gd name="connsiteY28" fmla="*/ 416407 h 14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665788" h="1499114">
                <a:moveTo>
                  <a:pt x="832815" y="1499114"/>
                </a:moveTo>
                <a:lnTo>
                  <a:pt x="0" y="499705"/>
                </a:lnTo>
                <a:lnTo>
                  <a:pt x="249892" y="0"/>
                </a:lnTo>
                <a:lnTo>
                  <a:pt x="1415897" y="0"/>
                </a:lnTo>
                <a:lnTo>
                  <a:pt x="1665789" y="499705"/>
                </a:lnTo>
                <a:lnTo>
                  <a:pt x="832974" y="1499114"/>
                </a:lnTo>
                <a:close/>
                <a:moveTo>
                  <a:pt x="635003" y="416407"/>
                </a:moveTo>
                <a:lnTo>
                  <a:pt x="1030626" y="416407"/>
                </a:lnTo>
                <a:lnTo>
                  <a:pt x="905680" y="166515"/>
                </a:lnTo>
                <a:lnTo>
                  <a:pt x="759949" y="166515"/>
                </a:lnTo>
                <a:lnTo>
                  <a:pt x="635003" y="416407"/>
                </a:lnTo>
                <a:close/>
                <a:moveTo>
                  <a:pt x="749517" y="1138929"/>
                </a:moveTo>
                <a:lnTo>
                  <a:pt x="749517" y="583002"/>
                </a:lnTo>
                <a:lnTo>
                  <a:pt x="287320" y="583002"/>
                </a:lnTo>
                <a:lnTo>
                  <a:pt x="749517" y="1138929"/>
                </a:lnTo>
                <a:close/>
                <a:moveTo>
                  <a:pt x="916112" y="1138929"/>
                </a:moveTo>
                <a:lnTo>
                  <a:pt x="1378309" y="583002"/>
                </a:lnTo>
                <a:lnTo>
                  <a:pt x="916112" y="583002"/>
                </a:lnTo>
                <a:lnTo>
                  <a:pt x="916112" y="1138929"/>
                </a:lnTo>
                <a:close/>
                <a:moveTo>
                  <a:pt x="1215935" y="416407"/>
                </a:moveTo>
                <a:lnTo>
                  <a:pt x="1436601" y="416407"/>
                </a:lnTo>
                <a:lnTo>
                  <a:pt x="1311655" y="166515"/>
                </a:lnTo>
                <a:lnTo>
                  <a:pt x="1090989" y="166515"/>
                </a:lnTo>
                <a:lnTo>
                  <a:pt x="1215935" y="416407"/>
                </a:lnTo>
                <a:close/>
                <a:moveTo>
                  <a:pt x="229028" y="416407"/>
                </a:moveTo>
                <a:lnTo>
                  <a:pt x="449694" y="416407"/>
                </a:lnTo>
                <a:lnTo>
                  <a:pt x="574641" y="166515"/>
                </a:lnTo>
                <a:lnTo>
                  <a:pt x="353974" y="166515"/>
                </a:lnTo>
                <a:lnTo>
                  <a:pt x="229028" y="416407"/>
                </a:ln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2A47DA6B-FBB3-E7D1-7E3C-2705ACF7EBA7}"/>
              </a:ext>
            </a:extLst>
          </p:cNvPr>
          <p:cNvSpPr/>
          <p:nvPr/>
        </p:nvSpPr>
        <p:spPr>
          <a:xfrm>
            <a:off x="10755795" y="2120993"/>
            <a:ext cx="293470" cy="293470"/>
          </a:xfrm>
          <a:custGeom>
            <a:avLst/>
            <a:gdLst>
              <a:gd name="connsiteX0" fmla="*/ 699507 w 1399173"/>
              <a:gd name="connsiteY0" fmla="*/ 1259256 h 1399173"/>
              <a:gd name="connsiteX1" fmla="*/ 922483 w 1399173"/>
              <a:gd name="connsiteY1" fmla="*/ 1167438 h 1399173"/>
              <a:gd name="connsiteX2" fmla="*/ 1014301 w 1399173"/>
              <a:gd name="connsiteY2" fmla="*/ 944462 h 1399173"/>
              <a:gd name="connsiteX3" fmla="*/ 922483 w 1399173"/>
              <a:gd name="connsiteY3" fmla="*/ 721486 h 1399173"/>
              <a:gd name="connsiteX4" fmla="*/ 699507 w 1399173"/>
              <a:gd name="connsiteY4" fmla="*/ 629668 h 1399173"/>
              <a:gd name="connsiteX5" fmla="*/ 476531 w 1399173"/>
              <a:gd name="connsiteY5" fmla="*/ 721486 h 1399173"/>
              <a:gd name="connsiteX6" fmla="*/ 384713 w 1399173"/>
              <a:gd name="connsiteY6" fmla="*/ 944462 h 1399173"/>
              <a:gd name="connsiteX7" fmla="*/ 476531 w 1399173"/>
              <a:gd name="connsiteY7" fmla="*/ 1167438 h 1399173"/>
              <a:gd name="connsiteX8" fmla="*/ 699507 w 1399173"/>
              <a:gd name="connsiteY8" fmla="*/ 1259256 h 1399173"/>
              <a:gd name="connsiteX9" fmla="*/ 494847 w 1399173"/>
              <a:gd name="connsiteY9" fmla="*/ 538726 h 1399173"/>
              <a:gd name="connsiteX10" fmla="*/ 569146 w 1399173"/>
              <a:gd name="connsiteY10" fmla="*/ 508146 h 1399173"/>
              <a:gd name="connsiteX11" fmla="*/ 648701 w 1399173"/>
              <a:gd name="connsiteY11" fmla="*/ 493254 h 1399173"/>
              <a:gd name="connsiteX12" fmla="*/ 472072 w 1399173"/>
              <a:gd name="connsiteY12" fmla="*/ 139997 h 1399173"/>
              <a:gd name="connsiteX13" fmla="*/ 297195 w 1399173"/>
              <a:gd name="connsiteY13" fmla="*/ 139997 h 1399173"/>
              <a:gd name="connsiteX14" fmla="*/ 494847 w 1399173"/>
              <a:gd name="connsiteY14" fmla="*/ 538726 h 1399173"/>
              <a:gd name="connsiteX15" fmla="*/ 904088 w 1399173"/>
              <a:gd name="connsiteY15" fmla="*/ 538726 h 1399173"/>
              <a:gd name="connsiteX16" fmla="*/ 1103492 w 1399173"/>
              <a:gd name="connsiteY16" fmla="*/ 139997 h 1399173"/>
              <a:gd name="connsiteX17" fmla="*/ 926863 w 1399173"/>
              <a:gd name="connsiteY17" fmla="*/ 139997 h 1399173"/>
              <a:gd name="connsiteX18" fmla="*/ 778186 w 1399173"/>
              <a:gd name="connsiteY18" fmla="*/ 437351 h 1399173"/>
              <a:gd name="connsiteX19" fmla="*/ 811393 w 1399173"/>
              <a:gd name="connsiteY19" fmla="*/ 503846 h 1399173"/>
              <a:gd name="connsiteX20" fmla="*/ 858616 w 1399173"/>
              <a:gd name="connsiteY20" fmla="*/ 518737 h 1399173"/>
              <a:gd name="connsiteX21" fmla="*/ 904088 w 1399173"/>
              <a:gd name="connsiteY21" fmla="*/ 538885 h 1399173"/>
              <a:gd name="connsiteX22" fmla="*/ 307707 w 1399173"/>
              <a:gd name="connsiteY22" fmla="*/ 1175322 h 1399173"/>
              <a:gd name="connsiteX23" fmla="*/ 261360 w 1399173"/>
              <a:gd name="connsiteY23" fmla="*/ 1065984 h 1399173"/>
              <a:gd name="connsiteX24" fmla="*/ 244716 w 1399173"/>
              <a:gd name="connsiteY24" fmla="*/ 944462 h 1399173"/>
              <a:gd name="connsiteX25" fmla="*/ 261360 w 1399173"/>
              <a:gd name="connsiteY25" fmla="*/ 822940 h 1399173"/>
              <a:gd name="connsiteX26" fmla="*/ 307707 w 1399173"/>
              <a:gd name="connsiteY26" fmla="*/ 713602 h 1399173"/>
              <a:gd name="connsiteX27" fmla="*/ 187061 w 1399173"/>
              <a:gd name="connsiteY27" fmla="*/ 800165 h 1399173"/>
              <a:gd name="connsiteX28" fmla="*/ 139838 w 1399173"/>
              <a:gd name="connsiteY28" fmla="*/ 944462 h 1399173"/>
              <a:gd name="connsiteX29" fmla="*/ 187061 w 1399173"/>
              <a:gd name="connsiteY29" fmla="*/ 1088759 h 1399173"/>
              <a:gd name="connsiteX30" fmla="*/ 307707 w 1399173"/>
              <a:gd name="connsiteY30" fmla="*/ 1175322 h 1399173"/>
              <a:gd name="connsiteX31" fmla="*/ 1091228 w 1399173"/>
              <a:gd name="connsiteY31" fmla="*/ 1175322 h 1399173"/>
              <a:gd name="connsiteX32" fmla="*/ 1211874 w 1399173"/>
              <a:gd name="connsiteY32" fmla="*/ 1088759 h 1399173"/>
              <a:gd name="connsiteX33" fmla="*/ 1259097 w 1399173"/>
              <a:gd name="connsiteY33" fmla="*/ 944462 h 1399173"/>
              <a:gd name="connsiteX34" fmla="*/ 1211874 w 1399173"/>
              <a:gd name="connsiteY34" fmla="*/ 800165 h 1399173"/>
              <a:gd name="connsiteX35" fmla="*/ 1091228 w 1399173"/>
              <a:gd name="connsiteY35" fmla="*/ 713602 h 1399173"/>
              <a:gd name="connsiteX36" fmla="*/ 1137575 w 1399173"/>
              <a:gd name="connsiteY36" fmla="*/ 822940 h 1399173"/>
              <a:gd name="connsiteX37" fmla="*/ 1154219 w 1399173"/>
              <a:gd name="connsiteY37" fmla="*/ 944462 h 1399173"/>
              <a:gd name="connsiteX38" fmla="*/ 1137575 w 1399173"/>
              <a:gd name="connsiteY38" fmla="*/ 1065984 h 1399173"/>
              <a:gd name="connsiteX39" fmla="*/ 1091228 w 1399173"/>
              <a:gd name="connsiteY39" fmla="*/ 1175322 h 1399173"/>
              <a:gd name="connsiteX40" fmla="*/ 699507 w 1399173"/>
              <a:gd name="connsiteY40" fmla="*/ 1399173 h 1399173"/>
              <a:gd name="connsiteX41" fmla="*/ 565722 w 1399173"/>
              <a:gd name="connsiteY41" fmla="*/ 1379026 h 1399173"/>
              <a:gd name="connsiteX42" fmla="*/ 447704 w 1399173"/>
              <a:gd name="connsiteY42" fmla="*/ 1323919 h 1399173"/>
              <a:gd name="connsiteX43" fmla="*/ 416248 w 1399173"/>
              <a:gd name="connsiteY43" fmla="*/ 1328299 h 1399173"/>
              <a:gd name="connsiteX44" fmla="*/ 383041 w 1399173"/>
              <a:gd name="connsiteY44" fmla="*/ 1329175 h 1399173"/>
              <a:gd name="connsiteX45" fmla="*/ 111966 w 1399173"/>
              <a:gd name="connsiteY45" fmla="*/ 1217209 h 1399173"/>
              <a:gd name="connsiteX46" fmla="*/ 0 w 1399173"/>
              <a:gd name="connsiteY46" fmla="*/ 946134 h 1399173"/>
              <a:gd name="connsiteX47" fmla="*/ 101454 w 1399173"/>
              <a:gd name="connsiteY47" fmla="*/ 685571 h 1399173"/>
              <a:gd name="connsiteX48" fmla="*/ 351585 w 1399173"/>
              <a:gd name="connsiteY48" fmla="*/ 564925 h 1399173"/>
              <a:gd name="connsiteX49" fmla="*/ 69999 w 1399173"/>
              <a:gd name="connsiteY49" fmla="*/ 0 h 1399173"/>
              <a:gd name="connsiteX50" fmla="*/ 559670 w 1399173"/>
              <a:gd name="connsiteY50" fmla="*/ 0 h 1399173"/>
              <a:gd name="connsiteX51" fmla="*/ 699587 w 1399173"/>
              <a:gd name="connsiteY51" fmla="*/ 279835 h 1399173"/>
              <a:gd name="connsiteX52" fmla="*/ 839504 w 1399173"/>
              <a:gd name="connsiteY52" fmla="*/ 0 h 1399173"/>
              <a:gd name="connsiteX53" fmla="*/ 1329175 w 1399173"/>
              <a:gd name="connsiteY53" fmla="*/ 0 h 1399173"/>
              <a:gd name="connsiteX54" fmla="*/ 1049340 w 1399173"/>
              <a:gd name="connsiteY54" fmla="*/ 561421 h 1399173"/>
              <a:gd name="connsiteX55" fmla="*/ 1298595 w 1399173"/>
              <a:gd name="connsiteY55" fmla="*/ 683819 h 1399173"/>
              <a:gd name="connsiteX56" fmla="*/ 1399174 w 1399173"/>
              <a:gd name="connsiteY56" fmla="*/ 944382 h 1399173"/>
              <a:gd name="connsiteX57" fmla="*/ 1287208 w 1399173"/>
              <a:gd name="connsiteY57" fmla="*/ 1217209 h 1399173"/>
              <a:gd name="connsiteX58" fmla="*/ 1014381 w 1399173"/>
              <a:gd name="connsiteY58" fmla="*/ 1329175 h 1399173"/>
              <a:gd name="connsiteX59" fmla="*/ 982049 w 1399173"/>
              <a:gd name="connsiteY59" fmla="*/ 1328299 h 1399173"/>
              <a:gd name="connsiteX60" fmla="*/ 949718 w 1399173"/>
              <a:gd name="connsiteY60" fmla="*/ 1323919 h 1399173"/>
              <a:gd name="connsiteX61" fmla="*/ 832576 w 1399173"/>
              <a:gd name="connsiteY61" fmla="*/ 1379026 h 1399173"/>
              <a:gd name="connsiteX62" fmla="*/ 699667 w 1399173"/>
              <a:gd name="connsiteY62" fmla="*/ 1399173 h 1399173"/>
              <a:gd name="connsiteX63" fmla="*/ 494847 w 1399173"/>
              <a:gd name="connsiteY63" fmla="*/ 538726 h 1399173"/>
              <a:gd name="connsiteX64" fmla="*/ 297195 w 1399173"/>
              <a:gd name="connsiteY64" fmla="*/ 139997 h 1399173"/>
              <a:gd name="connsiteX65" fmla="*/ 494847 w 1399173"/>
              <a:gd name="connsiteY65" fmla="*/ 538726 h 1399173"/>
              <a:gd name="connsiteX66" fmla="*/ 904088 w 1399173"/>
              <a:gd name="connsiteY66" fmla="*/ 538726 h 1399173"/>
              <a:gd name="connsiteX67" fmla="*/ 1103492 w 1399173"/>
              <a:gd name="connsiteY67" fmla="*/ 139997 h 1399173"/>
              <a:gd name="connsiteX68" fmla="*/ 904088 w 1399173"/>
              <a:gd name="connsiteY68" fmla="*/ 538726 h 1399173"/>
              <a:gd name="connsiteX69" fmla="*/ 570022 w 1399173"/>
              <a:gd name="connsiteY69" fmla="*/ 1136858 h 1399173"/>
              <a:gd name="connsiteX70" fmla="*/ 618997 w 1399173"/>
              <a:gd name="connsiteY70" fmla="*/ 977669 h 1399173"/>
              <a:gd name="connsiteX71" fmla="*/ 489592 w 1399173"/>
              <a:gd name="connsiteY71" fmla="*/ 884975 h 1399173"/>
              <a:gd name="connsiteX72" fmla="*/ 648780 w 1399173"/>
              <a:gd name="connsiteY72" fmla="*/ 884975 h 1399173"/>
              <a:gd name="connsiteX73" fmla="*/ 699507 w 1399173"/>
              <a:gd name="connsiteY73" fmla="*/ 717106 h 1399173"/>
              <a:gd name="connsiteX74" fmla="*/ 750234 w 1399173"/>
              <a:gd name="connsiteY74" fmla="*/ 884975 h 1399173"/>
              <a:gd name="connsiteX75" fmla="*/ 909423 w 1399173"/>
              <a:gd name="connsiteY75" fmla="*/ 884975 h 1399173"/>
              <a:gd name="connsiteX76" fmla="*/ 780017 w 1399173"/>
              <a:gd name="connsiteY76" fmla="*/ 977669 h 1399173"/>
              <a:gd name="connsiteX77" fmla="*/ 828993 w 1399173"/>
              <a:gd name="connsiteY77" fmla="*/ 1136858 h 1399173"/>
              <a:gd name="connsiteX78" fmla="*/ 699587 w 1399173"/>
              <a:gd name="connsiteY78" fmla="*/ 1038908 h 1399173"/>
              <a:gd name="connsiteX79" fmla="*/ 570181 w 1399173"/>
              <a:gd name="connsiteY79" fmla="*/ 1136858 h 1399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399173" h="1399173">
                <a:moveTo>
                  <a:pt x="699507" y="1259256"/>
                </a:moveTo>
                <a:cubicBezTo>
                  <a:pt x="786946" y="1259256"/>
                  <a:pt x="861244" y="1228676"/>
                  <a:pt x="922483" y="1167438"/>
                </a:cubicBezTo>
                <a:cubicBezTo>
                  <a:pt x="983722" y="1106199"/>
                  <a:pt x="1014301" y="1031900"/>
                  <a:pt x="1014301" y="944462"/>
                </a:cubicBezTo>
                <a:cubicBezTo>
                  <a:pt x="1014301" y="857024"/>
                  <a:pt x="983722" y="782725"/>
                  <a:pt x="922483" y="721486"/>
                </a:cubicBezTo>
                <a:cubicBezTo>
                  <a:pt x="861244" y="660247"/>
                  <a:pt x="786946" y="629668"/>
                  <a:pt x="699507" y="629668"/>
                </a:cubicBezTo>
                <a:cubicBezTo>
                  <a:pt x="612069" y="629668"/>
                  <a:pt x="537770" y="660247"/>
                  <a:pt x="476531" y="721486"/>
                </a:cubicBezTo>
                <a:cubicBezTo>
                  <a:pt x="415293" y="782725"/>
                  <a:pt x="384713" y="857024"/>
                  <a:pt x="384713" y="944462"/>
                </a:cubicBezTo>
                <a:cubicBezTo>
                  <a:pt x="384713" y="1031900"/>
                  <a:pt x="415293" y="1106199"/>
                  <a:pt x="476531" y="1167438"/>
                </a:cubicBezTo>
                <a:cubicBezTo>
                  <a:pt x="537770" y="1228676"/>
                  <a:pt x="612069" y="1259256"/>
                  <a:pt x="699507" y="1259256"/>
                </a:cubicBezTo>
                <a:close/>
                <a:moveTo>
                  <a:pt x="494847" y="538726"/>
                </a:moveTo>
                <a:cubicBezTo>
                  <a:pt x="518180" y="525904"/>
                  <a:pt x="542946" y="515711"/>
                  <a:pt x="569146" y="508146"/>
                </a:cubicBezTo>
                <a:cubicBezTo>
                  <a:pt x="595346" y="500581"/>
                  <a:pt x="621944" y="495643"/>
                  <a:pt x="648701" y="493254"/>
                </a:cubicBezTo>
                <a:lnTo>
                  <a:pt x="472072" y="139997"/>
                </a:lnTo>
                <a:lnTo>
                  <a:pt x="297195" y="139997"/>
                </a:lnTo>
                <a:lnTo>
                  <a:pt x="494847" y="538726"/>
                </a:lnTo>
                <a:close/>
                <a:moveTo>
                  <a:pt x="904088" y="538726"/>
                </a:moveTo>
                <a:lnTo>
                  <a:pt x="1103492" y="139997"/>
                </a:lnTo>
                <a:lnTo>
                  <a:pt x="926863" y="139997"/>
                </a:lnTo>
                <a:lnTo>
                  <a:pt x="778186" y="437351"/>
                </a:lnTo>
                <a:lnTo>
                  <a:pt x="811393" y="503846"/>
                </a:lnTo>
                <a:cubicBezTo>
                  <a:pt x="827718" y="508544"/>
                  <a:pt x="843486" y="513481"/>
                  <a:pt x="858616" y="518737"/>
                </a:cubicBezTo>
                <a:cubicBezTo>
                  <a:pt x="873747" y="523993"/>
                  <a:pt x="888957" y="530682"/>
                  <a:pt x="904088" y="538885"/>
                </a:cubicBezTo>
                <a:close/>
                <a:moveTo>
                  <a:pt x="307707" y="1175322"/>
                </a:moveTo>
                <a:cubicBezTo>
                  <a:pt x="287878" y="1141477"/>
                  <a:pt x="272429" y="1105084"/>
                  <a:pt x="261360" y="1065984"/>
                </a:cubicBezTo>
                <a:cubicBezTo>
                  <a:pt x="250290" y="1026963"/>
                  <a:pt x="244716" y="986429"/>
                  <a:pt x="244716" y="944462"/>
                </a:cubicBezTo>
                <a:cubicBezTo>
                  <a:pt x="244716" y="902495"/>
                  <a:pt x="250290" y="861961"/>
                  <a:pt x="261360" y="822940"/>
                </a:cubicBezTo>
                <a:cubicBezTo>
                  <a:pt x="272429" y="783919"/>
                  <a:pt x="287878" y="747447"/>
                  <a:pt x="307707" y="713602"/>
                </a:cubicBezTo>
                <a:cubicBezTo>
                  <a:pt x="258732" y="729927"/>
                  <a:pt x="218516" y="758755"/>
                  <a:pt x="187061" y="800165"/>
                </a:cubicBezTo>
                <a:cubicBezTo>
                  <a:pt x="155606" y="841574"/>
                  <a:pt x="139838" y="889674"/>
                  <a:pt x="139838" y="944462"/>
                </a:cubicBezTo>
                <a:cubicBezTo>
                  <a:pt x="139838" y="999250"/>
                  <a:pt x="155606" y="1047349"/>
                  <a:pt x="187061" y="1088759"/>
                </a:cubicBezTo>
                <a:cubicBezTo>
                  <a:pt x="218516" y="1130169"/>
                  <a:pt x="258732" y="1158996"/>
                  <a:pt x="307707" y="1175322"/>
                </a:cubicBezTo>
                <a:close/>
                <a:moveTo>
                  <a:pt x="1091228" y="1175322"/>
                </a:moveTo>
                <a:cubicBezTo>
                  <a:pt x="1140203" y="1158996"/>
                  <a:pt x="1180419" y="1130169"/>
                  <a:pt x="1211874" y="1088759"/>
                </a:cubicBezTo>
                <a:cubicBezTo>
                  <a:pt x="1243329" y="1047349"/>
                  <a:pt x="1259097" y="999250"/>
                  <a:pt x="1259097" y="944462"/>
                </a:cubicBezTo>
                <a:cubicBezTo>
                  <a:pt x="1259097" y="889674"/>
                  <a:pt x="1243329" y="841574"/>
                  <a:pt x="1211874" y="800165"/>
                </a:cubicBezTo>
                <a:cubicBezTo>
                  <a:pt x="1180419" y="758755"/>
                  <a:pt x="1140203" y="729927"/>
                  <a:pt x="1091228" y="713602"/>
                </a:cubicBezTo>
                <a:cubicBezTo>
                  <a:pt x="1111057" y="747447"/>
                  <a:pt x="1126506" y="783840"/>
                  <a:pt x="1137575" y="822940"/>
                </a:cubicBezTo>
                <a:cubicBezTo>
                  <a:pt x="1148644" y="862041"/>
                  <a:pt x="1154219" y="902495"/>
                  <a:pt x="1154219" y="944462"/>
                </a:cubicBezTo>
                <a:cubicBezTo>
                  <a:pt x="1154219" y="986429"/>
                  <a:pt x="1148644" y="1026963"/>
                  <a:pt x="1137575" y="1065984"/>
                </a:cubicBezTo>
                <a:cubicBezTo>
                  <a:pt x="1126506" y="1105004"/>
                  <a:pt x="1111057" y="1141477"/>
                  <a:pt x="1091228" y="1175322"/>
                </a:cubicBezTo>
                <a:close/>
                <a:moveTo>
                  <a:pt x="699507" y="1399173"/>
                </a:moveTo>
                <a:cubicBezTo>
                  <a:pt x="652842" y="1399173"/>
                  <a:pt x="608246" y="1392484"/>
                  <a:pt x="565722" y="1379026"/>
                </a:cubicBezTo>
                <a:cubicBezTo>
                  <a:pt x="523197" y="1365647"/>
                  <a:pt x="483778" y="1347252"/>
                  <a:pt x="447704" y="1323919"/>
                </a:cubicBezTo>
                <a:cubicBezTo>
                  <a:pt x="437192" y="1326228"/>
                  <a:pt x="426680" y="1327741"/>
                  <a:pt x="416248" y="1328299"/>
                </a:cubicBezTo>
                <a:cubicBezTo>
                  <a:pt x="405816" y="1328856"/>
                  <a:pt x="394667" y="1329175"/>
                  <a:pt x="383041" y="1329175"/>
                </a:cubicBezTo>
                <a:cubicBezTo>
                  <a:pt x="276968" y="1329175"/>
                  <a:pt x="186583" y="1291826"/>
                  <a:pt x="111966" y="1217209"/>
                </a:cubicBezTo>
                <a:cubicBezTo>
                  <a:pt x="37348" y="1142592"/>
                  <a:pt x="0" y="1052207"/>
                  <a:pt x="0" y="946134"/>
                </a:cubicBezTo>
                <a:cubicBezTo>
                  <a:pt x="0" y="840061"/>
                  <a:pt x="33845" y="757799"/>
                  <a:pt x="101454" y="685571"/>
                </a:cubicBezTo>
                <a:cubicBezTo>
                  <a:pt x="169064" y="613263"/>
                  <a:pt x="252441" y="573048"/>
                  <a:pt x="351585" y="564925"/>
                </a:cubicBezTo>
                <a:lnTo>
                  <a:pt x="69999" y="0"/>
                </a:lnTo>
                <a:lnTo>
                  <a:pt x="559670" y="0"/>
                </a:lnTo>
                <a:lnTo>
                  <a:pt x="699587" y="279835"/>
                </a:lnTo>
                <a:lnTo>
                  <a:pt x="839504" y="0"/>
                </a:lnTo>
                <a:lnTo>
                  <a:pt x="1329175" y="0"/>
                </a:lnTo>
                <a:lnTo>
                  <a:pt x="1049340" y="561421"/>
                </a:lnTo>
                <a:cubicBezTo>
                  <a:pt x="1148485" y="570738"/>
                  <a:pt x="1231544" y="611591"/>
                  <a:pt x="1298595" y="683819"/>
                </a:cubicBezTo>
                <a:cubicBezTo>
                  <a:pt x="1365647" y="756127"/>
                  <a:pt x="1399174" y="843008"/>
                  <a:pt x="1399174" y="944382"/>
                </a:cubicBezTo>
                <a:cubicBezTo>
                  <a:pt x="1399174" y="1051650"/>
                  <a:pt x="1361825" y="1142592"/>
                  <a:pt x="1287208" y="1217209"/>
                </a:cubicBezTo>
                <a:cubicBezTo>
                  <a:pt x="1212591" y="1291826"/>
                  <a:pt x="1121648" y="1329175"/>
                  <a:pt x="1014381" y="1329175"/>
                </a:cubicBezTo>
                <a:cubicBezTo>
                  <a:pt x="1003869" y="1329175"/>
                  <a:pt x="993119" y="1328856"/>
                  <a:pt x="982049" y="1328299"/>
                </a:cubicBezTo>
                <a:cubicBezTo>
                  <a:pt x="970980" y="1327741"/>
                  <a:pt x="960150" y="1326228"/>
                  <a:pt x="949718" y="1323919"/>
                </a:cubicBezTo>
                <a:cubicBezTo>
                  <a:pt x="913564" y="1347252"/>
                  <a:pt x="874543" y="1365568"/>
                  <a:pt x="832576" y="1379026"/>
                </a:cubicBezTo>
                <a:cubicBezTo>
                  <a:pt x="790609" y="1392404"/>
                  <a:pt x="746332" y="1399173"/>
                  <a:pt x="699667" y="1399173"/>
                </a:cubicBezTo>
                <a:close/>
                <a:moveTo>
                  <a:pt x="494847" y="538726"/>
                </a:moveTo>
                <a:lnTo>
                  <a:pt x="297195" y="139997"/>
                </a:lnTo>
                <a:lnTo>
                  <a:pt x="494847" y="538726"/>
                </a:lnTo>
                <a:close/>
                <a:moveTo>
                  <a:pt x="904088" y="538726"/>
                </a:moveTo>
                <a:lnTo>
                  <a:pt x="1103492" y="139997"/>
                </a:lnTo>
                <a:lnTo>
                  <a:pt x="904088" y="538726"/>
                </a:lnTo>
                <a:close/>
                <a:moveTo>
                  <a:pt x="570022" y="1136858"/>
                </a:moveTo>
                <a:lnTo>
                  <a:pt x="618997" y="977669"/>
                </a:lnTo>
                <a:lnTo>
                  <a:pt x="489592" y="884975"/>
                </a:lnTo>
                <a:lnTo>
                  <a:pt x="648780" y="884975"/>
                </a:lnTo>
                <a:lnTo>
                  <a:pt x="699507" y="717106"/>
                </a:lnTo>
                <a:lnTo>
                  <a:pt x="750234" y="884975"/>
                </a:lnTo>
                <a:lnTo>
                  <a:pt x="909423" y="884975"/>
                </a:lnTo>
                <a:lnTo>
                  <a:pt x="780017" y="977669"/>
                </a:lnTo>
                <a:lnTo>
                  <a:pt x="828993" y="1136858"/>
                </a:lnTo>
                <a:lnTo>
                  <a:pt x="699587" y="1038908"/>
                </a:lnTo>
                <a:lnTo>
                  <a:pt x="570181" y="1136858"/>
                </a:ln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0E2D8804-8248-2E54-DB8B-BC79F5438158}"/>
              </a:ext>
            </a:extLst>
          </p:cNvPr>
          <p:cNvSpPr/>
          <p:nvPr/>
        </p:nvSpPr>
        <p:spPr>
          <a:xfrm>
            <a:off x="2380197" y="1930977"/>
            <a:ext cx="95024" cy="190016"/>
          </a:xfrm>
          <a:custGeom>
            <a:avLst/>
            <a:gdLst>
              <a:gd name="connsiteX0" fmla="*/ 80 w 699666"/>
              <a:gd name="connsiteY0" fmla="*/ 0 h 1399093"/>
              <a:gd name="connsiteX1" fmla="*/ 699666 w 699666"/>
              <a:gd name="connsiteY1" fmla="*/ 0 h 1399093"/>
              <a:gd name="connsiteX2" fmla="*/ 699666 w 699666"/>
              <a:gd name="connsiteY2" fmla="*/ 549158 h 1399093"/>
              <a:gd name="connsiteX3" fmla="*/ 682147 w 699666"/>
              <a:gd name="connsiteY3" fmla="*/ 620828 h 1399093"/>
              <a:gd name="connsiteX4" fmla="*/ 633172 w 699666"/>
              <a:gd name="connsiteY4" fmla="*/ 671555 h 1399093"/>
              <a:gd name="connsiteX5" fmla="*/ 384793 w 699666"/>
              <a:gd name="connsiteY5" fmla="*/ 818481 h 1399093"/>
              <a:gd name="connsiteX6" fmla="*/ 433768 w 699666"/>
              <a:gd name="connsiteY6" fmla="*/ 979342 h 1399093"/>
              <a:gd name="connsiteX7" fmla="*/ 699587 w 699666"/>
              <a:gd name="connsiteY7" fmla="*/ 979342 h 1399093"/>
              <a:gd name="connsiteX8" fmla="*/ 482743 w 699666"/>
              <a:gd name="connsiteY8" fmla="*/ 1133275 h 1399093"/>
              <a:gd name="connsiteX9" fmla="*/ 566677 w 699666"/>
              <a:gd name="connsiteY9" fmla="*/ 1399094 h 1399093"/>
              <a:gd name="connsiteX10" fmla="*/ 349834 w 699666"/>
              <a:gd name="connsiteY10" fmla="*/ 1234729 h 1399093"/>
              <a:gd name="connsiteX11" fmla="*/ 132990 w 699666"/>
              <a:gd name="connsiteY11" fmla="*/ 1399094 h 1399093"/>
              <a:gd name="connsiteX12" fmla="*/ 216924 w 699666"/>
              <a:gd name="connsiteY12" fmla="*/ 1133275 h 1399093"/>
              <a:gd name="connsiteX13" fmla="*/ 80 w 699666"/>
              <a:gd name="connsiteY13" fmla="*/ 979342 h 1399093"/>
              <a:gd name="connsiteX14" fmla="*/ 265899 w 699666"/>
              <a:gd name="connsiteY14" fmla="*/ 979342 h 1399093"/>
              <a:gd name="connsiteX15" fmla="*/ 314874 w 699666"/>
              <a:gd name="connsiteY15" fmla="*/ 818481 h 1399093"/>
              <a:gd name="connsiteX16" fmla="*/ 66495 w 699666"/>
              <a:gd name="connsiteY16" fmla="*/ 671555 h 1399093"/>
              <a:gd name="connsiteX17" fmla="*/ 17520 w 699666"/>
              <a:gd name="connsiteY17" fmla="*/ 620828 h 1399093"/>
              <a:gd name="connsiteX18" fmla="*/ 0 w 699666"/>
              <a:gd name="connsiteY18" fmla="*/ 549158 h 1399093"/>
              <a:gd name="connsiteX19" fmla="*/ 0 w 699666"/>
              <a:gd name="connsiteY19" fmla="*/ 0 h 1399093"/>
              <a:gd name="connsiteX20" fmla="*/ 139998 w 699666"/>
              <a:gd name="connsiteY20" fmla="*/ 139917 h 1399093"/>
              <a:gd name="connsiteX21" fmla="*/ 139998 w 699666"/>
              <a:gd name="connsiteY21" fmla="*/ 549158 h 1399093"/>
              <a:gd name="connsiteX22" fmla="*/ 279915 w 699666"/>
              <a:gd name="connsiteY22" fmla="*/ 633092 h 1399093"/>
              <a:gd name="connsiteX23" fmla="*/ 279915 w 699666"/>
              <a:gd name="connsiteY23" fmla="*/ 139917 h 1399093"/>
              <a:gd name="connsiteX24" fmla="*/ 139998 w 699666"/>
              <a:gd name="connsiteY24" fmla="*/ 139917 h 1399093"/>
              <a:gd name="connsiteX25" fmla="*/ 559749 w 699666"/>
              <a:gd name="connsiteY25" fmla="*/ 139917 h 1399093"/>
              <a:gd name="connsiteX26" fmla="*/ 419832 w 699666"/>
              <a:gd name="connsiteY26" fmla="*/ 139917 h 1399093"/>
              <a:gd name="connsiteX27" fmla="*/ 419832 w 699666"/>
              <a:gd name="connsiteY27" fmla="*/ 633092 h 1399093"/>
              <a:gd name="connsiteX28" fmla="*/ 559749 w 699666"/>
              <a:gd name="connsiteY28" fmla="*/ 549158 h 1399093"/>
              <a:gd name="connsiteX29" fmla="*/ 559749 w 699666"/>
              <a:gd name="connsiteY29" fmla="*/ 139917 h 1399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99666" h="1399093">
                <a:moveTo>
                  <a:pt x="80" y="0"/>
                </a:moveTo>
                <a:lnTo>
                  <a:pt x="699666" y="0"/>
                </a:lnTo>
                <a:lnTo>
                  <a:pt x="699666" y="549158"/>
                </a:lnTo>
                <a:cubicBezTo>
                  <a:pt x="699666" y="575994"/>
                  <a:pt x="693853" y="599885"/>
                  <a:pt x="682147" y="620828"/>
                </a:cubicBezTo>
                <a:cubicBezTo>
                  <a:pt x="670441" y="641772"/>
                  <a:pt x="654195" y="658734"/>
                  <a:pt x="633172" y="671555"/>
                </a:cubicBezTo>
                <a:lnTo>
                  <a:pt x="384793" y="818481"/>
                </a:lnTo>
                <a:lnTo>
                  <a:pt x="433768" y="979342"/>
                </a:lnTo>
                <a:lnTo>
                  <a:pt x="699587" y="979342"/>
                </a:lnTo>
                <a:lnTo>
                  <a:pt x="482743" y="1133275"/>
                </a:lnTo>
                <a:lnTo>
                  <a:pt x="566677" y="1399094"/>
                </a:lnTo>
                <a:lnTo>
                  <a:pt x="349834" y="1234729"/>
                </a:lnTo>
                <a:lnTo>
                  <a:pt x="132990" y="1399094"/>
                </a:lnTo>
                <a:lnTo>
                  <a:pt x="216924" y="1133275"/>
                </a:lnTo>
                <a:lnTo>
                  <a:pt x="80" y="979342"/>
                </a:lnTo>
                <a:lnTo>
                  <a:pt x="265899" y="979342"/>
                </a:lnTo>
                <a:lnTo>
                  <a:pt x="314874" y="818481"/>
                </a:lnTo>
                <a:lnTo>
                  <a:pt x="66495" y="671555"/>
                </a:lnTo>
                <a:cubicBezTo>
                  <a:pt x="45472" y="658734"/>
                  <a:pt x="29146" y="641852"/>
                  <a:pt x="17520" y="620828"/>
                </a:cubicBezTo>
                <a:cubicBezTo>
                  <a:pt x="5893" y="599805"/>
                  <a:pt x="0" y="575915"/>
                  <a:pt x="0" y="549158"/>
                </a:cubicBezTo>
                <a:lnTo>
                  <a:pt x="0" y="0"/>
                </a:lnTo>
                <a:close/>
                <a:moveTo>
                  <a:pt x="139998" y="139917"/>
                </a:moveTo>
                <a:lnTo>
                  <a:pt x="139998" y="549158"/>
                </a:lnTo>
                <a:lnTo>
                  <a:pt x="279915" y="633092"/>
                </a:lnTo>
                <a:lnTo>
                  <a:pt x="279915" y="139917"/>
                </a:lnTo>
                <a:lnTo>
                  <a:pt x="139998" y="139917"/>
                </a:lnTo>
                <a:close/>
                <a:moveTo>
                  <a:pt x="559749" y="139917"/>
                </a:moveTo>
                <a:lnTo>
                  <a:pt x="419832" y="139917"/>
                </a:lnTo>
                <a:lnTo>
                  <a:pt x="419832" y="633092"/>
                </a:lnTo>
                <a:lnTo>
                  <a:pt x="559749" y="549158"/>
                </a:lnTo>
                <a:lnTo>
                  <a:pt x="559749" y="139917"/>
                </a:ln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9" name="Graphic 27">
            <a:extLst>
              <a:ext uri="{FF2B5EF4-FFF2-40B4-BE49-F238E27FC236}">
                <a16:creationId xmlns:a16="http://schemas.microsoft.com/office/drawing/2014/main" id="{02238ADB-3EC3-5C92-8B19-C4BF884EF8D1}"/>
              </a:ext>
            </a:extLst>
          </p:cNvPr>
          <p:cNvSpPr/>
          <p:nvPr/>
        </p:nvSpPr>
        <p:spPr>
          <a:xfrm>
            <a:off x="994107" y="2080829"/>
            <a:ext cx="292464" cy="292494"/>
          </a:xfrm>
          <a:custGeom>
            <a:avLst/>
            <a:gdLst>
              <a:gd name="connsiteX0" fmla="*/ 561308 w 1815941"/>
              <a:gd name="connsiteY0" fmla="*/ 348806 h 1816131"/>
              <a:gd name="connsiteX1" fmla="*/ 478726 w 1815941"/>
              <a:gd name="connsiteY1" fmla="*/ 101156 h 1816131"/>
              <a:gd name="connsiteX2" fmla="*/ 594265 w 1815941"/>
              <a:gd name="connsiteY2" fmla="*/ 64008 h 1816131"/>
              <a:gd name="connsiteX3" fmla="*/ 676847 w 1815941"/>
              <a:gd name="connsiteY3" fmla="*/ 309563 h 1816131"/>
              <a:gd name="connsiteX4" fmla="*/ 561308 w 1815941"/>
              <a:gd name="connsiteY4" fmla="*/ 348806 h 1816131"/>
              <a:gd name="connsiteX5" fmla="*/ 846106 w 1815941"/>
              <a:gd name="connsiteY5" fmla="*/ 247650 h 1816131"/>
              <a:gd name="connsiteX6" fmla="*/ 846106 w 1815941"/>
              <a:gd name="connsiteY6" fmla="*/ 0 h 1816131"/>
              <a:gd name="connsiteX7" fmla="*/ 969931 w 1815941"/>
              <a:gd name="connsiteY7" fmla="*/ 0 h 1816131"/>
              <a:gd name="connsiteX8" fmla="*/ 969931 w 1815941"/>
              <a:gd name="connsiteY8" fmla="*/ 247650 h 1816131"/>
              <a:gd name="connsiteX9" fmla="*/ 846106 w 1815941"/>
              <a:gd name="connsiteY9" fmla="*/ 247650 h 1816131"/>
              <a:gd name="connsiteX10" fmla="*/ 1254728 w 1815941"/>
              <a:gd name="connsiteY10" fmla="*/ 348806 h 1816131"/>
              <a:gd name="connsiteX11" fmla="*/ 1139190 w 1815941"/>
              <a:gd name="connsiteY11" fmla="*/ 309563 h 1816131"/>
              <a:gd name="connsiteX12" fmla="*/ 1221772 w 1815941"/>
              <a:gd name="connsiteY12" fmla="*/ 64008 h 1816131"/>
              <a:gd name="connsiteX13" fmla="*/ 1337310 w 1815941"/>
              <a:gd name="connsiteY13" fmla="*/ 103251 h 1816131"/>
              <a:gd name="connsiteX14" fmla="*/ 1254728 w 1815941"/>
              <a:gd name="connsiteY14" fmla="*/ 348806 h 1816131"/>
              <a:gd name="connsiteX15" fmla="*/ 94964 w 1815941"/>
              <a:gd name="connsiteY15" fmla="*/ 1816132 h 1816131"/>
              <a:gd name="connsiteX16" fmla="*/ 70199 w 1815941"/>
              <a:gd name="connsiteY16" fmla="*/ 1653064 h 1816131"/>
              <a:gd name="connsiteX17" fmla="*/ 505682 w 1815941"/>
              <a:gd name="connsiteY17" fmla="*/ 1587056 h 1816131"/>
              <a:gd name="connsiteX18" fmla="*/ 545973 w 1815941"/>
              <a:gd name="connsiteY18" fmla="*/ 1567434 h 1816131"/>
              <a:gd name="connsiteX19" fmla="*/ 571786 w 1815941"/>
              <a:gd name="connsiteY19" fmla="*/ 1529239 h 1816131"/>
              <a:gd name="connsiteX20" fmla="*/ 641985 w 1815941"/>
              <a:gd name="connsiteY20" fmla="*/ 1310450 h 1816131"/>
              <a:gd name="connsiteX21" fmla="*/ 641985 w 1815941"/>
              <a:gd name="connsiteY21" fmla="*/ 1254728 h 1816131"/>
              <a:gd name="connsiteX22" fmla="*/ 604838 w 1815941"/>
              <a:gd name="connsiteY22" fmla="*/ 1213485 h 1816131"/>
              <a:gd name="connsiteX23" fmla="*/ 536734 w 1815941"/>
              <a:gd name="connsiteY23" fmla="*/ 1428083 h 1816131"/>
              <a:gd name="connsiteX24" fmla="*/ 379857 w 1815941"/>
              <a:gd name="connsiteY24" fmla="*/ 1378553 h 1816131"/>
              <a:gd name="connsiteX25" fmla="*/ 561499 w 1815941"/>
              <a:gd name="connsiteY25" fmla="*/ 804863 h 1816131"/>
              <a:gd name="connsiteX26" fmla="*/ 565595 w 1815941"/>
              <a:gd name="connsiteY26" fmla="*/ 778002 h 1816131"/>
              <a:gd name="connsiteX27" fmla="*/ 561499 w 1815941"/>
              <a:gd name="connsiteY27" fmla="*/ 751142 h 1816131"/>
              <a:gd name="connsiteX28" fmla="*/ 284988 w 1815941"/>
              <a:gd name="connsiteY28" fmla="*/ 1271207 h 1816131"/>
              <a:gd name="connsiteX29" fmla="*/ 193167 w 1815941"/>
              <a:gd name="connsiteY29" fmla="*/ 1367218 h 1816131"/>
              <a:gd name="connsiteX30" fmla="*/ 66199 w 1815941"/>
              <a:gd name="connsiteY30" fmla="*/ 1403318 h 1816131"/>
              <a:gd name="connsiteX31" fmla="*/ 0 w 1815941"/>
              <a:gd name="connsiteY31" fmla="*/ 1403318 h 1816131"/>
              <a:gd name="connsiteX32" fmla="*/ 0 w 1815941"/>
              <a:gd name="connsiteY32" fmla="*/ 1238250 h 1816131"/>
              <a:gd name="connsiteX33" fmla="*/ 66008 w 1815941"/>
              <a:gd name="connsiteY33" fmla="*/ 1238250 h 1816131"/>
              <a:gd name="connsiteX34" fmla="*/ 108299 w 1815941"/>
              <a:gd name="connsiteY34" fmla="*/ 1226915 h 1816131"/>
              <a:gd name="connsiteX35" fmla="*/ 138208 w 1815941"/>
              <a:gd name="connsiteY35" fmla="*/ 1194911 h 1816131"/>
              <a:gd name="connsiteX36" fmla="*/ 503587 w 1815941"/>
              <a:gd name="connsiteY36" fmla="*/ 505587 h 1816131"/>
              <a:gd name="connsiteX37" fmla="*/ 606743 w 1815941"/>
              <a:gd name="connsiteY37" fmla="*/ 563404 h 1816131"/>
              <a:gd name="connsiteX38" fmla="*/ 715137 w 1815941"/>
              <a:gd name="connsiteY38" fmla="*/ 688277 h 1816131"/>
              <a:gd name="connsiteX39" fmla="*/ 720281 w 1815941"/>
              <a:gd name="connsiteY39" fmla="*/ 854393 h 1816131"/>
              <a:gd name="connsiteX40" fmla="*/ 656273 w 1815941"/>
              <a:gd name="connsiteY40" fmla="*/ 1056608 h 1816131"/>
              <a:gd name="connsiteX41" fmla="*/ 787337 w 1815941"/>
              <a:gd name="connsiteY41" fmla="*/ 1180433 h 1816131"/>
              <a:gd name="connsiteX42" fmla="*/ 798671 w 1815941"/>
              <a:gd name="connsiteY42" fmla="*/ 1362075 h 1816131"/>
              <a:gd name="connsiteX43" fmla="*/ 728472 w 1815941"/>
              <a:gd name="connsiteY43" fmla="*/ 1580864 h 1816131"/>
              <a:gd name="connsiteX44" fmla="*/ 653129 w 1815941"/>
              <a:gd name="connsiteY44" fmla="*/ 1693355 h 1816131"/>
              <a:gd name="connsiteX45" fmla="*/ 530352 w 1815941"/>
              <a:gd name="connsiteY45" fmla="*/ 1750124 h 1816131"/>
              <a:gd name="connsiteX46" fmla="*/ 94869 w 1815941"/>
              <a:gd name="connsiteY46" fmla="*/ 1816132 h 1816131"/>
              <a:gd name="connsiteX47" fmla="*/ 1721168 w 1815941"/>
              <a:gd name="connsiteY47" fmla="*/ 1816132 h 1816131"/>
              <a:gd name="connsiteX48" fmla="*/ 1285685 w 1815941"/>
              <a:gd name="connsiteY48" fmla="*/ 1750124 h 1816131"/>
              <a:gd name="connsiteX49" fmla="*/ 1162907 w 1815941"/>
              <a:gd name="connsiteY49" fmla="*/ 1693355 h 1816131"/>
              <a:gd name="connsiteX50" fmla="*/ 1087565 w 1815941"/>
              <a:gd name="connsiteY50" fmla="*/ 1580864 h 1816131"/>
              <a:gd name="connsiteX51" fmla="*/ 1017365 w 1815941"/>
              <a:gd name="connsiteY51" fmla="*/ 1362075 h 1816131"/>
              <a:gd name="connsiteX52" fmla="*/ 1028700 w 1815941"/>
              <a:gd name="connsiteY52" fmla="*/ 1180433 h 1816131"/>
              <a:gd name="connsiteX53" fmla="*/ 1159764 w 1815941"/>
              <a:gd name="connsiteY53" fmla="*/ 1056608 h 1816131"/>
              <a:gd name="connsiteX54" fmla="*/ 1095756 w 1815941"/>
              <a:gd name="connsiteY54" fmla="*/ 854393 h 1816131"/>
              <a:gd name="connsiteX55" fmla="*/ 1100900 w 1815941"/>
              <a:gd name="connsiteY55" fmla="*/ 688277 h 1816131"/>
              <a:gd name="connsiteX56" fmla="*/ 1209294 w 1815941"/>
              <a:gd name="connsiteY56" fmla="*/ 563404 h 1816131"/>
              <a:gd name="connsiteX57" fmla="*/ 1312450 w 1815941"/>
              <a:gd name="connsiteY57" fmla="*/ 505587 h 1816131"/>
              <a:gd name="connsiteX58" fmla="*/ 1677734 w 1815941"/>
              <a:gd name="connsiteY58" fmla="*/ 1194911 h 1816131"/>
              <a:gd name="connsiteX59" fmla="*/ 1707642 w 1815941"/>
              <a:gd name="connsiteY59" fmla="*/ 1226915 h 1816131"/>
              <a:gd name="connsiteX60" fmla="*/ 1749933 w 1815941"/>
              <a:gd name="connsiteY60" fmla="*/ 1238250 h 1816131"/>
              <a:gd name="connsiteX61" fmla="*/ 1815941 w 1815941"/>
              <a:gd name="connsiteY61" fmla="*/ 1238250 h 1816131"/>
              <a:gd name="connsiteX62" fmla="*/ 1815941 w 1815941"/>
              <a:gd name="connsiteY62" fmla="*/ 1403318 h 1816131"/>
              <a:gd name="connsiteX63" fmla="*/ 1749933 w 1815941"/>
              <a:gd name="connsiteY63" fmla="*/ 1403318 h 1816131"/>
              <a:gd name="connsiteX64" fmla="*/ 1622965 w 1815941"/>
              <a:gd name="connsiteY64" fmla="*/ 1367218 h 1816131"/>
              <a:gd name="connsiteX65" fmla="*/ 1531144 w 1815941"/>
              <a:gd name="connsiteY65" fmla="*/ 1271207 h 1816131"/>
              <a:gd name="connsiteX66" fmla="*/ 1254633 w 1815941"/>
              <a:gd name="connsiteY66" fmla="*/ 751142 h 1816131"/>
              <a:gd name="connsiteX67" fmla="*/ 1250537 w 1815941"/>
              <a:gd name="connsiteY67" fmla="*/ 778002 h 1816131"/>
              <a:gd name="connsiteX68" fmla="*/ 1254633 w 1815941"/>
              <a:gd name="connsiteY68" fmla="*/ 804863 h 1816131"/>
              <a:gd name="connsiteX69" fmla="*/ 1436275 w 1815941"/>
              <a:gd name="connsiteY69" fmla="*/ 1378553 h 1816131"/>
              <a:gd name="connsiteX70" fmla="*/ 1279398 w 1815941"/>
              <a:gd name="connsiteY70" fmla="*/ 1428083 h 1816131"/>
              <a:gd name="connsiteX71" fmla="*/ 1211294 w 1815941"/>
              <a:gd name="connsiteY71" fmla="*/ 1213485 h 1816131"/>
              <a:gd name="connsiteX72" fmla="*/ 1174147 w 1815941"/>
              <a:gd name="connsiteY72" fmla="*/ 1254728 h 1816131"/>
              <a:gd name="connsiteX73" fmla="*/ 1174147 w 1815941"/>
              <a:gd name="connsiteY73" fmla="*/ 1310450 h 1816131"/>
              <a:gd name="connsiteX74" fmla="*/ 1244346 w 1815941"/>
              <a:gd name="connsiteY74" fmla="*/ 1529239 h 1816131"/>
              <a:gd name="connsiteX75" fmla="*/ 1270159 w 1815941"/>
              <a:gd name="connsiteY75" fmla="*/ 1567434 h 1816131"/>
              <a:gd name="connsiteX76" fmla="*/ 1310450 w 1815941"/>
              <a:gd name="connsiteY76" fmla="*/ 1587056 h 1816131"/>
              <a:gd name="connsiteX77" fmla="*/ 1745933 w 1815941"/>
              <a:gd name="connsiteY77" fmla="*/ 1653064 h 1816131"/>
              <a:gd name="connsiteX78" fmla="*/ 1721168 w 1815941"/>
              <a:gd name="connsiteY78" fmla="*/ 1816132 h 1816131"/>
              <a:gd name="connsiteX79" fmla="*/ 1279493 w 1815941"/>
              <a:gd name="connsiteY79" fmla="*/ 1428179 h 1816131"/>
              <a:gd name="connsiteX80" fmla="*/ 1159764 w 1815941"/>
              <a:gd name="connsiteY80" fmla="*/ 1056704 h 1816131"/>
              <a:gd name="connsiteX81" fmla="*/ 1279493 w 1815941"/>
              <a:gd name="connsiteY81" fmla="*/ 1428179 h 1816131"/>
              <a:gd name="connsiteX82" fmla="*/ 656273 w 1815941"/>
              <a:gd name="connsiteY82" fmla="*/ 1056704 h 1816131"/>
              <a:gd name="connsiteX83" fmla="*/ 536543 w 1815941"/>
              <a:gd name="connsiteY83" fmla="*/ 1428179 h 1816131"/>
              <a:gd name="connsiteX84" fmla="*/ 656273 w 1815941"/>
              <a:gd name="connsiteY84" fmla="*/ 1056704 h 1816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1815941" h="1816131">
                <a:moveTo>
                  <a:pt x="561308" y="348806"/>
                </a:moveTo>
                <a:lnTo>
                  <a:pt x="478726" y="101156"/>
                </a:lnTo>
                <a:lnTo>
                  <a:pt x="594265" y="64008"/>
                </a:lnTo>
                <a:lnTo>
                  <a:pt x="676847" y="309563"/>
                </a:lnTo>
                <a:lnTo>
                  <a:pt x="561308" y="348806"/>
                </a:lnTo>
                <a:close/>
                <a:moveTo>
                  <a:pt x="846106" y="247650"/>
                </a:moveTo>
                <a:lnTo>
                  <a:pt x="846106" y="0"/>
                </a:lnTo>
                <a:lnTo>
                  <a:pt x="969931" y="0"/>
                </a:lnTo>
                <a:lnTo>
                  <a:pt x="969931" y="247650"/>
                </a:lnTo>
                <a:lnTo>
                  <a:pt x="846106" y="247650"/>
                </a:lnTo>
                <a:close/>
                <a:moveTo>
                  <a:pt x="1254728" y="348806"/>
                </a:moveTo>
                <a:lnTo>
                  <a:pt x="1139190" y="309563"/>
                </a:lnTo>
                <a:lnTo>
                  <a:pt x="1221772" y="64008"/>
                </a:lnTo>
                <a:lnTo>
                  <a:pt x="1337310" y="103251"/>
                </a:lnTo>
                <a:lnTo>
                  <a:pt x="1254728" y="348806"/>
                </a:lnTo>
                <a:close/>
                <a:moveTo>
                  <a:pt x="94964" y="1816132"/>
                </a:moveTo>
                <a:lnTo>
                  <a:pt x="70199" y="1653064"/>
                </a:lnTo>
                <a:lnTo>
                  <a:pt x="505682" y="1587056"/>
                </a:lnTo>
                <a:cubicBezTo>
                  <a:pt x="520827" y="1584293"/>
                  <a:pt x="534257" y="1577721"/>
                  <a:pt x="545973" y="1567434"/>
                </a:cubicBezTo>
                <a:cubicBezTo>
                  <a:pt x="557689" y="1557147"/>
                  <a:pt x="566261" y="1544384"/>
                  <a:pt x="571786" y="1529239"/>
                </a:cubicBezTo>
                <a:lnTo>
                  <a:pt x="641985" y="1310450"/>
                </a:lnTo>
                <a:cubicBezTo>
                  <a:pt x="648843" y="1291209"/>
                  <a:pt x="648843" y="1272635"/>
                  <a:pt x="641985" y="1254728"/>
                </a:cubicBezTo>
                <a:cubicBezTo>
                  <a:pt x="635127" y="1236821"/>
                  <a:pt x="622745" y="1223105"/>
                  <a:pt x="604838" y="1213485"/>
                </a:cubicBezTo>
                <a:lnTo>
                  <a:pt x="536734" y="1428083"/>
                </a:lnTo>
                <a:lnTo>
                  <a:pt x="379857" y="1378553"/>
                </a:lnTo>
                <a:lnTo>
                  <a:pt x="561499" y="804863"/>
                </a:lnTo>
                <a:cubicBezTo>
                  <a:pt x="564261" y="796576"/>
                  <a:pt x="565595" y="787622"/>
                  <a:pt x="565595" y="778002"/>
                </a:cubicBezTo>
                <a:cubicBezTo>
                  <a:pt x="565595" y="768382"/>
                  <a:pt x="564261" y="759428"/>
                  <a:pt x="561499" y="751142"/>
                </a:cubicBezTo>
                <a:lnTo>
                  <a:pt x="284988" y="1271207"/>
                </a:lnTo>
                <a:cubicBezTo>
                  <a:pt x="262985" y="1311116"/>
                  <a:pt x="232315" y="1343120"/>
                  <a:pt x="193167" y="1367218"/>
                </a:cubicBezTo>
                <a:cubicBezTo>
                  <a:pt x="153924" y="1391317"/>
                  <a:pt x="111633" y="1403318"/>
                  <a:pt x="66199" y="1403318"/>
                </a:cubicBezTo>
                <a:lnTo>
                  <a:pt x="0" y="1403318"/>
                </a:lnTo>
                <a:lnTo>
                  <a:pt x="0" y="1238250"/>
                </a:lnTo>
                <a:lnTo>
                  <a:pt x="66008" y="1238250"/>
                </a:lnTo>
                <a:cubicBezTo>
                  <a:pt x="81153" y="1238250"/>
                  <a:pt x="95250" y="1234440"/>
                  <a:pt x="108299" y="1226915"/>
                </a:cubicBezTo>
                <a:cubicBezTo>
                  <a:pt x="121349" y="1219391"/>
                  <a:pt x="131350" y="1208723"/>
                  <a:pt x="138208" y="1194911"/>
                </a:cubicBezTo>
                <a:lnTo>
                  <a:pt x="503587" y="505587"/>
                </a:lnTo>
                <a:lnTo>
                  <a:pt x="606743" y="563404"/>
                </a:lnTo>
                <a:cubicBezTo>
                  <a:pt x="657606" y="592265"/>
                  <a:pt x="693801" y="633889"/>
                  <a:pt x="715137" y="688277"/>
                </a:cubicBezTo>
                <a:cubicBezTo>
                  <a:pt x="736473" y="742664"/>
                  <a:pt x="738188" y="798005"/>
                  <a:pt x="720281" y="854393"/>
                </a:cubicBezTo>
                <a:lnTo>
                  <a:pt x="656273" y="1056608"/>
                </a:lnTo>
                <a:cubicBezTo>
                  <a:pt x="716852" y="1080040"/>
                  <a:pt x="760476" y="1121283"/>
                  <a:pt x="787337" y="1180433"/>
                </a:cubicBezTo>
                <a:cubicBezTo>
                  <a:pt x="814197" y="1239584"/>
                  <a:pt x="817912" y="1300163"/>
                  <a:pt x="798671" y="1362075"/>
                </a:cubicBezTo>
                <a:lnTo>
                  <a:pt x="728472" y="1580864"/>
                </a:lnTo>
                <a:cubicBezTo>
                  <a:pt x="713327" y="1624870"/>
                  <a:pt x="688181" y="1662398"/>
                  <a:pt x="653129" y="1693355"/>
                </a:cubicBezTo>
                <a:cubicBezTo>
                  <a:pt x="618077" y="1724311"/>
                  <a:pt x="577120" y="1743266"/>
                  <a:pt x="530352" y="1750124"/>
                </a:cubicBezTo>
                <a:lnTo>
                  <a:pt x="94869" y="1816132"/>
                </a:lnTo>
                <a:close/>
                <a:moveTo>
                  <a:pt x="1721168" y="1816132"/>
                </a:moveTo>
                <a:lnTo>
                  <a:pt x="1285685" y="1750124"/>
                </a:lnTo>
                <a:cubicBezTo>
                  <a:pt x="1238917" y="1743266"/>
                  <a:pt x="1197959" y="1724311"/>
                  <a:pt x="1162907" y="1693355"/>
                </a:cubicBezTo>
                <a:cubicBezTo>
                  <a:pt x="1127855" y="1662398"/>
                  <a:pt x="1102709" y="1624870"/>
                  <a:pt x="1087565" y="1580864"/>
                </a:cubicBezTo>
                <a:lnTo>
                  <a:pt x="1017365" y="1362075"/>
                </a:lnTo>
                <a:cubicBezTo>
                  <a:pt x="998125" y="1300163"/>
                  <a:pt x="1001840" y="1239584"/>
                  <a:pt x="1028700" y="1180433"/>
                </a:cubicBezTo>
                <a:cubicBezTo>
                  <a:pt x="1055561" y="1121283"/>
                  <a:pt x="1099185" y="1080040"/>
                  <a:pt x="1159764" y="1056608"/>
                </a:cubicBezTo>
                <a:lnTo>
                  <a:pt x="1095756" y="854393"/>
                </a:lnTo>
                <a:cubicBezTo>
                  <a:pt x="1077849" y="798005"/>
                  <a:pt x="1079564" y="742569"/>
                  <a:pt x="1100900" y="688277"/>
                </a:cubicBezTo>
                <a:cubicBezTo>
                  <a:pt x="1122236" y="633889"/>
                  <a:pt x="1158335" y="592265"/>
                  <a:pt x="1209294" y="563404"/>
                </a:cubicBezTo>
                <a:lnTo>
                  <a:pt x="1312450" y="505587"/>
                </a:lnTo>
                <a:lnTo>
                  <a:pt x="1677734" y="1194911"/>
                </a:lnTo>
                <a:cubicBezTo>
                  <a:pt x="1684592" y="1208627"/>
                  <a:pt x="1694593" y="1219295"/>
                  <a:pt x="1707642" y="1226915"/>
                </a:cubicBezTo>
                <a:cubicBezTo>
                  <a:pt x="1720691" y="1234535"/>
                  <a:pt x="1734788" y="1238250"/>
                  <a:pt x="1749933" y="1238250"/>
                </a:cubicBezTo>
                <a:lnTo>
                  <a:pt x="1815941" y="1238250"/>
                </a:lnTo>
                <a:lnTo>
                  <a:pt x="1815941" y="1403318"/>
                </a:lnTo>
                <a:lnTo>
                  <a:pt x="1749933" y="1403318"/>
                </a:lnTo>
                <a:cubicBezTo>
                  <a:pt x="1704499" y="1403318"/>
                  <a:pt x="1662208" y="1391317"/>
                  <a:pt x="1622965" y="1367218"/>
                </a:cubicBezTo>
                <a:cubicBezTo>
                  <a:pt x="1583722" y="1343120"/>
                  <a:pt x="1553147" y="1311116"/>
                  <a:pt x="1531144" y="1271207"/>
                </a:cubicBezTo>
                <a:lnTo>
                  <a:pt x="1254633" y="751142"/>
                </a:lnTo>
                <a:cubicBezTo>
                  <a:pt x="1251871" y="759428"/>
                  <a:pt x="1250537" y="768382"/>
                  <a:pt x="1250537" y="778002"/>
                </a:cubicBezTo>
                <a:cubicBezTo>
                  <a:pt x="1250537" y="787622"/>
                  <a:pt x="1251871" y="796576"/>
                  <a:pt x="1254633" y="804863"/>
                </a:cubicBezTo>
                <a:lnTo>
                  <a:pt x="1436275" y="1378553"/>
                </a:lnTo>
                <a:lnTo>
                  <a:pt x="1279398" y="1428083"/>
                </a:lnTo>
                <a:lnTo>
                  <a:pt x="1211294" y="1213485"/>
                </a:lnTo>
                <a:cubicBezTo>
                  <a:pt x="1193387" y="1223105"/>
                  <a:pt x="1181005" y="1236917"/>
                  <a:pt x="1174147" y="1254728"/>
                </a:cubicBezTo>
                <a:cubicBezTo>
                  <a:pt x="1167289" y="1272540"/>
                  <a:pt x="1167289" y="1291209"/>
                  <a:pt x="1174147" y="1310450"/>
                </a:cubicBezTo>
                <a:lnTo>
                  <a:pt x="1244346" y="1529239"/>
                </a:lnTo>
                <a:cubicBezTo>
                  <a:pt x="1249871" y="1544384"/>
                  <a:pt x="1258443" y="1557147"/>
                  <a:pt x="1270159" y="1567434"/>
                </a:cubicBezTo>
                <a:cubicBezTo>
                  <a:pt x="1281875" y="1577721"/>
                  <a:pt x="1295305" y="1584293"/>
                  <a:pt x="1310450" y="1587056"/>
                </a:cubicBezTo>
                <a:lnTo>
                  <a:pt x="1745933" y="1653064"/>
                </a:lnTo>
                <a:lnTo>
                  <a:pt x="1721168" y="1816132"/>
                </a:lnTo>
                <a:close/>
                <a:moveTo>
                  <a:pt x="1279493" y="1428179"/>
                </a:moveTo>
                <a:lnTo>
                  <a:pt x="1159764" y="1056704"/>
                </a:lnTo>
                <a:lnTo>
                  <a:pt x="1279493" y="1428179"/>
                </a:lnTo>
                <a:close/>
                <a:moveTo>
                  <a:pt x="656273" y="1056704"/>
                </a:moveTo>
                <a:lnTo>
                  <a:pt x="536543" y="1428179"/>
                </a:lnTo>
                <a:lnTo>
                  <a:pt x="656273" y="1056704"/>
                </a:ln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75121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B2D00F-D0EA-6430-7E07-2375E7A1BD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A845F5-16D3-AE82-341E-9A71815DA7C1}"/>
              </a:ext>
            </a:extLst>
          </p:cNvPr>
          <p:cNvSpPr txBox="1"/>
          <p:nvPr/>
        </p:nvSpPr>
        <p:spPr>
          <a:xfrm>
            <a:off x="588438" y="4776283"/>
            <a:ext cx="48529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5000" dirty="0">
                <a:latin typeface="+mj-lt"/>
              </a:rPr>
              <a:t>Welcome to </a:t>
            </a:r>
            <a:r>
              <a:rPr lang="en-ID" sz="5000" dirty="0">
                <a:solidFill>
                  <a:schemeClr val="accent1"/>
                </a:solidFill>
                <a:latin typeface="+mj-lt"/>
              </a:rPr>
              <a:t>Our Company!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23B338E-4DAE-5EA2-2CCD-0C394F929BA2}"/>
              </a:ext>
            </a:extLst>
          </p:cNvPr>
          <p:cNvSpPr/>
          <p:nvPr/>
        </p:nvSpPr>
        <p:spPr>
          <a:xfrm rot="21318193">
            <a:off x="6415791" y="1918741"/>
            <a:ext cx="4955294" cy="2914516"/>
          </a:xfrm>
          <a:prstGeom prst="roundRect">
            <a:avLst>
              <a:gd name="adj" fmla="val 102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EED3359-4095-EECB-4E8F-9C3062F233E9}"/>
              </a:ext>
            </a:extLst>
          </p:cNvPr>
          <p:cNvSpPr/>
          <p:nvPr/>
        </p:nvSpPr>
        <p:spPr>
          <a:xfrm rot="21449538">
            <a:off x="6415791" y="1918741"/>
            <a:ext cx="4955294" cy="2914516"/>
          </a:xfrm>
          <a:prstGeom prst="roundRect">
            <a:avLst>
              <a:gd name="adj" fmla="val 102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3464A89-40C5-EE11-F7F8-D9D2812869E2}"/>
              </a:ext>
            </a:extLst>
          </p:cNvPr>
          <p:cNvSpPr txBox="1"/>
          <p:nvPr/>
        </p:nvSpPr>
        <p:spPr>
          <a:xfrm>
            <a:off x="637817" y="2732387"/>
            <a:ext cx="4108354" cy="9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penatibus</a:t>
            </a:r>
            <a:r>
              <a:rPr lang="en-ID" sz="1000" b="0" i="0" dirty="0">
                <a:effectLst/>
              </a:rPr>
              <a:t> et </a:t>
            </a:r>
            <a:r>
              <a:rPr lang="en-ID" sz="1000" b="0" i="0" dirty="0" err="1">
                <a:effectLst/>
              </a:rPr>
              <a:t>magnis</a:t>
            </a:r>
            <a:r>
              <a:rPr lang="en-ID" sz="1000" b="0" i="0" dirty="0">
                <a:effectLst/>
              </a:rPr>
              <a:t> dis parturient </a:t>
            </a:r>
            <a:r>
              <a:rPr lang="en-ID" sz="1000" b="0" i="0" dirty="0" err="1">
                <a:effectLst/>
              </a:rPr>
              <a:t>montes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nascetur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ridiculus</a:t>
            </a:r>
            <a:r>
              <a:rPr lang="en-ID" sz="1000" b="0" i="0" dirty="0">
                <a:effectLst/>
              </a:rPr>
              <a:t> mus. Donec </a:t>
            </a:r>
            <a:r>
              <a:rPr lang="en-ID" sz="1000" b="0" i="0" dirty="0" err="1">
                <a:effectLst/>
              </a:rPr>
              <a:t>quam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felis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ultricies</a:t>
            </a:r>
            <a:r>
              <a:rPr lang="en-ID" sz="1000" b="0" i="0" dirty="0">
                <a:effectLst/>
              </a:rPr>
              <a:t> nec, </a:t>
            </a:r>
            <a:r>
              <a:rPr lang="en-ID" sz="1000" b="0" i="0" dirty="0" err="1">
                <a:effectLst/>
              </a:rPr>
              <a:t>pellentesque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eu</a:t>
            </a:r>
            <a:r>
              <a:rPr lang="en-ID" sz="1000" b="0" i="0" dirty="0">
                <a:effectLst/>
              </a:rPr>
              <a:t>.</a:t>
            </a:r>
            <a:endParaRPr lang="en-ID" sz="10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0D6AE44-7882-8B8B-6E12-DFCB8F910875}"/>
              </a:ext>
            </a:extLst>
          </p:cNvPr>
          <p:cNvSpPr txBox="1"/>
          <p:nvPr/>
        </p:nvSpPr>
        <p:spPr>
          <a:xfrm>
            <a:off x="620375" y="2366713"/>
            <a:ext cx="1413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Sub-Headline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6C6AD7B-C23A-18DF-AFCB-D055B5C824EA}"/>
              </a:ext>
            </a:extLst>
          </p:cNvPr>
          <p:cNvSpPr/>
          <p:nvPr/>
        </p:nvSpPr>
        <p:spPr>
          <a:xfrm>
            <a:off x="6742925" y="5616247"/>
            <a:ext cx="429565" cy="42956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968A5FB4-DFE8-C5B3-7686-6F10CBF04B2E}"/>
              </a:ext>
            </a:extLst>
          </p:cNvPr>
          <p:cNvSpPr/>
          <p:nvPr/>
        </p:nvSpPr>
        <p:spPr>
          <a:xfrm>
            <a:off x="5223002" y="4710571"/>
            <a:ext cx="604953" cy="60495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F2C8B31F-23B7-EDD3-7FEB-8DC05D437A81}"/>
              </a:ext>
            </a:extLst>
          </p:cNvPr>
          <p:cNvSpPr/>
          <p:nvPr/>
        </p:nvSpPr>
        <p:spPr>
          <a:xfrm>
            <a:off x="9833631" y="5892801"/>
            <a:ext cx="1481758" cy="41592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D7480CA-03C0-EC48-34F0-04E0020E8F34}"/>
              </a:ext>
            </a:extLst>
          </p:cNvPr>
          <p:cNvSpPr txBox="1"/>
          <p:nvPr/>
        </p:nvSpPr>
        <p:spPr>
          <a:xfrm>
            <a:off x="10036493" y="5943213"/>
            <a:ext cx="11338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+mj-lt"/>
              </a:rPr>
              <a:t>Next Page</a:t>
            </a:r>
            <a:endParaRPr lang="en-ID" sz="1400" dirty="0">
              <a:latin typeface="+mj-lt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99E7AAF7-403E-1F0A-784F-4A4E62EF26E1}"/>
              </a:ext>
            </a:extLst>
          </p:cNvPr>
          <p:cNvSpPr/>
          <p:nvPr/>
        </p:nvSpPr>
        <p:spPr>
          <a:xfrm>
            <a:off x="11220450" y="5963037"/>
            <a:ext cx="276225" cy="2762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6" name="Graphic 33">
            <a:extLst>
              <a:ext uri="{FF2B5EF4-FFF2-40B4-BE49-F238E27FC236}">
                <a16:creationId xmlns:a16="http://schemas.microsoft.com/office/drawing/2014/main" id="{F6DEE437-ABF9-22A8-3900-7E610EE6C4D6}"/>
              </a:ext>
            </a:extLst>
          </p:cNvPr>
          <p:cNvSpPr/>
          <p:nvPr/>
        </p:nvSpPr>
        <p:spPr>
          <a:xfrm>
            <a:off x="11315389" y="6057900"/>
            <a:ext cx="86346" cy="86498"/>
          </a:xfrm>
          <a:custGeom>
            <a:avLst/>
            <a:gdLst>
              <a:gd name="connsiteX0" fmla="*/ 542925 w 542925"/>
              <a:gd name="connsiteY0" fmla="*/ 16193 h 543877"/>
              <a:gd name="connsiteX1" fmla="*/ 542925 w 542925"/>
              <a:gd name="connsiteY1" fmla="*/ 14288 h 543877"/>
              <a:gd name="connsiteX2" fmla="*/ 541973 w 542925"/>
              <a:gd name="connsiteY2" fmla="*/ 12383 h 543877"/>
              <a:gd name="connsiteX3" fmla="*/ 541020 w 542925"/>
              <a:gd name="connsiteY3" fmla="*/ 10478 h 543877"/>
              <a:gd name="connsiteX4" fmla="*/ 540068 w 542925"/>
              <a:gd name="connsiteY4" fmla="*/ 8573 h 543877"/>
              <a:gd name="connsiteX5" fmla="*/ 537210 w 542925"/>
              <a:gd name="connsiteY5" fmla="*/ 5715 h 543877"/>
              <a:gd name="connsiteX6" fmla="*/ 537210 w 542925"/>
              <a:gd name="connsiteY6" fmla="*/ 5715 h 543877"/>
              <a:gd name="connsiteX7" fmla="*/ 537210 w 542925"/>
              <a:gd name="connsiteY7" fmla="*/ 5715 h 543877"/>
              <a:gd name="connsiteX8" fmla="*/ 534353 w 542925"/>
              <a:gd name="connsiteY8" fmla="*/ 3810 h 543877"/>
              <a:gd name="connsiteX9" fmla="*/ 532448 w 542925"/>
              <a:gd name="connsiteY9" fmla="*/ 2858 h 543877"/>
              <a:gd name="connsiteX10" fmla="*/ 530543 w 542925"/>
              <a:gd name="connsiteY10" fmla="*/ 1905 h 543877"/>
              <a:gd name="connsiteX11" fmla="*/ 528638 w 542925"/>
              <a:gd name="connsiteY11" fmla="*/ 953 h 543877"/>
              <a:gd name="connsiteX12" fmla="*/ 526733 w 542925"/>
              <a:gd name="connsiteY12" fmla="*/ 0 h 543877"/>
              <a:gd name="connsiteX13" fmla="*/ 523875 w 542925"/>
              <a:gd name="connsiteY13" fmla="*/ 0 h 543877"/>
              <a:gd name="connsiteX14" fmla="*/ 522923 w 542925"/>
              <a:gd name="connsiteY14" fmla="*/ 0 h 543877"/>
              <a:gd name="connsiteX15" fmla="*/ 19050 w 542925"/>
              <a:gd name="connsiteY15" fmla="*/ 0 h 543877"/>
              <a:gd name="connsiteX16" fmla="*/ 0 w 542925"/>
              <a:gd name="connsiteY16" fmla="*/ 20003 h 543877"/>
              <a:gd name="connsiteX17" fmla="*/ 19050 w 542925"/>
              <a:gd name="connsiteY17" fmla="*/ 39053 h 543877"/>
              <a:gd name="connsiteX18" fmla="*/ 478155 w 542925"/>
              <a:gd name="connsiteY18" fmla="*/ 39053 h 543877"/>
              <a:gd name="connsiteX19" fmla="*/ 9525 w 542925"/>
              <a:gd name="connsiteY19" fmla="*/ 510540 h 543877"/>
              <a:gd name="connsiteX20" fmla="*/ 9525 w 542925"/>
              <a:gd name="connsiteY20" fmla="*/ 537210 h 543877"/>
              <a:gd name="connsiteX21" fmla="*/ 22860 w 542925"/>
              <a:gd name="connsiteY21" fmla="*/ 542925 h 543877"/>
              <a:gd name="connsiteX22" fmla="*/ 36195 w 542925"/>
              <a:gd name="connsiteY22" fmla="*/ 537210 h 543877"/>
              <a:gd name="connsiteX23" fmla="*/ 504825 w 542925"/>
              <a:gd name="connsiteY23" fmla="*/ 66675 h 543877"/>
              <a:gd name="connsiteX24" fmla="*/ 504825 w 542925"/>
              <a:gd name="connsiteY24" fmla="*/ 524828 h 543877"/>
              <a:gd name="connsiteX25" fmla="*/ 523875 w 542925"/>
              <a:gd name="connsiteY25" fmla="*/ 543878 h 543877"/>
              <a:gd name="connsiteX26" fmla="*/ 542925 w 542925"/>
              <a:gd name="connsiteY26" fmla="*/ 524828 h 543877"/>
              <a:gd name="connsiteX27" fmla="*/ 542925 w 542925"/>
              <a:gd name="connsiteY27" fmla="*/ 20003 h 543877"/>
              <a:gd name="connsiteX28" fmla="*/ 542925 w 542925"/>
              <a:gd name="connsiteY28" fmla="*/ 20003 h 543877"/>
              <a:gd name="connsiteX29" fmla="*/ 542925 w 542925"/>
              <a:gd name="connsiteY29" fmla="*/ 16193 h 543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42925" h="543877">
                <a:moveTo>
                  <a:pt x="542925" y="16193"/>
                </a:moveTo>
                <a:cubicBezTo>
                  <a:pt x="542925" y="15240"/>
                  <a:pt x="542925" y="15240"/>
                  <a:pt x="542925" y="14288"/>
                </a:cubicBezTo>
                <a:cubicBezTo>
                  <a:pt x="542925" y="13335"/>
                  <a:pt x="542925" y="13335"/>
                  <a:pt x="541973" y="12383"/>
                </a:cubicBezTo>
                <a:cubicBezTo>
                  <a:pt x="541973" y="11430"/>
                  <a:pt x="541020" y="11430"/>
                  <a:pt x="541020" y="10478"/>
                </a:cubicBezTo>
                <a:cubicBezTo>
                  <a:pt x="541020" y="9525"/>
                  <a:pt x="541020" y="9525"/>
                  <a:pt x="540068" y="8573"/>
                </a:cubicBezTo>
                <a:cubicBezTo>
                  <a:pt x="539115" y="7620"/>
                  <a:pt x="538163" y="6668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6258" y="4763"/>
                  <a:pt x="535305" y="4763"/>
                  <a:pt x="534353" y="3810"/>
                </a:cubicBezTo>
                <a:cubicBezTo>
                  <a:pt x="533400" y="3810"/>
                  <a:pt x="533400" y="2858"/>
                  <a:pt x="532448" y="2858"/>
                </a:cubicBezTo>
                <a:cubicBezTo>
                  <a:pt x="531495" y="2858"/>
                  <a:pt x="531495" y="1905"/>
                  <a:pt x="530543" y="1905"/>
                </a:cubicBezTo>
                <a:cubicBezTo>
                  <a:pt x="529590" y="1905"/>
                  <a:pt x="529590" y="1905"/>
                  <a:pt x="528638" y="953"/>
                </a:cubicBezTo>
                <a:cubicBezTo>
                  <a:pt x="527685" y="953"/>
                  <a:pt x="527685" y="953"/>
                  <a:pt x="526733" y="0"/>
                </a:cubicBezTo>
                <a:cubicBezTo>
                  <a:pt x="525780" y="0"/>
                  <a:pt x="524828" y="0"/>
                  <a:pt x="523875" y="0"/>
                </a:cubicBezTo>
                <a:cubicBezTo>
                  <a:pt x="523875" y="0"/>
                  <a:pt x="522923" y="0"/>
                  <a:pt x="522923" y="0"/>
                </a:cubicBezTo>
                <a:lnTo>
                  <a:pt x="19050" y="0"/>
                </a:lnTo>
                <a:cubicBezTo>
                  <a:pt x="8573" y="953"/>
                  <a:pt x="0" y="9525"/>
                  <a:pt x="0" y="20003"/>
                </a:cubicBezTo>
                <a:cubicBezTo>
                  <a:pt x="0" y="30480"/>
                  <a:pt x="8573" y="39053"/>
                  <a:pt x="19050" y="39053"/>
                </a:cubicBezTo>
                <a:lnTo>
                  <a:pt x="478155" y="39053"/>
                </a:lnTo>
                <a:lnTo>
                  <a:pt x="9525" y="510540"/>
                </a:lnTo>
                <a:cubicBezTo>
                  <a:pt x="1905" y="518160"/>
                  <a:pt x="1905" y="529590"/>
                  <a:pt x="9525" y="537210"/>
                </a:cubicBezTo>
                <a:cubicBezTo>
                  <a:pt x="13335" y="541020"/>
                  <a:pt x="18098" y="542925"/>
                  <a:pt x="22860" y="542925"/>
                </a:cubicBezTo>
                <a:cubicBezTo>
                  <a:pt x="27623" y="542925"/>
                  <a:pt x="32385" y="541020"/>
                  <a:pt x="36195" y="537210"/>
                </a:cubicBezTo>
                <a:lnTo>
                  <a:pt x="504825" y="66675"/>
                </a:lnTo>
                <a:lnTo>
                  <a:pt x="504825" y="524828"/>
                </a:lnTo>
                <a:cubicBezTo>
                  <a:pt x="504825" y="535305"/>
                  <a:pt x="513398" y="543878"/>
                  <a:pt x="523875" y="543878"/>
                </a:cubicBezTo>
                <a:cubicBezTo>
                  <a:pt x="534353" y="543878"/>
                  <a:pt x="542925" y="535305"/>
                  <a:pt x="542925" y="524828"/>
                </a:cubicBezTo>
                <a:lnTo>
                  <a:pt x="542925" y="20003"/>
                </a:lnTo>
                <a:cubicBezTo>
                  <a:pt x="542925" y="20003"/>
                  <a:pt x="542925" y="20003"/>
                  <a:pt x="542925" y="20003"/>
                </a:cubicBezTo>
                <a:cubicBezTo>
                  <a:pt x="542925" y="19050"/>
                  <a:pt x="542925" y="17145"/>
                  <a:pt x="542925" y="16193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en-US" dirty="0"/>
              <a:t> </a:t>
            </a:r>
            <a:endParaRPr lang="en-ID" dirty="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EC2117DC-BE8B-5451-4D39-B34A2B77981F}"/>
              </a:ext>
            </a:extLst>
          </p:cNvPr>
          <p:cNvSpPr txBox="1"/>
          <p:nvPr/>
        </p:nvSpPr>
        <p:spPr>
          <a:xfrm>
            <a:off x="844868" y="590452"/>
            <a:ext cx="1479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>
                <a:latin typeface="+mj-lt"/>
                <a:cs typeface="Space Grotesk" pitchFamily="2" charset="0"/>
              </a:rPr>
              <a:t>Company Name</a:t>
            </a:r>
          </a:p>
        </p:txBody>
      </p:sp>
      <p:sp>
        <p:nvSpPr>
          <p:cNvPr id="83" name="Graphic 24">
            <a:extLst>
              <a:ext uri="{FF2B5EF4-FFF2-40B4-BE49-F238E27FC236}">
                <a16:creationId xmlns:a16="http://schemas.microsoft.com/office/drawing/2014/main" id="{4AC315DB-5893-F9EA-6C22-0CB94F7934E8}"/>
              </a:ext>
            </a:extLst>
          </p:cNvPr>
          <p:cNvSpPr/>
          <p:nvPr/>
        </p:nvSpPr>
        <p:spPr>
          <a:xfrm>
            <a:off x="695325" y="642555"/>
            <a:ext cx="156075" cy="144686"/>
          </a:xfrm>
          <a:custGeom>
            <a:avLst/>
            <a:gdLst>
              <a:gd name="connsiteX0" fmla="*/ 3075411 w 4356502"/>
              <a:gd name="connsiteY0" fmla="*/ 2019300 h 4038600"/>
              <a:gd name="connsiteX1" fmla="*/ 4350809 w 4356502"/>
              <a:gd name="connsiteY1" fmla="*/ 402431 h 4038600"/>
              <a:gd name="connsiteX2" fmla="*/ 4013814 w 4356502"/>
              <a:gd name="connsiteY2" fmla="*/ 0 h 4038600"/>
              <a:gd name="connsiteX3" fmla="*/ 342593 w 4356502"/>
              <a:gd name="connsiteY3" fmla="*/ 0 h 4038600"/>
              <a:gd name="connsiteX4" fmla="*/ 5694 w 4356502"/>
              <a:gd name="connsiteY4" fmla="*/ 402431 h 4038600"/>
              <a:gd name="connsiteX5" fmla="*/ 1281091 w 4356502"/>
              <a:gd name="connsiteY5" fmla="*/ 2019300 h 4038600"/>
              <a:gd name="connsiteX6" fmla="*/ 5694 w 4356502"/>
              <a:gd name="connsiteY6" fmla="*/ 3636169 h 4038600"/>
              <a:gd name="connsiteX7" fmla="*/ 342688 w 4356502"/>
              <a:gd name="connsiteY7" fmla="*/ 4038600 h 4038600"/>
              <a:gd name="connsiteX8" fmla="*/ 4013814 w 4356502"/>
              <a:gd name="connsiteY8" fmla="*/ 4038600 h 4038600"/>
              <a:gd name="connsiteX9" fmla="*/ 4350809 w 4356502"/>
              <a:gd name="connsiteY9" fmla="*/ 3636169 h 4038600"/>
              <a:gd name="connsiteX10" fmla="*/ 3075411 w 4356502"/>
              <a:gd name="connsiteY10" fmla="*/ 201930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56502" h="4038600">
                <a:moveTo>
                  <a:pt x="3075411" y="2019300"/>
                </a:moveTo>
                <a:cubicBezTo>
                  <a:pt x="3730445" y="1727835"/>
                  <a:pt x="4217459" y="1127093"/>
                  <a:pt x="4350809" y="402431"/>
                </a:cubicBezTo>
                <a:cubicBezTo>
                  <a:pt x="4389385" y="192881"/>
                  <a:pt x="4226984" y="0"/>
                  <a:pt x="4013814" y="0"/>
                </a:cubicBezTo>
                <a:lnTo>
                  <a:pt x="342593" y="0"/>
                </a:lnTo>
                <a:cubicBezTo>
                  <a:pt x="129519" y="0"/>
                  <a:pt x="-32882" y="192881"/>
                  <a:pt x="5694" y="402431"/>
                </a:cubicBezTo>
                <a:cubicBezTo>
                  <a:pt x="139044" y="1127093"/>
                  <a:pt x="626057" y="1727835"/>
                  <a:pt x="1281091" y="2019300"/>
                </a:cubicBezTo>
                <a:cubicBezTo>
                  <a:pt x="626057" y="2310765"/>
                  <a:pt x="139044" y="2911507"/>
                  <a:pt x="5694" y="3636169"/>
                </a:cubicBezTo>
                <a:cubicBezTo>
                  <a:pt x="-32882" y="3845719"/>
                  <a:pt x="129519" y="4038600"/>
                  <a:pt x="342688" y="4038600"/>
                </a:cubicBezTo>
                <a:lnTo>
                  <a:pt x="4013814" y="4038600"/>
                </a:lnTo>
                <a:cubicBezTo>
                  <a:pt x="4226888" y="4038600"/>
                  <a:pt x="4389385" y="3845719"/>
                  <a:pt x="4350809" y="3636169"/>
                </a:cubicBezTo>
                <a:cubicBezTo>
                  <a:pt x="4217459" y="2911507"/>
                  <a:pt x="3730445" y="2310765"/>
                  <a:pt x="3075411" y="201930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4342E17-6E90-0423-4D46-310364F5B63E}"/>
              </a:ext>
            </a:extLst>
          </p:cNvPr>
          <p:cNvSpPr/>
          <p:nvPr/>
        </p:nvSpPr>
        <p:spPr>
          <a:xfrm>
            <a:off x="7172490" y="549275"/>
            <a:ext cx="4324185" cy="3587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BF4C8A0E-EAE4-4146-D3C6-4CB83FA0338E}"/>
              </a:ext>
            </a:extLst>
          </p:cNvPr>
          <p:cNvSpPr/>
          <p:nvPr/>
        </p:nvSpPr>
        <p:spPr>
          <a:xfrm>
            <a:off x="8399533" y="601956"/>
            <a:ext cx="772580" cy="258132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CDE2483-4B40-54D2-D6B6-437CC9729565}"/>
              </a:ext>
            </a:extLst>
          </p:cNvPr>
          <p:cNvSpPr txBox="1"/>
          <p:nvPr/>
        </p:nvSpPr>
        <p:spPr>
          <a:xfrm>
            <a:off x="7363153" y="590452"/>
            <a:ext cx="613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Home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D0FB763-C28D-EBAF-BE43-96ADE24429C4}"/>
              </a:ext>
            </a:extLst>
          </p:cNvPr>
          <p:cNvSpPr txBox="1"/>
          <p:nvPr/>
        </p:nvSpPr>
        <p:spPr>
          <a:xfrm>
            <a:off x="8458127" y="590452"/>
            <a:ext cx="6553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bg2"/>
                </a:solidFill>
                <a:cs typeface="Space Grotesk" pitchFamily="2" charset="0"/>
              </a:rPr>
              <a:t>About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98B2A98-012F-A299-9290-2734A6573EFE}"/>
              </a:ext>
            </a:extLst>
          </p:cNvPr>
          <p:cNvSpPr txBox="1"/>
          <p:nvPr/>
        </p:nvSpPr>
        <p:spPr>
          <a:xfrm>
            <a:off x="9515456" y="590452"/>
            <a:ext cx="838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Works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BB3141-26BD-11F3-7A41-30507A5D610B}"/>
              </a:ext>
            </a:extLst>
          </p:cNvPr>
          <p:cNvSpPr txBox="1"/>
          <p:nvPr/>
        </p:nvSpPr>
        <p:spPr>
          <a:xfrm>
            <a:off x="10589896" y="590452"/>
            <a:ext cx="838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  <a:cs typeface="Space Grotesk" pitchFamily="2" charset="0"/>
              </a:rPr>
              <a:t>Awards</a:t>
            </a:r>
            <a:endParaRPr lang="en-ID" sz="1200" dirty="0">
              <a:solidFill>
                <a:schemeClr val="tx2"/>
              </a:solidFill>
              <a:cs typeface="Space Grotesk" pitchFamily="2" charset="0"/>
            </a:endParaRPr>
          </a:p>
        </p:txBody>
      </p:sp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E148CBDF-7196-2840-34E7-90ADAA17DCF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96" b="20596"/>
          <a:stretch>
            <a:fillRect/>
          </a:stretch>
        </p:blipFill>
        <p:spPr/>
      </p:pic>
      <p:sp>
        <p:nvSpPr>
          <p:cNvPr id="31" name="Oval 30">
            <a:extLst>
              <a:ext uri="{FF2B5EF4-FFF2-40B4-BE49-F238E27FC236}">
                <a16:creationId xmlns:a16="http://schemas.microsoft.com/office/drawing/2014/main" id="{DEA30460-3594-CEB4-9C4F-016776494EE6}"/>
              </a:ext>
            </a:extLst>
          </p:cNvPr>
          <p:cNvSpPr/>
          <p:nvPr/>
        </p:nvSpPr>
        <p:spPr>
          <a:xfrm>
            <a:off x="6170661" y="1914460"/>
            <a:ext cx="593117" cy="59311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2" name="Graphic 31">
            <a:extLst>
              <a:ext uri="{FF2B5EF4-FFF2-40B4-BE49-F238E27FC236}">
                <a16:creationId xmlns:a16="http://schemas.microsoft.com/office/drawing/2014/main" id="{6129E115-00D8-B6C8-1255-9211FA7545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21006" y="2064805"/>
            <a:ext cx="292428" cy="292427"/>
          </a:xfrm>
          <a:prstGeom prst="rect">
            <a:avLst/>
          </a:prstGeom>
        </p:spPr>
      </p:pic>
      <p:sp>
        <p:nvSpPr>
          <p:cNvPr id="3" name="Graphic 7">
            <a:extLst>
              <a:ext uri="{FF2B5EF4-FFF2-40B4-BE49-F238E27FC236}">
                <a16:creationId xmlns:a16="http://schemas.microsoft.com/office/drawing/2014/main" id="{9CAE5ADB-6BAA-DC13-5BAA-A8243EA86DC1}"/>
              </a:ext>
            </a:extLst>
          </p:cNvPr>
          <p:cNvSpPr/>
          <p:nvPr/>
        </p:nvSpPr>
        <p:spPr>
          <a:xfrm>
            <a:off x="6847895" y="5736190"/>
            <a:ext cx="219624" cy="189678"/>
          </a:xfrm>
          <a:custGeom>
            <a:avLst/>
            <a:gdLst>
              <a:gd name="connsiteX0" fmla="*/ 360247 w 396267"/>
              <a:gd name="connsiteY0" fmla="*/ 324226 h 342236"/>
              <a:gd name="connsiteX1" fmla="*/ 360247 w 396267"/>
              <a:gd name="connsiteY1" fmla="*/ 36021 h 342236"/>
              <a:gd name="connsiteX2" fmla="*/ 36021 w 396267"/>
              <a:gd name="connsiteY2" fmla="*/ 36021 h 342236"/>
              <a:gd name="connsiteX3" fmla="*/ 36021 w 396267"/>
              <a:gd name="connsiteY3" fmla="*/ 180123 h 342236"/>
              <a:gd name="connsiteX4" fmla="*/ 0 w 396267"/>
              <a:gd name="connsiteY4" fmla="*/ 180123 h 342236"/>
              <a:gd name="connsiteX5" fmla="*/ 0 w 396267"/>
              <a:gd name="connsiteY5" fmla="*/ 36021 h 342236"/>
              <a:gd name="connsiteX6" fmla="*/ 10580 w 396267"/>
              <a:gd name="connsiteY6" fmla="*/ 10580 h 342236"/>
              <a:gd name="connsiteX7" fmla="*/ 36021 w 396267"/>
              <a:gd name="connsiteY7" fmla="*/ 0 h 342236"/>
              <a:gd name="connsiteX8" fmla="*/ 360247 w 396267"/>
              <a:gd name="connsiteY8" fmla="*/ 0 h 342236"/>
              <a:gd name="connsiteX9" fmla="*/ 385687 w 396267"/>
              <a:gd name="connsiteY9" fmla="*/ 10580 h 342236"/>
              <a:gd name="connsiteX10" fmla="*/ 396268 w 396267"/>
              <a:gd name="connsiteY10" fmla="*/ 36021 h 342236"/>
              <a:gd name="connsiteX11" fmla="*/ 396268 w 396267"/>
              <a:gd name="connsiteY11" fmla="*/ 288186 h 342236"/>
              <a:gd name="connsiteX12" fmla="*/ 385687 w 396267"/>
              <a:gd name="connsiteY12" fmla="*/ 313627 h 342236"/>
              <a:gd name="connsiteX13" fmla="*/ 360247 w 396267"/>
              <a:gd name="connsiteY13" fmla="*/ 324207 h 342236"/>
              <a:gd name="connsiteX14" fmla="*/ 144102 w 396267"/>
              <a:gd name="connsiteY14" fmla="*/ 198134 h 342236"/>
              <a:gd name="connsiteX15" fmla="*/ 93221 w 396267"/>
              <a:gd name="connsiteY15" fmla="*/ 176973 h 342236"/>
              <a:gd name="connsiteX16" fmla="*/ 72060 w 396267"/>
              <a:gd name="connsiteY16" fmla="*/ 126092 h 342236"/>
              <a:gd name="connsiteX17" fmla="*/ 93221 w 396267"/>
              <a:gd name="connsiteY17" fmla="*/ 75210 h 342236"/>
              <a:gd name="connsiteX18" fmla="*/ 144102 w 396267"/>
              <a:gd name="connsiteY18" fmla="*/ 54050 h 342236"/>
              <a:gd name="connsiteX19" fmla="*/ 194984 w 396267"/>
              <a:gd name="connsiteY19" fmla="*/ 75210 h 342236"/>
              <a:gd name="connsiteX20" fmla="*/ 216144 w 396267"/>
              <a:gd name="connsiteY20" fmla="*/ 126092 h 342236"/>
              <a:gd name="connsiteX21" fmla="*/ 194984 w 396267"/>
              <a:gd name="connsiteY21" fmla="*/ 176973 h 342236"/>
              <a:gd name="connsiteX22" fmla="*/ 144102 w 396267"/>
              <a:gd name="connsiteY22" fmla="*/ 198134 h 342236"/>
              <a:gd name="connsiteX23" fmla="*/ 144102 w 396267"/>
              <a:gd name="connsiteY23" fmla="*/ 162113 h 342236"/>
              <a:gd name="connsiteX24" fmla="*/ 169543 w 396267"/>
              <a:gd name="connsiteY24" fmla="*/ 151533 h 342236"/>
              <a:gd name="connsiteX25" fmla="*/ 180123 w 396267"/>
              <a:gd name="connsiteY25" fmla="*/ 126092 h 342236"/>
              <a:gd name="connsiteX26" fmla="*/ 169543 w 396267"/>
              <a:gd name="connsiteY26" fmla="*/ 100651 h 342236"/>
              <a:gd name="connsiteX27" fmla="*/ 144102 w 396267"/>
              <a:gd name="connsiteY27" fmla="*/ 90071 h 342236"/>
              <a:gd name="connsiteX28" fmla="*/ 118662 w 396267"/>
              <a:gd name="connsiteY28" fmla="*/ 100651 h 342236"/>
              <a:gd name="connsiteX29" fmla="*/ 108081 w 396267"/>
              <a:gd name="connsiteY29" fmla="*/ 126092 h 342236"/>
              <a:gd name="connsiteX30" fmla="*/ 118662 w 396267"/>
              <a:gd name="connsiteY30" fmla="*/ 151533 h 342236"/>
              <a:gd name="connsiteX31" fmla="*/ 144102 w 396267"/>
              <a:gd name="connsiteY31" fmla="*/ 162113 h 342236"/>
              <a:gd name="connsiteX32" fmla="*/ 0 w 396267"/>
              <a:gd name="connsiteY32" fmla="*/ 342236 h 342236"/>
              <a:gd name="connsiteX33" fmla="*/ 0 w 396267"/>
              <a:gd name="connsiteY33" fmla="*/ 291799 h 342236"/>
              <a:gd name="connsiteX34" fmla="*/ 7875 w 396267"/>
              <a:gd name="connsiteY34" fmla="*/ 263653 h 342236"/>
              <a:gd name="connsiteX35" fmla="*/ 28813 w 396267"/>
              <a:gd name="connsiteY35" fmla="*/ 244068 h 342236"/>
              <a:gd name="connsiteX36" fmla="*/ 85550 w 396267"/>
              <a:gd name="connsiteY36" fmla="*/ 223130 h 342236"/>
              <a:gd name="connsiteX37" fmla="*/ 144084 w 396267"/>
              <a:gd name="connsiteY37" fmla="*/ 216144 h 342236"/>
              <a:gd name="connsiteX38" fmla="*/ 202618 w 396267"/>
              <a:gd name="connsiteY38" fmla="*/ 223130 h 342236"/>
              <a:gd name="connsiteX39" fmla="*/ 259355 w 396267"/>
              <a:gd name="connsiteY39" fmla="*/ 244068 h 342236"/>
              <a:gd name="connsiteX40" fmla="*/ 280293 w 396267"/>
              <a:gd name="connsiteY40" fmla="*/ 263653 h 342236"/>
              <a:gd name="connsiteX41" fmla="*/ 288168 w 396267"/>
              <a:gd name="connsiteY41" fmla="*/ 291799 h 342236"/>
              <a:gd name="connsiteX42" fmla="*/ 288168 w 396267"/>
              <a:gd name="connsiteY42" fmla="*/ 342236 h 342236"/>
              <a:gd name="connsiteX43" fmla="*/ 0 w 396267"/>
              <a:gd name="connsiteY43" fmla="*/ 342236 h 342236"/>
              <a:gd name="connsiteX44" fmla="*/ 36021 w 396267"/>
              <a:gd name="connsiteY44" fmla="*/ 306215 h 342236"/>
              <a:gd name="connsiteX45" fmla="*/ 252165 w 396267"/>
              <a:gd name="connsiteY45" fmla="*/ 306215 h 342236"/>
              <a:gd name="connsiteX46" fmla="*/ 252165 w 396267"/>
              <a:gd name="connsiteY46" fmla="*/ 291799 h 342236"/>
              <a:gd name="connsiteX47" fmla="*/ 249682 w 396267"/>
              <a:gd name="connsiteY47" fmla="*/ 282794 h 342236"/>
              <a:gd name="connsiteX48" fmla="*/ 243160 w 396267"/>
              <a:gd name="connsiteY48" fmla="*/ 276494 h 342236"/>
              <a:gd name="connsiteX49" fmla="*/ 194076 w 396267"/>
              <a:gd name="connsiteY49" fmla="*/ 258261 h 342236"/>
              <a:gd name="connsiteX50" fmla="*/ 144084 w 396267"/>
              <a:gd name="connsiteY50" fmla="*/ 252184 h 342236"/>
              <a:gd name="connsiteX51" fmla="*/ 94092 w 396267"/>
              <a:gd name="connsiteY51" fmla="*/ 258261 h 342236"/>
              <a:gd name="connsiteX52" fmla="*/ 45008 w 396267"/>
              <a:gd name="connsiteY52" fmla="*/ 276494 h 342236"/>
              <a:gd name="connsiteX53" fmla="*/ 38485 w 396267"/>
              <a:gd name="connsiteY53" fmla="*/ 282794 h 342236"/>
              <a:gd name="connsiteX54" fmla="*/ 36002 w 396267"/>
              <a:gd name="connsiteY54" fmla="*/ 291799 h 342236"/>
              <a:gd name="connsiteX55" fmla="*/ 36002 w 396267"/>
              <a:gd name="connsiteY55" fmla="*/ 306215 h 342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396267" h="342236">
                <a:moveTo>
                  <a:pt x="360247" y="324226"/>
                </a:moveTo>
                <a:lnTo>
                  <a:pt x="360247" y="36021"/>
                </a:lnTo>
                <a:lnTo>
                  <a:pt x="36021" y="36021"/>
                </a:lnTo>
                <a:lnTo>
                  <a:pt x="36021" y="180123"/>
                </a:lnTo>
                <a:lnTo>
                  <a:pt x="0" y="180123"/>
                </a:lnTo>
                <a:lnTo>
                  <a:pt x="0" y="36021"/>
                </a:lnTo>
                <a:cubicBezTo>
                  <a:pt x="0" y="26108"/>
                  <a:pt x="3521" y="17640"/>
                  <a:pt x="10580" y="10580"/>
                </a:cubicBezTo>
                <a:cubicBezTo>
                  <a:pt x="17640" y="3521"/>
                  <a:pt x="26126" y="0"/>
                  <a:pt x="36021" y="0"/>
                </a:cubicBezTo>
                <a:lnTo>
                  <a:pt x="360247" y="0"/>
                </a:lnTo>
                <a:cubicBezTo>
                  <a:pt x="370160" y="0"/>
                  <a:pt x="378628" y="3521"/>
                  <a:pt x="385687" y="10580"/>
                </a:cubicBezTo>
                <a:cubicBezTo>
                  <a:pt x="392747" y="17640"/>
                  <a:pt x="396268" y="26108"/>
                  <a:pt x="396268" y="36021"/>
                </a:cubicBezTo>
                <a:lnTo>
                  <a:pt x="396268" y="288186"/>
                </a:lnTo>
                <a:cubicBezTo>
                  <a:pt x="396268" y="298099"/>
                  <a:pt x="392747" y="306567"/>
                  <a:pt x="385687" y="313627"/>
                </a:cubicBezTo>
                <a:cubicBezTo>
                  <a:pt x="378628" y="320687"/>
                  <a:pt x="370160" y="324207"/>
                  <a:pt x="360247" y="324207"/>
                </a:cubicBezTo>
                <a:close/>
                <a:moveTo>
                  <a:pt x="144102" y="198134"/>
                </a:moveTo>
                <a:cubicBezTo>
                  <a:pt x="124295" y="198134"/>
                  <a:pt x="107322" y="191074"/>
                  <a:pt x="93221" y="176973"/>
                </a:cubicBezTo>
                <a:cubicBezTo>
                  <a:pt x="79120" y="162873"/>
                  <a:pt x="72060" y="145900"/>
                  <a:pt x="72060" y="126092"/>
                </a:cubicBezTo>
                <a:cubicBezTo>
                  <a:pt x="72060" y="106284"/>
                  <a:pt x="79120" y="89311"/>
                  <a:pt x="93221" y="75210"/>
                </a:cubicBezTo>
                <a:cubicBezTo>
                  <a:pt x="107322" y="61110"/>
                  <a:pt x="124295" y="54050"/>
                  <a:pt x="144102" y="54050"/>
                </a:cubicBezTo>
                <a:cubicBezTo>
                  <a:pt x="163910" y="54050"/>
                  <a:pt x="180883" y="61110"/>
                  <a:pt x="194984" y="75210"/>
                </a:cubicBezTo>
                <a:cubicBezTo>
                  <a:pt x="209085" y="89311"/>
                  <a:pt x="216144" y="106284"/>
                  <a:pt x="216144" y="126092"/>
                </a:cubicBezTo>
                <a:cubicBezTo>
                  <a:pt x="216144" y="145900"/>
                  <a:pt x="209085" y="162873"/>
                  <a:pt x="194984" y="176973"/>
                </a:cubicBezTo>
                <a:cubicBezTo>
                  <a:pt x="180883" y="191074"/>
                  <a:pt x="163910" y="198134"/>
                  <a:pt x="144102" y="198134"/>
                </a:cubicBezTo>
                <a:close/>
                <a:moveTo>
                  <a:pt x="144102" y="162113"/>
                </a:moveTo>
                <a:cubicBezTo>
                  <a:pt x="154016" y="162113"/>
                  <a:pt x="162483" y="158592"/>
                  <a:pt x="169543" y="151533"/>
                </a:cubicBezTo>
                <a:cubicBezTo>
                  <a:pt x="176603" y="144473"/>
                  <a:pt x="180123" y="136005"/>
                  <a:pt x="180123" y="126092"/>
                </a:cubicBezTo>
                <a:cubicBezTo>
                  <a:pt x="180123" y="116179"/>
                  <a:pt x="176603" y="107711"/>
                  <a:pt x="169543" y="100651"/>
                </a:cubicBezTo>
                <a:cubicBezTo>
                  <a:pt x="162483" y="93591"/>
                  <a:pt x="154016" y="90071"/>
                  <a:pt x="144102" y="90071"/>
                </a:cubicBezTo>
                <a:cubicBezTo>
                  <a:pt x="134189" y="90071"/>
                  <a:pt x="125721" y="93591"/>
                  <a:pt x="118662" y="100651"/>
                </a:cubicBezTo>
                <a:cubicBezTo>
                  <a:pt x="111602" y="107711"/>
                  <a:pt x="108081" y="116179"/>
                  <a:pt x="108081" y="126092"/>
                </a:cubicBezTo>
                <a:cubicBezTo>
                  <a:pt x="108081" y="136005"/>
                  <a:pt x="111602" y="144473"/>
                  <a:pt x="118662" y="151533"/>
                </a:cubicBezTo>
                <a:cubicBezTo>
                  <a:pt x="125721" y="158592"/>
                  <a:pt x="134189" y="162113"/>
                  <a:pt x="144102" y="162113"/>
                </a:cubicBezTo>
                <a:close/>
                <a:moveTo>
                  <a:pt x="0" y="342236"/>
                </a:moveTo>
                <a:lnTo>
                  <a:pt x="0" y="291799"/>
                </a:lnTo>
                <a:cubicBezTo>
                  <a:pt x="0" y="281590"/>
                  <a:pt x="2631" y="272214"/>
                  <a:pt x="7875" y="263653"/>
                </a:cubicBezTo>
                <a:cubicBezTo>
                  <a:pt x="13137" y="255093"/>
                  <a:pt x="20104" y="248571"/>
                  <a:pt x="28813" y="244068"/>
                </a:cubicBezTo>
                <a:cubicBezTo>
                  <a:pt x="47435" y="234766"/>
                  <a:pt x="66335" y="227781"/>
                  <a:pt x="85550" y="223130"/>
                </a:cubicBezTo>
                <a:cubicBezTo>
                  <a:pt x="104765" y="218479"/>
                  <a:pt x="124276" y="216144"/>
                  <a:pt x="144084" y="216144"/>
                </a:cubicBezTo>
                <a:cubicBezTo>
                  <a:pt x="163892" y="216144"/>
                  <a:pt x="183403" y="218479"/>
                  <a:pt x="202618" y="223130"/>
                </a:cubicBezTo>
                <a:cubicBezTo>
                  <a:pt x="221833" y="227781"/>
                  <a:pt x="240751" y="234766"/>
                  <a:pt x="259355" y="244068"/>
                </a:cubicBezTo>
                <a:cubicBezTo>
                  <a:pt x="268063" y="248571"/>
                  <a:pt x="275049" y="255093"/>
                  <a:pt x="280293" y="263653"/>
                </a:cubicBezTo>
                <a:cubicBezTo>
                  <a:pt x="285555" y="272214"/>
                  <a:pt x="288168" y="281590"/>
                  <a:pt x="288168" y="291799"/>
                </a:cubicBezTo>
                <a:lnTo>
                  <a:pt x="288168" y="342236"/>
                </a:lnTo>
                <a:lnTo>
                  <a:pt x="0" y="342236"/>
                </a:lnTo>
                <a:close/>
                <a:moveTo>
                  <a:pt x="36021" y="306215"/>
                </a:moveTo>
                <a:lnTo>
                  <a:pt x="252165" y="306215"/>
                </a:lnTo>
                <a:lnTo>
                  <a:pt x="252165" y="291799"/>
                </a:lnTo>
                <a:cubicBezTo>
                  <a:pt x="252165" y="288501"/>
                  <a:pt x="251331" y="285499"/>
                  <a:pt x="249682" y="282794"/>
                </a:cubicBezTo>
                <a:cubicBezTo>
                  <a:pt x="248033" y="280089"/>
                  <a:pt x="245847" y="277995"/>
                  <a:pt x="243160" y="276494"/>
                </a:cubicBezTo>
                <a:cubicBezTo>
                  <a:pt x="226947" y="268397"/>
                  <a:pt x="210585" y="262301"/>
                  <a:pt x="194076" y="258261"/>
                </a:cubicBezTo>
                <a:cubicBezTo>
                  <a:pt x="177566" y="254203"/>
                  <a:pt x="160908" y="252184"/>
                  <a:pt x="144084" y="252184"/>
                </a:cubicBezTo>
                <a:cubicBezTo>
                  <a:pt x="127259" y="252184"/>
                  <a:pt x="110620" y="254203"/>
                  <a:pt x="94092" y="258261"/>
                </a:cubicBezTo>
                <a:cubicBezTo>
                  <a:pt x="77582" y="262319"/>
                  <a:pt x="61221" y="268397"/>
                  <a:pt x="45008" y="276494"/>
                </a:cubicBezTo>
                <a:cubicBezTo>
                  <a:pt x="42302" y="277995"/>
                  <a:pt x="40134" y="280089"/>
                  <a:pt x="38485" y="282794"/>
                </a:cubicBezTo>
                <a:cubicBezTo>
                  <a:pt x="36836" y="285499"/>
                  <a:pt x="36002" y="288501"/>
                  <a:pt x="36002" y="291799"/>
                </a:cubicBezTo>
                <a:lnTo>
                  <a:pt x="36002" y="306215"/>
                </a:ln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" name="Graphic 16">
            <a:extLst>
              <a:ext uri="{FF2B5EF4-FFF2-40B4-BE49-F238E27FC236}">
                <a16:creationId xmlns:a16="http://schemas.microsoft.com/office/drawing/2014/main" id="{A86EE737-D39B-38F5-9B5D-78AA10AA2B4B}"/>
              </a:ext>
            </a:extLst>
          </p:cNvPr>
          <p:cNvSpPr/>
          <p:nvPr/>
        </p:nvSpPr>
        <p:spPr>
          <a:xfrm>
            <a:off x="5352211" y="4874088"/>
            <a:ext cx="346534" cy="277918"/>
          </a:xfrm>
          <a:custGeom>
            <a:avLst/>
            <a:gdLst>
              <a:gd name="connsiteX0" fmla="*/ 353989 w 487918"/>
              <a:gd name="connsiteY0" fmla="*/ 140625 h 391308"/>
              <a:gd name="connsiteX1" fmla="*/ 327999 w 487918"/>
              <a:gd name="connsiteY1" fmla="*/ 129928 h 391308"/>
              <a:gd name="connsiteX2" fmla="*/ 317302 w 487918"/>
              <a:gd name="connsiteY2" fmla="*/ 103938 h 391308"/>
              <a:gd name="connsiteX3" fmla="*/ 327999 w 487918"/>
              <a:gd name="connsiteY3" fmla="*/ 77949 h 391308"/>
              <a:gd name="connsiteX4" fmla="*/ 353989 w 487918"/>
              <a:gd name="connsiteY4" fmla="*/ 67252 h 391308"/>
              <a:gd name="connsiteX5" fmla="*/ 379978 w 487918"/>
              <a:gd name="connsiteY5" fmla="*/ 77949 h 391308"/>
              <a:gd name="connsiteX6" fmla="*/ 390675 w 487918"/>
              <a:gd name="connsiteY6" fmla="*/ 103938 h 391308"/>
              <a:gd name="connsiteX7" fmla="*/ 379978 w 487918"/>
              <a:gd name="connsiteY7" fmla="*/ 129928 h 391308"/>
              <a:gd name="connsiteX8" fmla="*/ 353989 w 487918"/>
              <a:gd name="connsiteY8" fmla="*/ 140625 h 391308"/>
              <a:gd name="connsiteX9" fmla="*/ 133890 w 487918"/>
              <a:gd name="connsiteY9" fmla="*/ 140625 h 391308"/>
              <a:gd name="connsiteX10" fmla="*/ 107900 w 487918"/>
              <a:gd name="connsiteY10" fmla="*/ 129928 h 391308"/>
              <a:gd name="connsiteX11" fmla="*/ 97203 w 487918"/>
              <a:gd name="connsiteY11" fmla="*/ 103938 h 391308"/>
              <a:gd name="connsiteX12" fmla="*/ 107900 w 487918"/>
              <a:gd name="connsiteY12" fmla="*/ 77949 h 391308"/>
              <a:gd name="connsiteX13" fmla="*/ 133890 w 487918"/>
              <a:gd name="connsiteY13" fmla="*/ 67252 h 391308"/>
              <a:gd name="connsiteX14" fmla="*/ 159879 w 487918"/>
              <a:gd name="connsiteY14" fmla="*/ 77949 h 391308"/>
              <a:gd name="connsiteX15" fmla="*/ 170576 w 487918"/>
              <a:gd name="connsiteY15" fmla="*/ 103938 h 391308"/>
              <a:gd name="connsiteX16" fmla="*/ 159879 w 487918"/>
              <a:gd name="connsiteY16" fmla="*/ 129928 h 391308"/>
              <a:gd name="connsiteX17" fmla="*/ 133890 w 487918"/>
              <a:gd name="connsiteY17" fmla="*/ 140625 h 391308"/>
              <a:gd name="connsiteX18" fmla="*/ 243949 w 487918"/>
              <a:gd name="connsiteY18" fmla="*/ 207877 h 391308"/>
              <a:gd name="connsiteX19" fmla="*/ 217960 w 487918"/>
              <a:gd name="connsiteY19" fmla="*/ 197180 h 391308"/>
              <a:gd name="connsiteX20" fmla="*/ 207263 w 487918"/>
              <a:gd name="connsiteY20" fmla="*/ 171190 h 391308"/>
              <a:gd name="connsiteX21" fmla="*/ 217960 w 487918"/>
              <a:gd name="connsiteY21" fmla="*/ 145201 h 391308"/>
              <a:gd name="connsiteX22" fmla="*/ 243949 w 487918"/>
              <a:gd name="connsiteY22" fmla="*/ 134504 h 391308"/>
              <a:gd name="connsiteX23" fmla="*/ 269939 w 487918"/>
              <a:gd name="connsiteY23" fmla="*/ 145201 h 391308"/>
              <a:gd name="connsiteX24" fmla="*/ 280636 w 487918"/>
              <a:gd name="connsiteY24" fmla="*/ 171190 h 391308"/>
              <a:gd name="connsiteX25" fmla="*/ 269939 w 487918"/>
              <a:gd name="connsiteY25" fmla="*/ 197180 h 391308"/>
              <a:gd name="connsiteX26" fmla="*/ 243949 w 487918"/>
              <a:gd name="connsiteY26" fmla="*/ 207877 h 391308"/>
              <a:gd name="connsiteX27" fmla="*/ 243949 w 487918"/>
              <a:gd name="connsiteY27" fmla="*/ 73373 h 391308"/>
              <a:gd name="connsiteX28" fmla="*/ 217960 w 487918"/>
              <a:gd name="connsiteY28" fmla="*/ 62676 h 391308"/>
              <a:gd name="connsiteX29" fmla="*/ 207263 w 487918"/>
              <a:gd name="connsiteY29" fmla="*/ 36686 h 391308"/>
              <a:gd name="connsiteX30" fmla="*/ 217960 w 487918"/>
              <a:gd name="connsiteY30" fmla="*/ 10697 h 391308"/>
              <a:gd name="connsiteX31" fmla="*/ 243949 w 487918"/>
              <a:gd name="connsiteY31" fmla="*/ 0 h 391308"/>
              <a:gd name="connsiteX32" fmla="*/ 269939 w 487918"/>
              <a:gd name="connsiteY32" fmla="*/ 10697 h 391308"/>
              <a:gd name="connsiteX33" fmla="*/ 280636 w 487918"/>
              <a:gd name="connsiteY33" fmla="*/ 36686 h 391308"/>
              <a:gd name="connsiteX34" fmla="*/ 269939 w 487918"/>
              <a:gd name="connsiteY34" fmla="*/ 62676 h 391308"/>
              <a:gd name="connsiteX35" fmla="*/ 243949 w 487918"/>
              <a:gd name="connsiteY35" fmla="*/ 73373 h 391308"/>
              <a:gd name="connsiteX36" fmla="*/ 243949 w 487918"/>
              <a:gd name="connsiteY36" fmla="*/ 391309 h 391308"/>
              <a:gd name="connsiteX37" fmla="*/ 219188 w 487918"/>
              <a:gd name="connsiteY37" fmla="*/ 389467 h 391308"/>
              <a:gd name="connsiteX38" fmla="*/ 195040 w 487918"/>
              <a:gd name="connsiteY38" fmla="*/ 384574 h 391308"/>
              <a:gd name="connsiteX39" fmla="*/ 195040 w 487918"/>
              <a:gd name="connsiteY39" fmla="*/ 297136 h 391308"/>
              <a:gd name="connsiteX40" fmla="*/ 209402 w 487918"/>
              <a:gd name="connsiteY40" fmla="*/ 260153 h 391308"/>
              <a:gd name="connsiteX41" fmla="*/ 243949 w 487918"/>
              <a:gd name="connsiteY41" fmla="*/ 244563 h 391308"/>
              <a:gd name="connsiteX42" fmla="*/ 278496 w 487918"/>
              <a:gd name="connsiteY42" fmla="*/ 260153 h 391308"/>
              <a:gd name="connsiteX43" fmla="*/ 292858 w 487918"/>
              <a:gd name="connsiteY43" fmla="*/ 297136 h 391308"/>
              <a:gd name="connsiteX44" fmla="*/ 292858 w 487918"/>
              <a:gd name="connsiteY44" fmla="*/ 384574 h 391308"/>
              <a:gd name="connsiteX45" fmla="*/ 268711 w 487918"/>
              <a:gd name="connsiteY45" fmla="*/ 389467 h 391308"/>
              <a:gd name="connsiteX46" fmla="*/ 243949 w 487918"/>
              <a:gd name="connsiteY46" fmla="*/ 391309 h 391308"/>
              <a:gd name="connsiteX47" fmla="*/ 158354 w 487918"/>
              <a:gd name="connsiteY47" fmla="*/ 371737 h 391308"/>
              <a:gd name="connsiteX48" fmla="*/ 134821 w 487918"/>
              <a:gd name="connsiteY48" fmla="*/ 360724 h 391308"/>
              <a:gd name="connsiteX49" fmla="*/ 113110 w 487918"/>
              <a:gd name="connsiteY49" fmla="*/ 347273 h 391308"/>
              <a:gd name="connsiteX50" fmla="*/ 85912 w 487918"/>
              <a:gd name="connsiteY50" fmla="*/ 315480 h 391308"/>
              <a:gd name="connsiteX51" fmla="*/ 75829 w 487918"/>
              <a:gd name="connsiteY51" fmla="*/ 273900 h 391308"/>
              <a:gd name="connsiteX52" fmla="*/ 72462 w 487918"/>
              <a:gd name="connsiteY52" fmla="*/ 244246 h 391308"/>
              <a:gd name="connsiteX53" fmla="*/ 60537 w 487918"/>
              <a:gd name="connsiteY53" fmla="*/ 218257 h 391308"/>
              <a:gd name="connsiteX54" fmla="*/ 37617 w 487918"/>
              <a:gd name="connsiteY54" fmla="*/ 194109 h 391308"/>
              <a:gd name="connsiteX55" fmla="*/ 6735 w 487918"/>
              <a:gd name="connsiteY55" fmla="*/ 163841 h 391308"/>
              <a:gd name="connsiteX56" fmla="*/ 0 w 487918"/>
              <a:gd name="connsiteY56" fmla="*/ 146726 h 391308"/>
              <a:gd name="connsiteX57" fmla="*/ 6735 w 487918"/>
              <a:gd name="connsiteY57" fmla="*/ 129611 h 391308"/>
              <a:gd name="connsiteX58" fmla="*/ 23850 w 487918"/>
              <a:gd name="connsiteY58" fmla="*/ 122876 h 391308"/>
              <a:gd name="connsiteX59" fmla="*/ 40965 w 487918"/>
              <a:gd name="connsiteY59" fmla="*/ 129611 h 391308"/>
              <a:gd name="connsiteX60" fmla="*/ 134504 w 487918"/>
              <a:gd name="connsiteY60" fmla="*/ 218257 h 391308"/>
              <a:gd name="connsiteX61" fmla="*/ 152550 w 487918"/>
              <a:gd name="connsiteY61" fmla="*/ 244246 h 391308"/>
              <a:gd name="connsiteX62" fmla="*/ 158354 w 487918"/>
              <a:gd name="connsiteY62" fmla="*/ 275128 h 391308"/>
              <a:gd name="connsiteX63" fmla="*/ 158354 w 487918"/>
              <a:gd name="connsiteY63" fmla="*/ 371737 h 391308"/>
              <a:gd name="connsiteX64" fmla="*/ 329544 w 487918"/>
              <a:gd name="connsiteY64" fmla="*/ 371737 h 391308"/>
              <a:gd name="connsiteX65" fmla="*/ 329544 w 487918"/>
              <a:gd name="connsiteY65" fmla="*/ 275128 h 391308"/>
              <a:gd name="connsiteX66" fmla="*/ 335665 w 487918"/>
              <a:gd name="connsiteY66" fmla="*/ 243949 h 391308"/>
              <a:gd name="connsiteX67" fmla="*/ 353394 w 487918"/>
              <a:gd name="connsiteY67" fmla="*/ 218276 h 391308"/>
              <a:gd name="connsiteX68" fmla="*/ 446933 w 487918"/>
              <a:gd name="connsiteY68" fmla="*/ 129631 h 391308"/>
              <a:gd name="connsiteX69" fmla="*/ 464365 w 487918"/>
              <a:gd name="connsiteY69" fmla="*/ 122896 h 391308"/>
              <a:gd name="connsiteX70" fmla="*/ 481183 w 487918"/>
              <a:gd name="connsiteY70" fmla="*/ 129631 h 391308"/>
              <a:gd name="connsiteX71" fmla="*/ 487918 w 487918"/>
              <a:gd name="connsiteY71" fmla="*/ 146746 h 391308"/>
              <a:gd name="connsiteX72" fmla="*/ 481183 w 487918"/>
              <a:gd name="connsiteY72" fmla="*/ 163861 h 391308"/>
              <a:gd name="connsiteX73" fmla="*/ 450301 w 487918"/>
              <a:gd name="connsiteY73" fmla="*/ 193812 h 391308"/>
              <a:gd name="connsiteX74" fmla="*/ 427381 w 487918"/>
              <a:gd name="connsiteY74" fmla="*/ 218276 h 391308"/>
              <a:gd name="connsiteX75" fmla="*/ 415456 w 487918"/>
              <a:gd name="connsiteY75" fmla="*/ 244266 h 391308"/>
              <a:gd name="connsiteX76" fmla="*/ 412089 w 487918"/>
              <a:gd name="connsiteY76" fmla="*/ 273920 h 391308"/>
              <a:gd name="connsiteX77" fmla="*/ 402006 w 487918"/>
              <a:gd name="connsiteY77" fmla="*/ 315797 h 391308"/>
              <a:gd name="connsiteX78" fmla="*/ 374194 w 487918"/>
              <a:gd name="connsiteY78" fmla="*/ 347887 h 391308"/>
              <a:gd name="connsiteX79" fmla="*/ 353097 w 487918"/>
              <a:gd name="connsiteY79" fmla="*/ 360724 h 391308"/>
              <a:gd name="connsiteX80" fmla="*/ 329564 w 487918"/>
              <a:gd name="connsiteY80" fmla="*/ 371737 h 391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487918" h="391308">
                <a:moveTo>
                  <a:pt x="353989" y="140625"/>
                </a:moveTo>
                <a:cubicBezTo>
                  <a:pt x="343807" y="140625"/>
                  <a:pt x="335130" y="137059"/>
                  <a:pt x="327999" y="129928"/>
                </a:cubicBezTo>
                <a:cubicBezTo>
                  <a:pt x="320868" y="122797"/>
                  <a:pt x="317302" y="114140"/>
                  <a:pt x="317302" y="103938"/>
                </a:cubicBezTo>
                <a:cubicBezTo>
                  <a:pt x="317302" y="93737"/>
                  <a:pt x="320868" y="85080"/>
                  <a:pt x="327999" y="77949"/>
                </a:cubicBezTo>
                <a:cubicBezTo>
                  <a:pt x="335130" y="70818"/>
                  <a:pt x="343787" y="67252"/>
                  <a:pt x="353989" y="67252"/>
                </a:cubicBezTo>
                <a:cubicBezTo>
                  <a:pt x="364190" y="67252"/>
                  <a:pt x="372847" y="70818"/>
                  <a:pt x="379978" y="77949"/>
                </a:cubicBezTo>
                <a:cubicBezTo>
                  <a:pt x="387110" y="85080"/>
                  <a:pt x="390675" y="93737"/>
                  <a:pt x="390675" y="103938"/>
                </a:cubicBezTo>
                <a:cubicBezTo>
                  <a:pt x="390675" y="114140"/>
                  <a:pt x="387110" y="122797"/>
                  <a:pt x="379978" y="129928"/>
                </a:cubicBezTo>
                <a:cubicBezTo>
                  <a:pt x="372847" y="137059"/>
                  <a:pt x="364190" y="140625"/>
                  <a:pt x="353989" y="140625"/>
                </a:cubicBezTo>
                <a:close/>
                <a:moveTo>
                  <a:pt x="133890" y="140625"/>
                </a:moveTo>
                <a:cubicBezTo>
                  <a:pt x="123708" y="140625"/>
                  <a:pt x="115031" y="137059"/>
                  <a:pt x="107900" y="129928"/>
                </a:cubicBezTo>
                <a:cubicBezTo>
                  <a:pt x="100769" y="122797"/>
                  <a:pt x="97203" y="114140"/>
                  <a:pt x="97203" y="103938"/>
                </a:cubicBezTo>
                <a:cubicBezTo>
                  <a:pt x="97203" y="93737"/>
                  <a:pt x="100769" y="85080"/>
                  <a:pt x="107900" y="77949"/>
                </a:cubicBezTo>
                <a:cubicBezTo>
                  <a:pt x="115031" y="70818"/>
                  <a:pt x="123688" y="67252"/>
                  <a:pt x="133890" y="67252"/>
                </a:cubicBezTo>
                <a:cubicBezTo>
                  <a:pt x="144091" y="67252"/>
                  <a:pt x="152748" y="70818"/>
                  <a:pt x="159879" y="77949"/>
                </a:cubicBezTo>
                <a:cubicBezTo>
                  <a:pt x="167011" y="85080"/>
                  <a:pt x="170576" y="93737"/>
                  <a:pt x="170576" y="103938"/>
                </a:cubicBezTo>
                <a:cubicBezTo>
                  <a:pt x="170576" y="114140"/>
                  <a:pt x="167011" y="122797"/>
                  <a:pt x="159879" y="129928"/>
                </a:cubicBezTo>
                <a:cubicBezTo>
                  <a:pt x="152748" y="137059"/>
                  <a:pt x="144091" y="140625"/>
                  <a:pt x="133890" y="140625"/>
                </a:cubicBezTo>
                <a:close/>
                <a:moveTo>
                  <a:pt x="243949" y="207877"/>
                </a:moveTo>
                <a:cubicBezTo>
                  <a:pt x="233767" y="207877"/>
                  <a:pt x="225091" y="204311"/>
                  <a:pt x="217960" y="197180"/>
                </a:cubicBezTo>
                <a:cubicBezTo>
                  <a:pt x="210828" y="190048"/>
                  <a:pt x="207263" y="181392"/>
                  <a:pt x="207263" y="171190"/>
                </a:cubicBezTo>
                <a:cubicBezTo>
                  <a:pt x="207263" y="160988"/>
                  <a:pt x="210828" y="152332"/>
                  <a:pt x="217960" y="145201"/>
                </a:cubicBezTo>
                <a:cubicBezTo>
                  <a:pt x="225091" y="138069"/>
                  <a:pt x="233747" y="134504"/>
                  <a:pt x="243949" y="134504"/>
                </a:cubicBezTo>
                <a:cubicBezTo>
                  <a:pt x="254151" y="134504"/>
                  <a:pt x="262807" y="138069"/>
                  <a:pt x="269939" y="145201"/>
                </a:cubicBezTo>
                <a:cubicBezTo>
                  <a:pt x="277070" y="152332"/>
                  <a:pt x="280636" y="160988"/>
                  <a:pt x="280636" y="171190"/>
                </a:cubicBezTo>
                <a:cubicBezTo>
                  <a:pt x="280636" y="181392"/>
                  <a:pt x="277070" y="190048"/>
                  <a:pt x="269939" y="197180"/>
                </a:cubicBezTo>
                <a:cubicBezTo>
                  <a:pt x="262807" y="204311"/>
                  <a:pt x="254151" y="207877"/>
                  <a:pt x="243949" y="207877"/>
                </a:cubicBezTo>
                <a:close/>
                <a:moveTo>
                  <a:pt x="243949" y="73373"/>
                </a:moveTo>
                <a:cubicBezTo>
                  <a:pt x="233767" y="73373"/>
                  <a:pt x="225091" y="69807"/>
                  <a:pt x="217960" y="62676"/>
                </a:cubicBezTo>
                <a:cubicBezTo>
                  <a:pt x="210828" y="55545"/>
                  <a:pt x="207263" y="46888"/>
                  <a:pt x="207263" y="36686"/>
                </a:cubicBezTo>
                <a:cubicBezTo>
                  <a:pt x="207263" y="26485"/>
                  <a:pt x="210828" y="17828"/>
                  <a:pt x="217960" y="10697"/>
                </a:cubicBezTo>
                <a:cubicBezTo>
                  <a:pt x="225091" y="3566"/>
                  <a:pt x="233747" y="0"/>
                  <a:pt x="243949" y="0"/>
                </a:cubicBezTo>
                <a:cubicBezTo>
                  <a:pt x="254151" y="0"/>
                  <a:pt x="262807" y="3566"/>
                  <a:pt x="269939" y="10697"/>
                </a:cubicBezTo>
                <a:cubicBezTo>
                  <a:pt x="277070" y="17828"/>
                  <a:pt x="280636" y="26485"/>
                  <a:pt x="280636" y="36686"/>
                </a:cubicBezTo>
                <a:cubicBezTo>
                  <a:pt x="280636" y="46888"/>
                  <a:pt x="277070" y="55545"/>
                  <a:pt x="269939" y="62676"/>
                </a:cubicBezTo>
                <a:cubicBezTo>
                  <a:pt x="262807" y="69807"/>
                  <a:pt x="254151" y="73373"/>
                  <a:pt x="243949" y="73373"/>
                </a:cubicBezTo>
                <a:close/>
                <a:moveTo>
                  <a:pt x="243949" y="391309"/>
                </a:moveTo>
                <a:cubicBezTo>
                  <a:pt x="235788" y="391309"/>
                  <a:pt x="227547" y="390695"/>
                  <a:pt x="219188" y="389467"/>
                </a:cubicBezTo>
                <a:cubicBezTo>
                  <a:pt x="210828" y="388238"/>
                  <a:pt x="202786" y="386614"/>
                  <a:pt x="195040" y="384574"/>
                </a:cubicBezTo>
                <a:lnTo>
                  <a:pt x="195040" y="297136"/>
                </a:lnTo>
                <a:cubicBezTo>
                  <a:pt x="195040" y="282874"/>
                  <a:pt x="199834" y="270533"/>
                  <a:pt x="209402" y="260153"/>
                </a:cubicBezTo>
                <a:cubicBezTo>
                  <a:pt x="218990" y="249753"/>
                  <a:pt x="230499" y="244563"/>
                  <a:pt x="243949" y="244563"/>
                </a:cubicBezTo>
                <a:cubicBezTo>
                  <a:pt x="257400" y="244563"/>
                  <a:pt x="268909" y="249753"/>
                  <a:pt x="278496" y="260153"/>
                </a:cubicBezTo>
                <a:cubicBezTo>
                  <a:pt x="288084" y="270553"/>
                  <a:pt x="292858" y="282874"/>
                  <a:pt x="292858" y="297136"/>
                </a:cubicBezTo>
                <a:lnTo>
                  <a:pt x="292858" y="384574"/>
                </a:lnTo>
                <a:cubicBezTo>
                  <a:pt x="285112" y="386614"/>
                  <a:pt x="277070" y="388238"/>
                  <a:pt x="268711" y="389467"/>
                </a:cubicBezTo>
                <a:cubicBezTo>
                  <a:pt x="260351" y="390695"/>
                  <a:pt x="252110" y="391309"/>
                  <a:pt x="243949" y="391309"/>
                </a:cubicBezTo>
                <a:close/>
                <a:moveTo>
                  <a:pt x="158354" y="371737"/>
                </a:moveTo>
                <a:cubicBezTo>
                  <a:pt x="150193" y="368469"/>
                  <a:pt x="142348" y="364804"/>
                  <a:pt x="134821" y="360724"/>
                </a:cubicBezTo>
                <a:cubicBezTo>
                  <a:pt x="127274" y="356643"/>
                  <a:pt x="120043" y="352166"/>
                  <a:pt x="113110" y="347273"/>
                </a:cubicBezTo>
                <a:cubicBezTo>
                  <a:pt x="101700" y="339112"/>
                  <a:pt x="92627" y="328514"/>
                  <a:pt x="85912" y="315480"/>
                </a:cubicBezTo>
                <a:cubicBezTo>
                  <a:pt x="79177" y="302445"/>
                  <a:pt x="75829" y="288579"/>
                  <a:pt x="75829" y="273900"/>
                </a:cubicBezTo>
                <a:cubicBezTo>
                  <a:pt x="75829" y="263302"/>
                  <a:pt x="74700" y="253418"/>
                  <a:pt x="72462" y="244246"/>
                </a:cubicBezTo>
                <a:cubicBezTo>
                  <a:pt x="70223" y="235074"/>
                  <a:pt x="66242" y="226418"/>
                  <a:pt x="60537" y="218257"/>
                </a:cubicBezTo>
                <a:cubicBezTo>
                  <a:pt x="56456" y="212968"/>
                  <a:pt x="48810" y="204905"/>
                  <a:pt x="37617" y="194109"/>
                </a:cubicBezTo>
                <a:cubicBezTo>
                  <a:pt x="26406" y="183313"/>
                  <a:pt x="16125" y="173211"/>
                  <a:pt x="6735" y="163841"/>
                </a:cubicBezTo>
                <a:cubicBezTo>
                  <a:pt x="2258" y="159364"/>
                  <a:pt x="0" y="153659"/>
                  <a:pt x="0" y="146726"/>
                </a:cubicBezTo>
                <a:cubicBezTo>
                  <a:pt x="0" y="139793"/>
                  <a:pt x="2238" y="134088"/>
                  <a:pt x="6735" y="129611"/>
                </a:cubicBezTo>
                <a:cubicBezTo>
                  <a:pt x="11212" y="125134"/>
                  <a:pt x="16917" y="122876"/>
                  <a:pt x="23850" y="122876"/>
                </a:cubicBezTo>
                <a:cubicBezTo>
                  <a:pt x="30783" y="122876"/>
                  <a:pt x="36488" y="125114"/>
                  <a:pt x="40965" y="129611"/>
                </a:cubicBezTo>
                <a:lnTo>
                  <a:pt x="134504" y="218257"/>
                </a:lnTo>
                <a:cubicBezTo>
                  <a:pt x="142665" y="225586"/>
                  <a:pt x="148667" y="234262"/>
                  <a:pt x="152550" y="244246"/>
                </a:cubicBezTo>
                <a:cubicBezTo>
                  <a:pt x="156413" y="254230"/>
                  <a:pt x="158354" y="264531"/>
                  <a:pt x="158354" y="275128"/>
                </a:cubicBezTo>
                <a:lnTo>
                  <a:pt x="158354" y="371737"/>
                </a:lnTo>
                <a:close/>
                <a:moveTo>
                  <a:pt x="329544" y="371737"/>
                </a:moveTo>
                <a:lnTo>
                  <a:pt x="329544" y="275128"/>
                </a:lnTo>
                <a:cubicBezTo>
                  <a:pt x="329544" y="264531"/>
                  <a:pt x="331585" y="254131"/>
                  <a:pt x="335665" y="243949"/>
                </a:cubicBezTo>
                <a:cubicBezTo>
                  <a:pt x="339746" y="233767"/>
                  <a:pt x="345649" y="225190"/>
                  <a:pt x="353394" y="218276"/>
                </a:cubicBezTo>
                <a:lnTo>
                  <a:pt x="446933" y="129631"/>
                </a:lnTo>
                <a:cubicBezTo>
                  <a:pt x="451826" y="125154"/>
                  <a:pt x="457630" y="122896"/>
                  <a:pt x="464365" y="122896"/>
                </a:cubicBezTo>
                <a:cubicBezTo>
                  <a:pt x="471100" y="122896"/>
                  <a:pt x="476686" y="125134"/>
                  <a:pt x="481183" y="129631"/>
                </a:cubicBezTo>
                <a:cubicBezTo>
                  <a:pt x="485660" y="134108"/>
                  <a:pt x="487918" y="139813"/>
                  <a:pt x="487918" y="146746"/>
                </a:cubicBezTo>
                <a:cubicBezTo>
                  <a:pt x="487918" y="153679"/>
                  <a:pt x="485680" y="159384"/>
                  <a:pt x="481183" y="163861"/>
                </a:cubicBezTo>
                <a:cubicBezTo>
                  <a:pt x="471813" y="173231"/>
                  <a:pt x="461513" y="183214"/>
                  <a:pt x="450301" y="193812"/>
                </a:cubicBezTo>
                <a:cubicBezTo>
                  <a:pt x="439089" y="204410"/>
                  <a:pt x="431442" y="212571"/>
                  <a:pt x="427381" y="218276"/>
                </a:cubicBezTo>
                <a:cubicBezTo>
                  <a:pt x="421676" y="226438"/>
                  <a:pt x="417695" y="235094"/>
                  <a:pt x="415456" y="244266"/>
                </a:cubicBezTo>
                <a:cubicBezTo>
                  <a:pt x="413218" y="253438"/>
                  <a:pt x="412089" y="263322"/>
                  <a:pt x="412089" y="273920"/>
                </a:cubicBezTo>
                <a:cubicBezTo>
                  <a:pt x="412089" y="288599"/>
                  <a:pt x="408721" y="302564"/>
                  <a:pt x="402006" y="315797"/>
                </a:cubicBezTo>
                <a:cubicBezTo>
                  <a:pt x="395271" y="329049"/>
                  <a:pt x="386000" y="339746"/>
                  <a:pt x="374194" y="347887"/>
                </a:cubicBezTo>
                <a:cubicBezTo>
                  <a:pt x="367677" y="352364"/>
                  <a:pt x="360645" y="356643"/>
                  <a:pt x="353097" y="360724"/>
                </a:cubicBezTo>
                <a:cubicBezTo>
                  <a:pt x="345550" y="364804"/>
                  <a:pt x="337706" y="368469"/>
                  <a:pt x="329564" y="371737"/>
                </a:cubicBez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09363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2D1A0B-9E35-C429-B99B-C120EFFA77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ADBD9EB-14E1-BB2F-1C47-BB391E98A356}"/>
              </a:ext>
            </a:extLst>
          </p:cNvPr>
          <p:cNvSpPr txBox="1"/>
          <p:nvPr/>
        </p:nvSpPr>
        <p:spPr>
          <a:xfrm>
            <a:off x="608240" y="4820554"/>
            <a:ext cx="21642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5000" dirty="0">
                <a:latin typeface="+mj-lt"/>
              </a:rPr>
              <a:t>Our </a:t>
            </a:r>
            <a:r>
              <a:rPr lang="en-ID" sz="5000" dirty="0">
                <a:solidFill>
                  <a:schemeClr val="accent1"/>
                </a:solidFill>
                <a:latin typeface="+mj-lt"/>
              </a:rPr>
              <a:t>Vision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2F6147-44CA-63FE-B71E-AF44BBDCA83E}"/>
              </a:ext>
            </a:extLst>
          </p:cNvPr>
          <p:cNvSpPr txBox="1"/>
          <p:nvPr/>
        </p:nvSpPr>
        <p:spPr>
          <a:xfrm>
            <a:off x="844868" y="590452"/>
            <a:ext cx="1479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>
                <a:latin typeface="+mj-lt"/>
                <a:cs typeface="Space Grotesk" pitchFamily="2" charset="0"/>
              </a:rPr>
              <a:t>Company Name</a:t>
            </a:r>
          </a:p>
        </p:txBody>
      </p:sp>
      <p:sp>
        <p:nvSpPr>
          <p:cNvPr id="18" name="Graphic 24">
            <a:extLst>
              <a:ext uri="{FF2B5EF4-FFF2-40B4-BE49-F238E27FC236}">
                <a16:creationId xmlns:a16="http://schemas.microsoft.com/office/drawing/2014/main" id="{A523F915-E5A6-9D90-010D-2EAE344CA12C}"/>
              </a:ext>
            </a:extLst>
          </p:cNvPr>
          <p:cNvSpPr/>
          <p:nvPr/>
        </p:nvSpPr>
        <p:spPr>
          <a:xfrm>
            <a:off x="695325" y="642555"/>
            <a:ext cx="156075" cy="144686"/>
          </a:xfrm>
          <a:custGeom>
            <a:avLst/>
            <a:gdLst>
              <a:gd name="connsiteX0" fmla="*/ 3075411 w 4356502"/>
              <a:gd name="connsiteY0" fmla="*/ 2019300 h 4038600"/>
              <a:gd name="connsiteX1" fmla="*/ 4350809 w 4356502"/>
              <a:gd name="connsiteY1" fmla="*/ 402431 h 4038600"/>
              <a:gd name="connsiteX2" fmla="*/ 4013814 w 4356502"/>
              <a:gd name="connsiteY2" fmla="*/ 0 h 4038600"/>
              <a:gd name="connsiteX3" fmla="*/ 342593 w 4356502"/>
              <a:gd name="connsiteY3" fmla="*/ 0 h 4038600"/>
              <a:gd name="connsiteX4" fmla="*/ 5694 w 4356502"/>
              <a:gd name="connsiteY4" fmla="*/ 402431 h 4038600"/>
              <a:gd name="connsiteX5" fmla="*/ 1281091 w 4356502"/>
              <a:gd name="connsiteY5" fmla="*/ 2019300 h 4038600"/>
              <a:gd name="connsiteX6" fmla="*/ 5694 w 4356502"/>
              <a:gd name="connsiteY6" fmla="*/ 3636169 h 4038600"/>
              <a:gd name="connsiteX7" fmla="*/ 342688 w 4356502"/>
              <a:gd name="connsiteY7" fmla="*/ 4038600 h 4038600"/>
              <a:gd name="connsiteX8" fmla="*/ 4013814 w 4356502"/>
              <a:gd name="connsiteY8" fmla="*/ 4038600 h 4038600"/>
              <a:gd name="connsiteX9" fmla="*/ 4350809 w 4356502"/>
              <a:gd name="connsiteY9" fmla="*/ 3636169 h 4038600"/>
              <a:gd name="connsiteX10" fmla="*/ 3075411 w 4356502"/>
              <a:gd name="connsiteY10" fmla="*/ 201930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56502" h="4038600">
                <a:moveTo>
                  <a:pt x="3075411" y="2019300"/>
                </a:moveTo>
                <a:cubicBezTo>
                  <a:pt x="3730445" y="1727835"/>
                  <a:pt x="4217459" y="1127093"/>
                  <a:pt x="4350809" y="402431"/>
                </a:cubicBezTo>
                <a:cubicBezTo>
                  <a:pt x="4389385" y="192881"/>
                  <a:pt x="4226984" y="0"/>
                  <a:pt x="4013814" y="0"/>
                </a:cubicBezTo>
                <a:lnTo>
                  <a:pt x="342593" y="0"/>
                </a:lnTo>
                <a:cubicBezTo>
                  <a:pt x="129519" y="0"/>
                  <a:pt x="-32882" y="192881"/>
                  <a:pt x="5694" y="402431"/>
                </a:cubicBezTo>
                <a:cubicBezTo>
                  <a:pt x="139044" y="1127093"/>
                  <a:pt x="626057" y="1727835"/>
                  <a:pt x="1281091" y="2019300"/>
                </a:cubicBezTo>
                <a:cubicBezTo>
                  <a:pt x="626057" y="2310765"/>
                  <a:pt x="139044" y="2911507"/>
                  <a:pt x="5694" y="3636169"/>
                </a:cubicBezTo>
                <a:cubicBezTo>
                  <a:pt x="-32882" y="3845719"/>
                  <a:pt x="129519" y="4038600"/>
                  <a:pt x="342688" y="4038600"/>
                </a:cubicBezTo>
                <a:lnTo>
                  <a:pt x="4013814" y="4038600"/>
                </a:lnTo>
                <a:cubicBezTo>
                  <a:pt x="4226888" y="4038600"/>
                  <a:pt x="4389385" y="3845719"/>
                  <a:pt x="4350809" y="3636169"/>
                </a:cubicBezTo>
                <a:cubicBezTo>
                  <a:pt x="4217459" y="2911507"/>
                  <a:pt x="3730445" y="2310765"/>
                  <a:pt x="3075411" y="201930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1ECDA3-7EEF-0BC3-4839-AA2E0302893F}"/>
              </a:ext>
            </a:extLst>
          </p:cNvPr>
          <p:cNvSpPr txBox="1"/>
          <p:nvPr/>
        </p:nvSpPr>
        <p:spPr>
          <a:xfrm>
            <a:off x="7128366" y="2156274"/>
            <a:ext cx="2638783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FC085C-25E3-F430-6052-6204D44736E9}"/>
              </a:ext>
            </a:extLst>
          </p:cNvPr>
          <p:cNvSpPr txBox="1"/>
          <p:nvPr/>
        </p:nvSpPr>
        <p:spPr>
          <a:xfrm>
            <a:off x="7110924" y="1790600"/>
            <a:ext cx="10814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Vision 01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0A1454-84CB-BC1A-5CE0-FE91CB50E17E}"/>
              </a:ext>
            </a:extLst>
          </p:cNvPr>
          <p:cNvSpPr txBox="1"/>
          <p:nvPr/>
        </p:nvSpPr>
        <p:spPr>
          <a:xfrm>
            <a:off x="7128366" y="5619958"/>
            <a:ext cx="2638783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E3FB50-F80E-C1F8-EBD3-877FD6197C2F}"/>
              </a:ext>
            </a:extLst>
          </p:cNvPr>
          <p:cNvSpPr txBox="1"/>
          <p:nvPr/>
        </p:nvSpPr>
        <p:spPr>
          <a:xfrm>
            <a:off x="7110924" y="5254284"/>
            <a:ext cx="10814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Vision 03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038068-B64D-7B18-06BD-7D2A6151F1D2}"/>
              </a:ext>
            </a:extLst>
          </p:cNvPr>
          <p:cNvSpPr txBox="1"/>
          <p:nvPr/>
        </p:nvSpPr>
        <p:spPr>
          <a:xfrm>
            <a:off x="8922445" y="3834195"/>
            <a:ext cx="2638783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C01135-18E8-FF32-44FF-76FC87367473}"/>
              </a:ext>
            </a:extLst>
          </p:cNvPr>
          <p:cNvSpPr txBox="1"/>
          <p:nvPr/>
        </p:nvSpPr>
        <p:spPr>
          <a:xfrm>
            <a:off x="8905003" y="3468521"/>
            <a:ext cx="10814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Vision 02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D4E540D-1EE7-0AB8-BFDD-1D185EFDD46D}"/>
              </a:ext>
            </a:extLst>
          </p:cNvPr>
          <p:cNvSpPr/>
          <p:nvPr/>
        </p:nvSpPr>
        <p:spPr>
          <a:xfrm rot="281807" flipH="1">
            <a:off x="768229" y="1886839"/>
            <a:ext cx="4456914" cy="2507361"/>
          </a:xfrm>
          <a:prstGeom prst="roundRect">
            <a:avLst>
              <a:gd name="adj" fmla="val 102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9545A05-3F18-7903-4BCC-F9CD10810BCC}"/>
              </a:ext>
            </a:extLst>
          </p:cNvPr>
          <p:cNvSpPr/>
          <p:nvPr/>
        </p:nvSpPr>
        <p:spPr>
          <a:xfrm rot="150462" flipH="1">
            <a:off x="768229" y="1886839"/>
            <a:ext cx="4456914" cy="2507361"/>
          </a:xfrm>
          <a:prstGeom prst="roundRect">
            <a:avLst>
              <a:gd name="adj" fmla="val 102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30C079-01F0-03AF-E28A-E46EF955041A}"/>
              </a:ext>
            </a:extLst>
          </p:cNvPr>
          <p:cNvSpPr/>
          <p:nvPr/>
        </p:nvSpPr>
        <p:spPr>
          <a:xfrm>
            <a:off x="5968122" y="3498997"/>
            <a:ext cx="604953" cy="60495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2222664F-63B1-5C36-66AE-E1FCE31B6AD4}"/>
              </a:ext>
            </a:extLst>
          </p:cNvPr>
          <p:cNvSpPr/>
          <p:nvPr/>
        </p:nvSpPr>
        <p:spPr>
          <a:xfrm>
            <a:off x="6501521" y="2459738"/>
            <a:ext cx="370166" cy="37016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27CE69AE-827E-CD26-2A24-D95DCF89E1F6}"/>
              </a:ext>
            </a:extLst>
          </p:cNvPr>
          <p:cNvSpPr/>
          <p:nvPr/>
        </p:nvSpPr>
        <p:spPr>
          <a:xfrm>
            <a:off x="3616944" y="5321245"/>
            <a:ext cx="1481758" cy="41592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B6B65ED-1DD4-ED84-8163-23BAD04C5281}"/>
              </a:ext>
            </a:extLst>
          </p:cNvPr>
          <p:cNvSpPr txBox="1"/>
          <p:nvPr/>
        </p:nvSpPr>
        <p:spPr>
          <a:xfrm>
            <a:off x="3819806" y="5371657"/>
            <a:ext cx="11338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+mj-lt"/>
              </a:rPr>
              <a:t>Next Page</a:t>
            </a:r>
            <a:endParaRPr lang="en-ID" sz="1400" dirty="0">
              <a:latin typeface="+mj-lt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B016EE54-AE32-E3DE-CECF-CE2435C1710A}"/>
              </a:ext>
            </a:extLst>
          </p:cNvPr>
          <p:cNvSpPr/>
          <p:nvPr/>
        </p:nvSpPr>
        <p:spPr>
          <a:xfrm>
            <a:off x="5003763" y="5391481"/>
            <a:ext cx="276225" cy="2762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3" name="Graphic 33">
            <a:extLst>
              <a:ext uri="{FF2B5EF4-FFF2-40B4-BE49-F238E27FC236}">
                <a16:creationId xmlns:a16="http://schemas.microsoft.com/office/drawing/2014/main" id="{C8A6F423-58D5-395F-0896-86E9A2DBD878}"/>
              </a:ext>
            </a:extLst>
          </p:cNvPr>
          <p:cNvSpPr/>
          <p:nvPr/>
        </p:nvSpPr>
        <p:spPr>
          <a:xfrm>
            <a:off x="5098702" y="5486344"/>
            <a:ext cx="86346" cy="86498"/>
          </a:xfrm>
          <a:custGeom>
            <a:avLst/>
            <a:gdLst>
              <a:gd name="connsiteX0" fmla="*/ 542925 w 542925"/>
              <a:gd name="connsiteY0" fmla="*/ 16193 h 543877"/>
              <a:gd name="connsiteX1" fmla="*/ 542925 w 542925"/>
              <a:gd name="connsiteY1" fmla="*/ 14288 h 543877"/>
              <a:gd name="connsiteX2" fmla="*/ 541973 w 542925"/>
              <a:gd name="connsiteY2" fmla="*/ 12383 h 543877"/>
              <a:gd name="connsiteX3" fmla="*/ 541020 w 542925"/>
              <a:gd name="connsiteY3" fmla="*/ 10478 h 543877"/>
              <a:gd name="connsiteX4" fmla="*/ 540068 w 542925"/>
              <a:gd name="connsiteY4" fmla="*/ 8573 h 543877"/>
              <a:gd name="connsiteX5" fmla="*/ 537210 w 542925"/>
              <a:gd name="connsiteY5" fmla="*/ 5715 h 543877"/>
              <a:gd name="connsiteX6" fmla="*/ 537210 w 542925"/>
              <a:gd name="connsiteY6" fmla="*/ 5715 h 543877"/>
              <a:gd name="connsiteX7" fmla="*/ 537210 w 542925"/>
              <a:gd name="connsiteY7" fmla="*/ 5715 h 543877"/>
              <a:gd name="connsiteX8" fmla="*/ 534353 w 542925"/>
              <a:gd name="connsiteY8" fmla="*/ 3810 h 543877"/>
              <a:gd name="connsiteX9" fmla="*/ 532448 w 542925"/>
              <a:gd name="connsiteY9" fmla="*/ 2858 h 543877"/>
              <a:gd name="connsiteX10" fmla="*/ 530543 w 542925"/>
              <a:gd name="connsiteY10" fmla="*/ 1905 h 543877"/>
              <a:gd name="connsiteX11" fmla="*/ 528638 w 542925"/>
              <a:gd name="connsiteY11" fmla="*/ 953 h 543877"/>
              <a:gd name="connsiteX12" fmla="*/ 526733 w 542925"/>
              <a:gd name="connsiteY12" fmla="*/ 0 h 543877"/>
              <a:gd name="connsiteX13" fmla="*/ 523875 w 542925"/>
              <a:gd name="connsiteY13" fmla="*/ 0 h 543877"/>
              <a:gd name="connsiteX14" fmla="*/ 522923 w 542925"/>
              <a:gd name="connsiteY14" fmla="*/ 0 h 543877"/>
              <a:gd name="connsiteX15" fmla="*/ 19050 w 542925"/>
              <a:gd name="connsiteY15" fmla="*/ 0 h 543877"/>
              <a:gd name="connsiteX16" fmla="*/ 0 w 542925"/>
              <a:gd name="connsiteY16" fmla="*/ 20003 h 543877"/>
              <a:gd name="connsiteX17" fmla="*/ 19050 w 542925"/>
              <a:gd name="connsiteY17" fmla="*/ 39053 h 543877"/>
              <a:gd name="connsiteX18" fmla="*/ 478155 w 542925"/>
              <a:gd name="connsiteY18" fmla="*/ 39053 h 543877"/>
              <a:gd name="connsiteX19" fmla="*/ 9525 w 542925"/>
              <a:gd name="connsiteY19" fmla="*/ 510540 h 543877"/>
              <a:gd name="connsiteX20" fmla="*/ 9525 w 542925"/>
              <a:gd name="connsiteY20" fmla="*/ 537210 h 543877"/>
              <a:gd name="connsiteX21" fmla="*/ 22860 w 542925"/>
              <a:gd name="connsiteY21" fmla="*/ 542925 h 543877"/>
              <a:gd name="connsiteX22" fmla="*/ 36195 w 542925"/>
              <a:gd name="connsiteY22" fmla="*/ 537210 h 543877"/>
              <a:gd name="connsiteX23" fmla="*/ 504825 w 542925"/>
              <a:gd name="connsiteY23" fmla="*/ 66675 h 543877"/>
              <a:gd name="connsiteX24" fmla="*/ 504825 w 542925"/>
              <a:gd name="connsiteY24" fmla="*/ 524828 h 543877"/>
              <a:gd name="connsiteX25" fmla="*/ 523875 w 542925"/>
              <a:gd name="connsiteY25" fmla="*/ 543878 h 543877"/>
              <a:gd name="connsiteX26" fmla="*/ 542925 w 542925"/>
              <a:gd name="connsiteY26" fmla="*/ 524828 h 543877"/>
              <a:gd name="connsiteX27" fmla="*/ 542925 w 542925"/>
              <a:gd name="connsiteY27" fmla="*/ 20003 h 543877"/>
              <a:gd name="connsiteX28" fmla="*/ 542925 w 542925"/>
              <a:gd name="connsiteY28" fmla="*/ 20003 h 543877"/>
              <a:gd name="connsiteX29" fmla="*/ 542925 w 542925"/>
              <a:gd name="connsiteY29" fmla="*/ 16193 h 543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42925" h="543877">
                <a:moveTo>
                  <a:pt x="542925" y="16193"/>
                </a:moveTo>
                <a:cubicBezTo>
                  <a:pt x="542925" y="15240"/>
                  <a:pt x="542925" y="15240"/>
                  <a:pt x="542925" y="14288"/>
                </a:cubicBezTo>
                <a:cubicBezTo>
                  <a:pt x="542925" y="13335"/>
                  <a:pt x="542925" y="13335"/>
                  <a:pt x="541973" y="12383"/>
                </a:cubicBezTo>
                <a:cubicBezTo>
                  <a:pt x="541973" y="11430"/>
                  <a:pt x="541020" y="11430"/>
                  <a:pt x="541020" y="10478"/>
                </a:cubicBezTo>
                <a:cubicBezTo>
                  <a:pt x="541020" y="9525"/>
                  <a:pt x="541020" y="9525"/>
                  <a:pt x="540068" y="8573"/>
                </a:cubicBezTo>
                <a:cubicBezTo>
                  <a:pt x="539115" y="7620"/>
                  <a:pt x="538163" y="6668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6258" y="4763"/>
                  <a:pt x="535305" y="4763"/>
                  <a:pt x="534353" y="3810"/>
                </a:cubicBezTo>
                <a:cubicBezTo>
                  <a:pt x="533400" y="3810"/>
                  <a:pt x="533400" y="2858"/>
                  <a:pt x="532448" y="2858"/>
                </a:cubicBezTo>
                <a:cubicBezTo>
                  <a:pt x="531495" y="2858"/>
                  <a:pt x="531495" y="1905"/>
                  <a:pt x="530543" y="1905"/>
                </a:cubicBezTo>
                <a:cubicBezTo>
                  <a:pt x="529590" y="1905"/>
                  <a:pt x="529590" y="1905"/>
                  <a:pt x="528638" y="953"/>
                </a:cubicBezTo>
                <a:cubicBezTo>
                  <a:pt x="527685" y="953"/>
                  <a:pt x="527685" y="953"/>
                  <a:pt x="526733" y="0"/>
                </a:cubicBezTo>
                <a:cubicBezTo>
                  <a:pt x="525780" y="0"/>
                  <a:pt x="524828" y="0"/>
                  <a:pt x="523875" y="0"/>
                </a:cubicBezTo>
                <a:cubicBezTo>
                  <a:pt x="523875" y="0"/>
                  <a:pt x="522923" y="0"/>
                  <a:pt x="522923" y="0"/>
                </a:cubicBezTo>
                <a:lnTo>
                  <a:pt x="19050" y="0"/>
                </a:lnTo>
                <a:cubicBezTo>
                  <a:pt x="8573" y="953"/>
                  <a:pt x="0" y="9525"/>
                  <a:pt x="0" y="20003"/>
                </a:cubicBezTo>
                <a:cubicBezTo>
                  <a:pt x="0" y="30480"/>
                  <a:pt x="8573" y="39053"/>
                  <a:pt x="19050" y="39053"/>
                </a:cubicBezTo>
                <a:lnTo>
                  <a:pt x="478155" y="39053"/>
                </a:lnTo>
                <a:lnTo>
                  <a:pt x="9525" y="510540"/>
                </a:lnTo>
                <a:cubicBezTo>
                  <a:pt x="1905" y="518160"/>
                  <a:pt x="1905" y="529590"/>
                  <a:pt x="9525" y="537210"/>
                </a:cubicBezTo>
                <a:cubicBezTo>
                  <a:pt x="13335" y="541020"/>
                  <a:pt x="18098" y="542925"/>
                  <a:pt x="22860" y="542925"/>
                </a:cubicBezTo>
                <a:cubicBezTo>
                  <a:pt x="27623" y="542925"/>
                  <a:pt x="32385" y="541020"/>
                  <a:pt x="36195" y="537210"/>
                </a:cubicBezTo>
                <a:lnTo>
                  <a:pt x="504825" y="66675"/>
                </a:lnTo>
                <a:lnTo>
                  <a:pt x="504825" y="524828"/>
                </a:lnTo>
                <a:cubicBezTo>
                  <a:pt x="504825" y="535305"/>
                  <a:pt x="513398" y="543878"/>
                  <a:pt x="523875" y="543878"/>
                </a:cubicBezTo>
                <a:cubicBezTo>
                  <a:pt x="534353" y="543878"/>
                  <a:pt x="542925" y="535305"/>
                  <a:pt x="542925" y="524828"/>
                </a:cubicBezTo>
                <a:lnTo>
                  <a:pt x="542925" y="20003"/>
                </a:lnTo>
                <a:cubicBezTo>
                  <a:pt x="542925" y="20003"/>
                  <a:pt x="542925" y="20003"/>
                  <a:pt x="542925" y="20003"/>
                </a:cubicBezTo>
                <a:cubicBezTo>
                  <a:pt x="542925" y="19050"/>
                  <a:pt x="542925" y="17145"/>
                  <a:pt x="542925" y="16193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en-US" dirty="0"/>
              <a:t> </a:t>
            </a:r>
            <a:endParaRPr lang="en-ID" dirty="0"/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C57B86DB-314B-D884-E8C0-20B18E4001FD}"/>
              </a:ext>
            </a:extLst>
          </p:cNvPr>
          <p:cNvSpPr/>
          <p:nvPr/>
        </p:nvSpPr>
        <p:spPr>
          <a:xfrm>
            <a:off x="7172490" y="549275"/>
            <a:ext cx="4324185" cy="3587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2" name="Rectangle: Rounded Corners 71">
            <a:extLst>
              <a:ext uri="{FF2B5EF4-FFF2-40B4-BE49-F238E27FC236}">
                <a16:creationId xmlns:a16="http://schemas.microsoft.com/office/drawing/2014/main" id="{3EE3E785-3230-B07A-A988-5D01E6A4C7DF}"/>
              </a:ext>
            </a:extLst>
          </p:cNvPr>
          <p:cNvSpPr/>
          <p:nvPr/>
        </p:nvSpPr>
        <p:spPr>
          <a:xfrm>
            <a:off x="8399533" y="601956"/>
            <a:ext cx="772580" cy="258132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2D2F982-A1AD-45DD-BF50-9FDABC7ACEC0}"/>
              </a:ext>
            </a:extLst>
          </p:cNvPr>
          <p:cNvSpPr txBox="1"/>
          <p:nvPr/>
        </p:nvSpPr>
        <p:spPr>
          <a:xfrm>
            <a:off x="7363153" y="590452"/>
            <a:ext cx="613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Home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BFCDC3B-8B3C-1444-5756-F794FCD1D31C}"/>
              </a:ext>
            </a:extLst>
          </p:cNvPr>
          <p:cNvSpPr txBox="1"/>
          <p:nvPr/>
        </p:nvSpPr>
        <p:spPr>
          <a:xfrm>
            <a:off x="8458127" y="590452"/>
            <a:ext cx="6553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bg2"/>
                </a:solidFill>
                <a:cs typeface="Space Grotesk" pitchFamily="2" charset="0"/>
              </a:rPr>
              <a:t>About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57E2FA4-A793-CD79-B219-EE8DD326B620}"/>
              </a:ext>
            </a:extLst>
          </p:cNvPr>
          <p:cNvSpPr txBox="1"/>
          <p:nvPr/>
        </p:nvSpPr>
        <p:spPr>
          <a:xfrm>
            <a:off x="9515456" y="590452"/>
            <a:ext cx="838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Works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8AFCFF4A-842C-BADE-9B87-7DF44A053D2D}"/>
              </a:ext>
            </a:extLst>
          </p:cNvPr>
          <p:cNvSpPr txBox="1"/>
          <p:nvPr/>
        </p:nvSpPr>
        <p:spPr>
          <a:xfrm>
            <a:off x="10589896" y="590452"/>
            <a:ext cx="838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  <a:cs typeface="Space Grotesk" pitchFamily="2" charset="0"/>
              </a:rPr>
              <a:t>Awards</a:t>
            </a:r>
            <a:endParaRPr lang="en-ID" sz="1200" dirty="0">
              <a:solidFill>
                <a:schemeClr val="tx2"/>
              </a:solidFill>
              <a:cs typeface="Space Grotesk" pitchFamily="2" charset="0"/>
            </a:endParaRPr>
          </a:p>
        </p:txBody>
      </p:sp>
      <p:pic>
        <p:nvPicPr>
          <p:cNvPr id="79" name="Picture Placeholder 78">
            <a:extLst>
              <a:ext uri="{FF2B5EF4-FFF2-40B4-BE49-F238E27FC236}">
                <a16:creationId xmlns:a16="http://schemas.microsoft.com/office/drawing/2014/main" id="{A93A2EA6-8843-CB83-8962-972203FFA22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4" b="21874"/>
          <a:stretch>
            <a:fillRect/>
          </a:stretch>
        </p:blipFill>
        <p:spPr/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77EA0093-9D1C-5F88-669D-C955201804C5}"/>
              </a:ext>
            </a:extLst>
          </p:cNvPr>
          <p:cNvSpPr/>
          <p:nvPr/>
        </p:nvSpPr>
        <p:spPr>
          <a:xfrm>
            <a:off x="4968689" y="1749779"/>
            <a:ext cx="512905" cy="5129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F3A157A2-2FB5-AB2B-BA50-B8D6916561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98702" y="1879792"/>
            <a:ext cx="252881" cy="252880"/>
          </a:xfrm>
          <a:prstGeom prst="rect">
            <a:avLst/>
          </a:prstGeom>
        </p:spPr>
      </p:pic>
      <p:sp>
        <p:nvSpPr>
          <p:cNvPr id="11" name="Graphic 25">
            <a:extLst>
              <a:ext uri="{FF2B5EF4-FFF2-40B4-BE49-F238E27FC236}">
                <a16:creationId xmlns:a16="http://schemas.microsoft.com/office/drawing/2014/main" id="{C16A9A3D-03E6-78DF-E60E-70D438409838}"/>
              </a:ext>
            </a:extLst>
          </p:cNvPr>
          <p:cNvSpPr/>
          <p:nvPr/>
        </p:nvSpPr>
        <p:spPr>
          <a:xfrm>
            <a:off x="6610458" y="2538141"/>
            <a:ext cx="152292" cy="203064"/>
          </a:xfrm>
          <a:custGeom>
            <a:avLst/>
            <a:gdLst>
              <a:gd name="connsiteX0" fmla="*/ 809720 w 1619345"/>
              <a:gd name="connsiteY0" fmla="*/ 2159222 h 2159222"/>
              <a:gd name="connsiteX1" fmla="*/ 657225 w 1619345"/>
              <a:gd name="connsiteY1" fmla="*/ 2095786 h 2159222"/>
              <a:gd name="connsiteX2" fmla="*/ 593789 w 1619345"/>
              <a:gd name="connsiteY2" fmla="*/ 1943291 h 2159222"/>
              <a:gd name="connsiteX3" fmla="*/ 1025652 w 1619345"/>
              <a:gd name="connsiteY3" fmla="*/ 1943291 h 2159222"/>
              <a:gd name="connsiteX4" fmla="*/ 962215 w 1619345"/>
              <a:gd name="connsiteY4" fmla="*/ 2095786 h 2159222"/>
              <a:gd name="connsiteX5" fmla="*/ 809720 w 1619345"/>
              <a:gd name="connsiteY5" fmla="*/ 2159222 h 2159222"/>
              <a:gd name="connsiteX6" fmla="*/ 377857 w 1619345"/>
              <a:gd name="connsiteY6" fmla="*/ 1835372 h 2159222"/>
              <a:gd name="connsiteX7" fmla="*/ 377857 w 1619345"/>
              <a:gd name="connsiteY7" fmla="*/ 1619441 h 2159222"/>
              <a:gd name="connsiteX8" fmla="*/ 1241584 w 1619345"/>
              <a:gd name="connsiteY8" fmla="*/ 1619441 h 2159222"/>
              <a:gd name="connsiteX9" fmla="*/ 1241584 w 1619345"/>
              <a:gd name="connsiteY9" fmla="*/ 1835372 h 2159222"/>
              <a:gd name="connsiteX10" fmla="*/ 377857 w 1619345"/>
              <a:gd name="connsiteY10" fmla="*/ 1835372 h 2159222"/>
              <a:gd name="connsiteX11" fmla="*/ 404813 w 1619345"/>
              <a:gd name="connsiteY11" fmla="*/ 1511522 h 2159222"/>
              <a:gd name="connsiteX12" fmla="*/ 109252 w 1619345"/>
              <a:gd name="connsiteY12" fmla="*/ 1214628 h 2159222"/>
              <a:gd name="connsiteX13" fmla="*/ 0 w 1619345"/>
              <a:gd name="connsiteY13" fmla="*/ 809720 h 2159222"/>
              <a:gd name="connsiteX14" fmla="*/ 236125 w 1619345"/>
              <a:gd name="connsiteY14" fmla="*/ 236220 h 2159222"/>
              <a:gd name="connsiteX15" fmla="*/ 809720 w 1619345"/>
              <a:gd name="connsiteY15" fmla="*/ 0 h 2159222"/>
              <a:gd name="connsiteX16" fmla="*/ 1383221 w 1619345"/>
              <a:gd name="connsiteY16" fmla="*/ 236125 h 2159222"/>
              <a:gd name="connsiteX17" fmla="*/ 1619345 w 1619345"/>
              <a:gd name="connsiteY17" fmla="*/ 809625 h 2159222"/>
              <a:gd name="connsiteX18" fmla="*/ 1509998 w 1619345"/>
              <a:gd name="connsiteY18" fmla="*/ 1214438 h 2159222"/>
              <a:gd name="connsiteX19" fmla="*/ 1214438 w 1619345"/>
              <a:gd name="connsiteY19" fmla="*/ 1511332 h 2159222"/>
              <a:gd name="connsiteX20" fmla="*/ 404813 w 1619345"/>
              <a:gd name="connsiteY20" fmla="*/ 1511332 h 2159222"/>
              <a:gd name="connsiteX21" fmla="*/ 469583 w 1619345"/>
              <a:gd name="connsiteY21" fmla="*/ 1295591 h 2159222"/>
              <a:gd name="connsiteX22" fmla="*/ 1149763 w 1619345"/>
              <a:gd name="connsiteY22" fmla="*/ 1295591 h 2159222"/>
              <a:gd name="connsiteX23" fmla="*/ 1337310 w 1619345"/>
              <a:gd name="connsiteY23" fmla="*/ 1082326 h 2159222"/>
              <a:gd name="connsiteX24" fmla="*/ 1403414 w 1619345"/>
              <a:gd name="connsiteY24" fmla="*/ 809720 h 2159222"/>
              <a:gd name="connsiteX25" fmla="*/ 1230630 w 1619345"/>
              <a:gd name="connsiteY25" fmla="*/ 388715 h 2159222"/>
              <a:gd name="connsiteX26" fmla="*/ 809625 w 1619345"/>
              <a:gd name="connsiteY26" fmla="*/ 215932 h 2159222"/>
              <a:gd name="connsiteX27" fmla="*/ 388620 w 1619345"/>
              <a:gd name="connsiteY27" fmla="*/ 388715 h 2159222"/>
              <a:gd name="connsiteX28" fmla="*/ 215837 w 1619345"/>
              <a:gd name="connsiteY28" fmla="*/ 809720 h 2159222"/>
              <a:gd name="connsiteX29" fmla="*/ 281940 w 1619345"/>
              <a:gd name="connsiteY29" fmla="*/ 1082326 h 2159222"/>
              <a:gd name="connsiteX30" fmla="*/ 469487 w 1619345"/>
              <a:gd name="connsiteY30" fmla="*/ 1295591 h 2159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619345" h="2159222">
                <a:moveTo>
                  <a:pt x="809720" y="2159222"/>
                </a:moveTo>
                <a:cubicBezTo>
                  <a:pt x="750380" y="2159222"/>
                  <a:pt x="699516" y="2138077"/>
                  <a:pt x="657225" y="2095786"/>
                </a:cubicBezTo>
                <a:cubicBezTo>
                  <a:pt x="614934" y="2053495"/>
                  <a:pt x="593789" y="2002631"/>
                  <a:pt x="593789" y="1943291"/>
                </a:cubicBezTo>
                <a:lnTo>
                  <a:pt x="1025652" y="1943291"/>
                </a:lnTo>
                <a:cubicBezTo>
                  <a:pt x="1025652" y="2002631"/>
                  <a:pt x="1004507" y="2053495"/>
                  <a:pt x="962215" y="2095786"/>
                </a:cubicBezTo>
                <a:cubicBezTo>
                  <a:pt x="919925" y="2138077"/>
                  <a:pt x="869061" y="2159222"/>
                  <a:pt x="809720" y="2159222"/>
                </a:cubicBezTo>
                <a:close/>
                <a:moveTo>
                  <a:pt x="377857" y="1835372"/>
                </a:moveTo>
                <a:lnTo>
                  <a:pt x="377857" y="1619441"/>
                </a:lnTo>
                <a:lnTo>
                  <a:pt x="1241584" y="1619441"/>
                </a:lnTo>
                <a:lnTo>
                  <a:pt x="1241584" y="1835372"/>
                </a:lnTo>
                <a:lnTo>
                  <a:pt x="377857" y="1835372"/>
                </a:lnTo>
                <a:close/>
                <a:moveTo>
                  <a:pt x="404813" y="1511522"/>
                </a:moveTo>
                <a:cubicBezTo>
                  <a:pt x="280702" y="1437704"/>
                  <a:pt x="182118" y="1338739"/>
                  <a:pt x="109252" y="1214628"/>
                </a:cubicBezTo>
                <a:cubicBezTo>
                  <a:pt x="36386" y="1090517"/>
                  <a:pt x="0" y="955453"/>
                  <a:pt x="0" y="809720"/>
                </a:cubicBezTo>
                <a:cubicBezTo>
                  <a:pt x="0" y="584835"/>
                  <a:pt x="78677" y="393573"/>
                  <a:pt x="236125" y="236220"/>
                </a:cubicBezTo>
                <a:cubicBezTo>
                  <a:pt x="393573" y="78677"/>
                  <a:pt x="584835" y="0"/>
                  <a:pt x="809720" y="0"/>
                </a:cubicBezTo>
                <a:cubicBezTo>
                  <a:pt x="1034606" y="0"/>
                  <a:pt x="1225868" y="78677"/>
                  <a:pt x="1383221" y="236125"/>
                </a:cubicBezTo>
                <a:cubicBezTo>
                  <a:pt x="1540669" y="393573"/>
                  <a:pt x="1619345" y="584740"/>
                  <a:pt x="1619345" y="809625"/>
                </a:cubicBezTo>
                <a:cubicBezTo>
                  <a:pt x="1619345" y="955358"/>
                  <a:pt x="1582864" y="1090327"/>
                  <a:pt x="1509998" y="1214438"/>
                </a:cubicBezTo>
                <a:cubicBezTo>
                  <a:pt x="1437132" y="1338548"/>
                  <a:pt x="1338643" y="1437513"/>
                  <a:pt x="1214438" y="1511332"/>
                </a:cubicBezTo>
                <a:lnTo>
                  <a:pt x="404813" y="1511332"/>
                </a:lnTo>
                <a:close/>
                <a:moveTo>
                  <a:pt x="469583" y="1295591"/>
                </a:moveTo>
                <a:lnTo>
                  <a:pt x="1149763" y="1295591"/>
                </a:lnTo>
                <a:cubicBezTo>
                  <a:pt x="1230725" y="1237964"/>
                  <a:pt x="1293305" y="1166908"/>
                  <a:pt x="1337310" y="1082326"/>
                </a:cubicBezTo>
                <a:cubicBezTo>
                  <a:pt x="1381316" y="997744"/>
                  <a:pt x="1403414" y="906875"/>
                  <a:pt x="1403414" y="809720"/>
                </a:cubicBezTo>
                <a:cubicBezTo>
                  <a:pt x="1403414" y="644176"/>
                  <a:pt x="1345787" y="503873"/>
                  <a:pt x="1230630" y="388715"/>
                </a:cubicBezTo>
                <a:cubicBezTo>
                  <a:pt x="1115473" y="273558"/>
                  <a:pt x="975170" y="215932"/>
                  <a:pt x="809625" y="215932"/>
                </a:cubicBezTo>
                <a:cubicBezTo>
                  <a:pt x="644081" y="215932"/>
                  <a:pt x="503777" y="273558"/>
                  <a:pt x="388620" y="388715"/>
                </a:cubicBezTo>
                <a:cubicBezTo>
                  <a:pt x="273463" y="503873"/>
                  <a:pt x="215837" y="644176"/>
                  <a:pt x="215837" y="809720"/>
                </a:cubicBezTo>
                <a:cubicBezTo>
                  <a:pt x="215837" y="906875"/>
                  <a:pt x="237839" y="997744"/>
                  <a:pt x="281940" y="1082326"/>
                </a:cubicBezTo>
                <a:cubicBezTo>
                  <a:pt x="326041" y="1166908"/>
                  <a:pt x="388525" y="1237964"/>
                  <a:pt x="469487" y="1295591"/>
                </a:cubicBez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5" name="Graphic 13">
            <a:extLst>
              <a:ext uri="{FF2B5EF4-FFF2-40B4-BE49-F238E27FC236}">
                <a16:creationId xmlns:a16="http://schemas.microsoft.com/office/drawing/2014/main" id="{81F0A2AE-BAEA-208B-8057-94363BF0C4E5}"/>
              </a:ext>
            </a:extLst>
          </p:cNvPr>
          <p:cNvSpPr/>
          <p:nvPr/>
        </p:nvSpPr>
        <p:spPr>
          <a:xfrm flipV="1">
            <a:off x="6068906" y="3663950"/>
            <a:ext cx="403384" cy="275046"/>
          </a:xfrm>
          <a:custGeom>
            <a:avLst/>
            <a:gdLst>
              <a:gd name="connsiteX0" fmla="*/ 1133475 w 2266950"/>
              <a:gd name="connsiteY0" fmla="*/ 1236536 h 1545716"/>
              <a:gd name="connsiteX1" fmla="*/ 1461897 w 2266950"/>
              <a:gd name="connsiteY1" fmla="*/ 1101281 h 1545716"/>
              <a:gd name="connsiteX2" fmla="*/ 1597152 w 2266950"/>
              <a:gd name="connsiteY2" fmla="*/ 772859 h 1545716"/>
              <a:gd name="connsiteX3" fmla="*/ 1461897 w 2266950"/>
              <a:gd name="connsiteY3" fmla="*/ 444437 h 1545716"/>
              <a:gd name="connsiteX4" fmla="*/ 1133475 w 2266950"/>
              <a:gd name="connsiteY4" fmla="*/ 309182 h 1545716"/>
              <a:gd name="connsiteX5" fmla="*/ 805053 w 2266950"/>
              <a:gd name="connsiteY5" fmla="*/ 444437 h 1545716"/>
              <a:gd name="connsiteX6" fmla="*/ 669798 w 2266950"/>
              <a:gd name="connsiteY6" fmla="*/ 772859 h 1545716"/>
              <a:gd name="connsiteX7" fmla="*/ 805053 w 2266950"/>
              <a:gd name="connsiteY7" fmla="*/ 1101281 h 1545716"/>
              <a:gd name="connsiteX8" fmla="*/ 1133475 w 2266950"/>
              <a:gd name="connsiteY8" fmla="*/ 1236536 h 1545716"/>
              <a:gd name="connsiteX9" fmla="*/ 1133475 w 2266950"/>
              <a:gd name="connsiteY9" fmla="*/ 1051084 h 1545716"/>
              <a:gd name="connsiteX10" fmla="*/ 936403 w 2266950"/>
              <a:gd name="connsiteY10" fmla="*/ 969931 h 1545716"/>
              <a:gd name="connsiteX11" fmla="*/ 855250 w 2266950"/>
              <a:gd name="connsiteY11" fmla="*/ 772859 h 1545716"/>
              <a:gd name="connsiteX12" fmla="*/ 936403 w 2266950"/>
              <a:gd name="connsiteY12" fmla="*/ 575786 h 1545716"/>
              <a:gd name="connsiteX13" fmla="*/ 1133475 w 2266950"/>
              <a:gd name="connsiteY13" fmla="*/ 494633 h 1545716"/>
              <a:gd name="connsiteX14" fmla="*/ 1330547 w 2266950"/>
              <a:gd name="connsiteY14" fmla="*/ 575786 h 1545716"/>
              <a:gd name="connsiteX15" fmla="*/ 1411700 w 2266950"/>
              <a:gd name="connsiteY15" fmla="*/ 772859 h 1545716"/>
              <a:gd name="connsiteX16" fmla="*/ 1330547 w 2266950"/>
              <a:gd name="connsiteY16" fmla="*/ 969931 h 1545716"/>
              <a:gd name="connsiteX17" fmla="*/ 1133475 w 2266950"/>
              <a:gd name="connsiteY17" fmla="*/ 1051084 h 1545716"/>
              <a:gd name="connsiteX18" fmla="*/ 1133475 w 2266950"/>
              <a:gd name="connsiteY18" fmla="*/ 1545717 h 1545716"/>
              <a:gd name="connsiteX19" fmla="*/ 448247 w 2266950"/>
              <a:gd name="connsiteY19" fmla="*/ 1335786 h 1545716"/>
              <a:gd name="connsiteX20" fmla="*/ 0 w 2266950"/>
              <a:gd name="connsiteY20" fmla="*/ 772859 h 1545716"/>
              <a:gd name="connsiteX21" fmla="*/ 448247 w 2266950"/>
              <a:gd name="connsiteY21" fmla="*/ 210026 h 1545716"/>
              <a:gd name="connsiteX22" fmla="*/ 1133475 w 2266950"/>
              <a:gd name="connsiteY22" fmla="*/ 0 h 1545716"/>
              <a:gd name="connsiteX23" fmla="*/ 1818704 w 2266950"/>
              <a:gd name="connsiteY23" fmla="*/ 209931 h 1545716"/>
              <a:gd name="connsiteX24" fmla="*/ 2266950 w 2266950"/>
              <a:gd name="connsiteY24" fmla="*/ 772763 h 1545716"/>
              <a:gd name="connsiteX25" fmla="*/ 1818704 w 2266950"/>
              <a:gd name="connsiteY25" fmla="*/ 1335596 h 1545716"/>
              <a:gd name="connsiteX26" fmla="*/ 1133475 w 2266950"/>
              <a:gd name="connsiteY26" fmla="*/ 1545527 h 1545716"/>
              <a:gd name="connsiteX27" fmla="*/ 1133475 w 2266950"/>
              <a:gd name="connsiteY27" fmla="*/ 1339596 h 1545716"/>
              <a:gd name="connsiteX28" fmla="*/ 1668018 w 2266950"/>
              <a:gd name="connsiteY28" fmla="*/ 1186339 h 1545716"/>
              <a:gd name="connsiteX29" fmla="*/ 2040255 w 2266950"/>
              <a:gd name="connsiteY29" fmla="*/ 772859 h 1545716"/>
              <a:gd name="connsiteX30" fmla="*/ 1668018 w 2266950"/>
              <a:gd name="connsiteY30" fmla="*/ 359378 h 1545716"/>
              <a:gd name="connsiteX31" fmla="*/ 1133475 w 2266950"/>
              <a:gd name="connsiteY31" fmla="*/ 206121 h 1545716"/>
              <a:gd name="connsiteX32" fmla="*/ 598932 w 2266950"/>
              <a:gd name="connsiteY32" fmla="*/ 359378 h 1545716"/>
              <a:gd name="connsiteX33" fmla="*/ 226695 w 2266950"/>
              <a:gd name="connsiteY33" fmla="*/ 772859 h 1545716"/>
              <a:gd name="connsiteX34" fmla="*/ 598932 w 2266950"/>
              <a:gd name="connsiteY34" fmla="*/ 1186339 h 1545716"/>
              <a:gd name="connsiteX35" fmla="*/ 1133475 w 2266950"/>
              <a:gd name="connsiteY35" fmla="*/ 1339596 h 1545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266950" h="1545716">
                <a:moveTo>
                  <a:pt x="1133475" y="1236536"/>
                </a:moveTo>
                <a:cubicBezTo>
                  <a:pt x="1262253" y="1236536"/>
                  <a:pt x="1371791" y="1191482"/>
                  <a:pt x="1461897" y="1101281"/>
                </a:cubicBezTo>
                <a:cubicBezTo>
                  <a:pt x="1552099" y="1011079"/>
                  <a:pt x="1597152" y="901637"/>
                  <a:pt x="1597152" y="772859"/>
                </a:cubicBezTo>
                <a:cubicBezTo>
                  <a:pt x="1597152" y="644081"/>
                  <a:pt x="1552099" y="534543"/>
                  <a:pt x="1461897" y="444437"/>
                </a:cubicBezTo>
                <a:cubicBezTo>
                  <a:pt x="1371695" y="354235"/>
                  <a:pt x="1262253" y="309182"/>
                  <a:pt x="1133475" y="309182"/>
                </a:cubicBezTo>
                <a:cubicBezTo>
                  <a:pt x="1004697" y="309182"/>
                  <a:pt x="895160" y="354235"/>
                  <a:pt x="805053" y="444437"/>
                </a:cubicBezTo>
                <a:cubicBezTo>
                  <a:pt x="714851" y="534638"/>
                  <a:pt x="669798" y="644081"/>
                  <a:pt x="669798" y="772859"/>
                </a:cubicBezTo>
                <a:cubicBezTo>
                  <a:pt x="669798" y="901637"/>
                  <a:pt x="714851" y="1011174"/>
                  <a:pt x="805053" y="1101281"/>
                </a:cubicBezTo>
                <a:cubicBezTo>
                  <a:pt x="895255" y="1191482"/>
                  <a:pt x="1004697" y="1236536"/>
                  <a:pt x="1133475" y="1236536"/>
                </a:cubicBezTo>
                <a:close/>
                <a:moveTo>
                  <a:pt x="1133475" y="1051084"/>
                </a:moveTo>
                <a:cubicBezTo>
                  <a:pt x="1056227" y="1051084"/>
                  <a:pt x="990505" y="1024033"/>
                  <a:pt x="936403" y="969931"/>
                </a:cubicBezTo>
                <a:cubicBezTo>
                  <a:pt x="882301" y="915829"/>
                  <a:pt x="855250" y="850106"/>
                  <a:pt x="855250" y="772859"/>
                </a:cubicBezTo>
                <a:cubicBezTo>
                  <a:pt x="855250" y="695611"/>
                  <a:pt x="882301" y="629888"/>
                  <a:pt x="936403" y="575786"/>
                </a:cubicBezTo>
                <a:cubicBezTo>
                  <a:pt x="990505" y="521684"/>
                  <a:pt x="1056227" y="494633"/>
                  <a:pt x="1133475" y="494633"/>
                </a:cubicBezTo>
                <a:cubicBezTo>
                  <a:pt x="1210723" y="494633"/>
                  <a:pt x="1276445" y="521684"/>
                  <a:pt x="1330547" y="575786"/>
                </a:cubicBezTo>
                <a:cubicBezTo>
                  <a:pt x="1384649" y="629888"/>
                  <a:pt x="1411700" y="695611"/>
                  <a:pt x="1411700" y="772859"/>
                </a:cubicBezTo>
                <a:cubicBezTo>
                  <a:pt x="1411700" y="850106"/>
                  <a:pt x="1384649" y="915829"/>
                  <a:pt x="1330547" y="969931"/>
                </a:cubicBezTo>
                <a:cubicBezTo>
                  <a:pt x="1276445" y="1024033"/>
                  <a:pt x="1210723" y="1051084"/>
                  <a:pt x="1133475" y="1051084"/>
                </a:cubicBezTo>
                <a:close/>
                <a:moveTo>
                  <a:pt x="1133475" y="1545717"/>
                </a:moveTo>
                <a:cubicBezTo>
                  <a:pt x="882777" y="1545717"/>
                  <a:pt x="654368" y="1475708"/>
                  <a:pt x="448247" y="1335786"/>
                </a:cubicBezTo>
                <a:cubicBezTo>
                  <a:pt x="242126" y="1195769"/>
                  <a:pt x="92774" y="1008126"/>
                  <a:pt x="0" y="772859"/>
                </a:cubicBezTo>
                <a:cubicBezTo>
                  <a:pt x="92774" y="537591"/>
                  <a:pt x="242126" y="349949"/>
                  <a:pt x="448247" y="210026"/>
                </a:cubicBezTo>
                <a:cubicBezTo>
                  <a:pt x="654368" y="70104"/>
                  <a:pt x="882777" y="0"/>
                  <a:pt x="1133475" y="0"/>
                </a:cubicBezTo>
                <a:cubicBezTo>
                  <a:pt x="1384173" y="0"/>
                  <a:pt x="1612583" y="70009"/>
                  <a:pt x="1818704" y="209931"/>
                </a:cubicBezTo>
                <a:cubicBezTo>
                  <a:pt x="2024825" y="349853"/>
                  <a:pt x="2174177" y="537496"/>
                  <a:pt x="2266950" y="772763"/>
                </a:cubicBezTo>
                <a:cubicBezTo>
                  <a:pt x="2174177" y="1008031"/>
                  <a:pt x="2024825" y="1195673"/>
                  <a:pt x="1818704" y="1335596"/>
                </a:cubicBezTo>
                <a:cubicBezTo>
                  <a:pt x="1612583" y="1475518"/>
                  <a:pt x="1384173" y="1545527"/>
                  <a:pt x="1133475" y="1545527"/>
                </a:cubicBezTo>
                <a:close/>
                <a:moveTo>
                  <a:pt x="1133475" y="1339596"/>
                </a:moveTo>
                <a:cubicBezTo>
                  <a:pt x="1327499" y="1339596"/>
                  <a:pt x="1505712" y="1288542"/>
                  <a:pt x="1668018" y="1186339"/>
                </a:cubicBezTo>
                <a:cubicBezTo>
                  <a:pt x="1830324" y="1084136"/>
                  <a:pt x="1954435" y="946309"/>
                  <a:pt x="2040255" y="772859"/>
                </a:cubicBezTo>
                <a:cubicBezTo>
                  <a:pt x="1954339" y="599408"/>
                  <a:pt x="1830324" y="461582"/>
                  <a:pt x="1668018" y="359378"/>
                </a:cubicBezTo>
                <a:cubicBezTo>
                  <a:pt x="1505712" y="257175"/>
                  <a:pt x="1327499" y="206121"/>
                  <a:pt x="1133475" y="206121"/>
                </a:cubicBezTo>
                <a:cubicBezTo>
                  <a:pt x="939451" y="206121"/>
                  <a:pt x="761238" y="257175"/>
                  <a:pt x="598932" y="359378"/>
                </a:cubicBezTo>
                <a:cubicBezTo>
                  <a:pt x="436626" y="461582"/>
                  <a:pt x="312515" y="599408"/>
                  <a:pt x="226695" y="772859"/>
                </a:cubicBezTo>
                <a:cubicBezTo>
                  <a:pt x="312611" y="946309"/>
                  <a:pt x="436626" y="1084136"/>
                  <a:pt x="598932" y="1186339"/>
                </a:cubicBezTo>
                <a:cubicBezTo>
                  <a:pt x="761238" y="1288542"/>
                  <a:pt x="939451" y="1339596"/>
                  <a:pt x="1133475" y="1339596"/>
                </a:cubicBez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94162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54C2CE-ABDE-1C8A-75BC-546DD132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8B6A178-6F97-A8A3-97E5-39797A7E3E4A}"/>
              </a:ext>
            </a:extLst>
          </p:cNvPr>
          <p:cNvSpPr txBox="1"/>
          <p:nvPr/>
        </p:nvSpPr>
        <p:spPr>
          <a:xfrm>
            <a:off x="588438" y="4666969"/>
            <a:ext cx="27453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5000" dirty="0">
                <a:latin typeface="+mj-lt"/>
              </a:rPr>
              <a:t>Our </a:t>
            </a:r>
            <a:r>
              <a:rPr lang="en-ID" sz="5000" dirty="0">
                <a:solidFill>
                  <a:schemeClr val="accent1"/>
                </a:solidFill>
                <a:latin typeface="+mj-lt"/>
              </a:rPr>
              <a:t>Mission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1630F27-0603-A407-D689-9E9ABCBFE88A}"/>
              </a:ext>
            </a:extLst>
          </p:cNvPr>
          <p:cNvSpPr/>
          <p:nvPr/>
        </p:nvSpPr>
        <p:spPr>
          <a:xfrm rot="21318193">
            <a:off x="4231669" y="1866900"/>
            <a:ext cx="3290244" cy="4317999"/>
          </a:xfrm>
          <a:prstGeom prst="roundRect">
            <a:avLst>
              <a:gd name="adj" fmla="val 102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EED4BF9-7D48-7024-A2C8-2E110E079D87}"/>
              </a:ext>
            </a:extLst>
          </p:cNvPr>
          <p:cNvSpPr/>
          <p:nvPr/>
        </p:nvSpPr>
        <p:spPr>
          <a:xfrm rot="21449538">
            <a:off x="4231669" y="1866900"/>
            <a:ext cx="3290244" cy="4317999"/>
          </a:xfrm>
          <a:prstGeom prst="roundRect">
            <a:avLst>
              <a:gd name="adj" fmla="val 102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B18D27-6DD1-CDB3-1B8C-8DCD7C726204}"/>
              </a:ext>
            </a:extLst>
          </p:cNvPr>
          <p:cNvSpPr txBox="1"/>
          <p:nvPr/>
        </p:nvSpPr>
        <p:spPr>
          <a:xfrm>
            <a:off x="605880" y="2052564"/>
            <a:ext cx="2638783" cy="9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.</a:t>
            </a:r>
            <a:endParaRPr lang="en-ID" sz="1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46D06C-1000-2D11-DB90-37C5DA7F8E19}"/>
              </a:ext>
            </a:extLst>
          </p:cNvPr>
          <p:cNvSpPr txBox="1"/>
          <p:nvPr/>
        </p:nvSpPr>
        <p:spPr>
          <a:xfrm>
            <a:off x="588438" y="1686890"/>
            <a:ext cx="10814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Mission 01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046CE28-5C5B-0FB7-9DD9-94E15C7B3E01}"/>
              </a:ext>
            </a:extLst>
          </p:cNvPr>
          <p:cNvSpPr txBox="1"/>
          <p:nvPr/>
        </p:nvSpPr>
        <p:spPr>
          <a:xfrm>
            <a:off x="8924380" y="3326910"/>
            <a:ext cx="2638783" cy="9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.</a:t>
            </a:r>
            <a:endParaRPr lang="en-ID" sz="1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9D17B9B-B1D3-A4D8-AA06-628C2D00A35A}"/>
              </a:ext>
            </a:extLst>
          </p:cNvPr>
          <p:cNvSpPr txBox="1"/>
          <p:nvPr/>
        </p:nvSpPr>
        <p:spPr>
          <a:xfrm>
            <a:off x="8906938" y="2961236"/>
            <a:ext cx="10814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Mission 02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318A6D-65C5-16C1-4779-BD1E8AE5D1B3}"/>
              </a:ext>
            </a:extLst>
          </p:cNvPr>
          <p:cNvSpPr txBox="1"/>
          <p:nvPr/>
        </p:nvSpPr>
        <p:spPr>
          <a:xfrm>
            <a:off x="8924380" y="5396221"/>
            <a:ext cx="2638783" cy="9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.</a:t>
            </a:r>
            <a:endParaRPr lang="en-ID" sz="1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89CFFE0-FE40-4AF6-CB2D-66C90B2F5972}"/>
              </a:ext>
            </a:extLst>
          </p:cNvPr>
          <p:cNvSpPr txBox="1"/>
          <p:nvPr/>
        </p:nvSpPr>
        <p:spPr>
          <a:xfrm>
            <a:off x="8906938" y="5030547"/>
            <a:ext cx="10814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Mission 03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62BE2FE-A242-F3DF-CEA2-FF590F6C98F1}"/>
              </a:ext>
            </a:extLst>
          </p:cNvPr>
          <p:cNvCxnSpPr/>
          <p:nvPr/>
        </p:nvCxnSpPr>
        <p:spPr>
          <a:xfrm>
            <a:off x="695325" y="3924300"/>
            <a:ext cx="2416175" cy="0"/>
          </a:xfrm>
          <a:prstGeom prst="line">
            <a:avLst/>
          </a:prstGeom>
          <a:ln w="25400" cap="rnd"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>
            <a:extLst>
              <a:ext uri="{FF2B5EF4-FFF2-40B4-BE49-F238E27FC236}">
                <a16:creationId xmlns:a16="http://schemas.microsoft.com/office/drawing/2014/main" id="{62119EBC-5BF6-5A91-7C6F-E5CB6C13981C}"/>
              </a:ext>
            </a:extLst>
          </p:cNvPr>
          <p:cNvSpPr/>
          <p:nvPr/>
        </p:nvSpPr>
        <p:spPr>
          <a:xfrm>
            <a:off x="8264808" y="2549848"/>
            <a:ext cx="338418" cy="33841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BEF74D7A-5395-2FC7-BC05-95CEC9684DB6}"/>
              </a:ext>
            </a:extLst>
          </p:cNvPr>
          <p:cNvSpPr/>
          <p:nvPr/>
        </p:nvSpPr>
        <p:spPr>
          <a:xfrm>
            <a:off x="9322990" y="1693621"/>
            <a:ext cx="665373" cy="66537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7A543E5-E65D-A410-B5F3-C231DB5BA802}"/>
              </a:ext>
            </a:extLst>
          </p:cNvPr>
          <p:cNvSpPr txBox="1"/>
          <p:nvPr/>
        </p:nvSpPr>
        <p:spPr>
          <a:xfrm>
            <a:off x="844868" y="590452"/>
            <a:ext cx="1479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>
                <a:latin typeface="+mj-lt"/>
                <a:cs typeface="Space Grotesk" pitchFamily="2" charset="0"/>
              </a:rPr>
              <a:t>Company Name</a:t>
            </a:r>
          </a:p>
        </p:txBody>
      </p:sp>
      <p:sp>
        <p:nvSpPr>
          <p:cNvPr id="53" name="Graphic 24">
            <a:extLst>
              <a:ext uri="{FF2B5EF4-FFF2-40B4-BE49-F238E27FC236}">
                <a16:creationId xmlns:a16="http://schemas.microsoft.com/office/drawing/2014/main" id="{9F64CCC7-0DBD-A173-842E-07063EE66F5C}"/>
              </a:ext>
            </a:extLst>
          </p:cNvPr>
          <p:cNvSpPr/>
          <p:nvPr/>
        </p:nvSpPr>
        <p:spPr>
          <a:xfrm>
            <a:off x="695325" y="642555"/>
            <a:ext cx="156075" cy="144686"/>
          </a:xfrm>
          <a:custGeom>
            <a:avLst/>
            <a:gdLst>
              <a:gd name="connsiteX0" fmla="*/ 3075411 w 4356502"/>
              <a:gd name="connsiteY0" fmla="*/ 2019300 h 4038600"/>
              <a:gd name="connsiteX1" fmla="*/ 4350809 w 4356502"/>
              <a:gd name="connsiteY1" fmla="*/ 402431 h 4038600"/>
              <a:gd name="connsiteX2" fmla="*/ 4013814 w 4356502"/>
              <a:gd name="connsiteY2" fmla="*/ 0 h 4038600"/>
              <a:gd name="connsiteX3" fmla="*/ 342593 w 4356502"/>
              <a:gd name="connsiteY3" fmla="*/ 0 h 4038600"/>
              <a:gd name="connsiteX4" fmla="*/ 5694 w 4356502"/>
              <a:gd name="connsiteY4" fmla="*/ 402431 h 4038600"/>
              <a:gd name="connsiteX5" fmla="*/ 1281091 w 4356502"/>
              <a:gd name="connsiteY5" fmla="*/ 2019300 h 4038600"/>
              <a:gd name="connsiteX6" fmla="*/ 5694 w 4356502"/>
              <a:gd name="connsiteY6" fmla="*/ 3636169 h 4038600"/>
              <a:gd name="connsiteX7" fmla="*/ 342688 w 4356502"/>
              <a:gd name="connsiteY7" fmla="*/ 4038600 h 4038600"/>
              <a:gd name="connsiteX8" fmla="*/ 4013814 w 4356502"/>
              <a:gd name="connsiteY8" fmla="*/ 4038600 h 4038600"/>
              <a:gd name="connsiteX9" fmla="*/ 4350809 w 4356502"/>
              <a:gd name="connsiteY9" fmla="*/ 3636169 h 4038600"/>
              <a:gd name="connsiteX10" fmla="*/ 3075411 w 4356502"/>
              <a:gd name="connsiteY10" fmla="*/ 201930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56502" h="4038600">
                <a:moveTo>
                  <a:pt x="3075411" y="2019300"/>
                </a:moveTo>
                <a:cubicBezTo>
                  <a:pt x="3730445" y="1727835"/>
                  <a:pt x="4217459" y="1127093"/>
                  <a:pt x="4350809" y="402431"/>
                </a:cubicBezTo>
                <a:cubicBezTo>
                  <a:pt x="4389385" y="192881"/>
                  <a:pt x="4226984" y="0"/>
                  <a:pt x="4013814" y="0"/>
                </a:cubicBezTo>
                <a:lnTo>
                  <a:pt x="342593" y="0"/>
                </a:lnTo>
                <a:cubicBezTo>
                  <a:pt x="129519" y="0"/>
                  <a:pt x="-32882" y="192881"/>
                  <a:pt x="5694" y="402431"/>
                </a:cubicBezTo>
                <a:cubicBezTo>
                  <a:pt x="139044" y="1127093"/>
                  <a:pt x="626057" y="1727835"/>
                  <a:pt x="1281091" y="2019300"/>
                </a:cubicBezTo>
                <a:cubicBezTo>
                  <a:pt x="626057" y="2310765"/>
                  <a:pt x="139044" y="2911507"/>
                  <a:pt x="5694" y="3636169"/>
                </a:cubicBezTo>
                <a:cubicBezTo>
                  <a:pt x="-32882" y="3845719"/>
                  <a:pt x="129519" y="4038600"/>
                  <a:pt x="342688" y="4038600"/>
                </a:cubicBezTo>
                <a:lnTo>
                  <a:pt x="4013814" y="4038600"/>
                </a:lnTo>
                <a:cubicBezTo>
                  <a:pt x="4226888" y="4038600"/>
                  <a:pt x="4389385" y="3845719"/>
                  <a:pt x="4350809" y="3636169"/>
                </a:cubicBezTo>
                <a:cubicBezTo>
                  <a:pt x="4217459" y="2911507"/>
                  <a:pt x="3730445" y="2310765"/>
                  <a:pt x="3075411" y="201930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448AD641-8580-E05B-780C-791514DB6333}"/>
              </a:ext>
            </a:extLst>
          </p:cNvPr>
          <p:cNvSpPr/>
          <p:nvPr/>
        </p:nvSpPr>
        <p:spPr>
          <a:xfrm>
            <a:off x="7172490" y="549275"/>
            <a:ext cx="4324185" cy="3587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DA3911FB-05CD-1297-7122-BE1ED428CB4A}"/>
              </a:ext>
            </a:extLst>
          </p:cNvPr>
          <p:cNvSpPr/>
          <p:nvPr/>
        </p:nvSpPr>
        <p:spPr>
          <a:xfrm>
            <a:off x="8399533" y="601956"/>
            <a:ext cx="772580" cy="258132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03FDE0B-E1E9-A786-6F95-8E818238857C}"/>
              </a:ext>
            </a:extLst>
          </p:cNvPr>
          <p:cNvSpPr txBox="1"/>
          <p:nvPr/>
        </p:nvSpPr>
        <p:spPr>
          <a:xfrm>
            <a:off x="7363153" y="590452"/>
            <a:ext cx="613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Home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A667CC8-AE3A-0237-277B-9EEF50320821}"/>
              </a:ext>
            </a:extLst>
          </p:cNvPr>
          <p:cNvSpPr txBox="1"/>
          <p:nvPr/>
        </p:nvSpPr>
        <p:spPr>
          <a:xfrm>
            <a:off x="8458127" y="590452"/>
            <a:ext cx="6553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bg2"/>
                </a:solidFill>
                <a:cs typeface="Space Grotesk" pitchFamily="2" charset="0"/>
              </a:rPr>
              <a:t>About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72AC766-D9B2-FD86-862F-267F07A688C1}"/>
              </a:ext>
            </a:extLst>
          </p:cNvPr>
          <p:cNvSpPr txBox="1"/>
          <p:nvPr/>
        </p:nvSpPr>
        <p:spPr>
          <a:xfrm>
            <a:off x="9515456" y="590452"/>
            <a:ext cx="838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Works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EDE16C4-CB14-B0F0-D074-EB3B7DEC6FB1}"/>
              </a:ext>
            </a:extLst>
          </p:cNvPr>
          <p:cNvSpPr txBox="1"/>
          <p:nvPr/>
        </p:nvSpPr>
        <p:spPr>
          <a:xfrm>
            <a:off x="10589896" y="590452"/>
            <a:ext cx="838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  <a:cs typeface="Space Grotesk" pitchFamily="2" charset="0"/>
              </a:rPr>
              <a:t>Awards</a:t>
            </a:r>
            <a:endParaRPr lang="en-ID" sz="1200" dirty="0">
              <a:solidFill>
                <a:schemeClr val="tx2"/>
              </a:solidFill>
              <a:cs typeface="Space Grotesk" pitchFamily="2" charset="0"/>
            </a:endParaRPr>
          </a:p>
        </p:txBody>
      </p:sp>
      <p:pic>
        <p:nvPicPr>
          <p:cNvPr id="68" name="Picture Placeholder 67">
            <a:extLst>
              <a:ext uri="{FF2B5EF4-FFF2-40B4-BE49-F238E27FC236}">
                <a16:creationId xmlns:a16="http://schemas.microsoft.com/office/drawing/2014/main" id="{4CFA1ED9-C540-5B5B-BB28-59CA4CA24CD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9" r="11729"/>
          <a:stretch>
            <a:fillRect/>
          </a:stretch>
        </p:blipFill>
        <p:spPr/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3B3D6854-07DC-4E3A-F55F-5DC1268B609F}"/>
              </a:ext>
            </a:extLst>
          </p:cNvPr>
          <p:cNvSpPr/>
          <p:nvPr/>
        </p:nvSpPr>
        <p:spPr>
          <a:xfrm>
            <a:off x="7206297" y="1736887"/>
            <a:ext cx="512905" cy="5129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B38556B0-142E-0E5A-4DB4-B97FAE882B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36310" y="1866900"/>
            <a:ext cx="252881" cy="252880"/>
          </a:xfrm>
          <a:prstGeom prst="rect">
            <a:avLst/>
          </a:prstGeom>
        </p:spPr>
      </p:pic>
      <p:sp>
        <p:nvSpPr>
          <p:cNvPr id="13" name="Graphic 5">
            <a:extLst>
              <a:ext uri="{FF2B5EF4-FFF2-40B4-BE49-F238E27FC236}">
                <a16:creationId xmlns:a16="http://schemas.microsoft.com/office/drawing/2014/main" id="{DB5B2A55-7983-F22D-32B5-0AD56E5EA5CC}"/>
              </a:ext>
            </a:extLst>
          </p:cNvPr>
          <p:cNvSpPr/>
          <p:nvPr/>
        </p:nvSpPr>
        <p:spPr>
          <a:xfrm>
            <a:off x="8378084" y="2649142"/>
            <a:ext cx="111866" cy="139830"/>
          </a:xfrm>
          <a:custGeom>
            <a:avLst/>
            <a:gdLst>
              <a:gd name="connsiteX0" fmla="*/ 258128 w 2064829"/>
              <a:gd name="connsiteY0" fmla="*/ 2580989 h 2580989"/>
              <a:gd name="connsiteX1" fmla="*/ 75819 w 2064829"/>
              <a:gd name="connsiteY1" fmla="*/ 2505170 h 2580989"/>
              <a:gd name="connsiteX2" fmla="*/ 0 w 2064829"/>
              <a:gd name="connsiteY2" fmla="*/ 2322862 h 2580989"/>
              <a:gd name="connsiteX3" fmla="*/ 0 w 2064829"/>
              <a:gd name="connsiteY3" fmla="*/ 258128 h 2580989"/>
              <a:gd name="connsiteX4" fmla="*/ 75819 w 2064829"/>
              <a:gd name="connsiteY4" fmla="*/ 75819 h 2580989"/>
              <a:gd name="connsiteX5" fmla="*/ 258128 w 2064829"/>
              <a:gd name="connsiteY5" fmla="*/ 0 h 2580989"/>
              <a:gd name="connsiteX6" fmla="*/ 1290542 w 2064829"/>
              <a:gd name="connsiteY6" fmla="*/ 0 h 2580989"/>
              <a:gd name="connsiteX7" fmla="*/ 2064830 w 2064829"/>
              <a:gd name="connsiteY7" fmla="*/ 774287 h 2580989"/>
              <a:gd name="connsiteX8" fmla="*/ 2064830 w 2064829"/>
              <a:gd name="connsiteY8" fmla="*/ 2322862 h 2580989"/>
              <a:gd name="connsiteX9" fmla="*/ 1989011 w 2064829"/>
              <a:gd name="connsiteY9" fmla="*/ 2505170 h 2580989"/>
              <a:gd name="connsiteX10" fmla="*/ 1806702 w 2064829"/>
              <a:gd name="connsiteY10" fmla="*/ 2580989 h 2580989"/>
              <a:gd name="connsiteX11" fmla="*/ 258128 w 2064829"/>
              <a:gd name="connsiteY11" fmla="*/ 2580989 h 2580989"/>
              <a:gd name="connsiteX12" fmla="*/ 1161479 w 2064829"/>
              <a:gd name="connsiteY12" fmla="*/ 903351 h 2580989"/>
              <a:gd name="connsiteX13" fmla="*/ 1161479 w 2064829"/>
              <a:gd name="connsiteY13" fmla="*/ 258128 h 2580989"/>
              <a:gd name="connsiteX14" fmla="*/ 258128 w 2064829"/>
              <a:gd name="connsiteY14" fmla="*/ 258128 h 2580989"/>
              <a:gd name="connsiteX15" fmla="*/ 258128 w 2064829"/>
              <a:gd name="connsiteY15" fmla="*/ 2322957 h 2580989"/>
              <a:gd name="connsiteX16" fmla="*/ 1806702 w 2064829"/>
              <a:gd name="connsiteY16" fmla="*/ 2322957 h 2580989"/>
              <a:gd name="connsiteX17" fmla="*/ 1806702 w 2064829"/>
              <a:gd name="connsiteY17" fmla="*/ 903351 h 2580989"/>
              <a:gd name="connsiteX18" fmla="*/ 1161479 w 2064829"/>
              <a:gd name="connsiteY18" fmla="*/ 903351 h 2580989"/>
              <a:gd name="connsiteX19" fmla="*/ 258128 w 2064829"/>
              <a:gd name="connsiteY19" fmla="*/ 258128 h 2580989"/>
              <a:gd name="connsiteX20" fmla="*/ 258128 w 2064829"/>
              <a:gd name="connsiteY20" fmla="*/ 903351 h 2580989"/>
              <a:gd name="connsiteX21" fmla="*/ 258128 w 2064829"/>
              <a:gd name="connsiteY21" fmla="*/ 258128 h 2580989"/>
              <a:gd name="connsiteX22" fmla="*/ 258128 w 2064829"/>
              <a:gd name="connsiteY22" fmla="*/ 2322957 h 2580989"/>
              <a:gd name="connsiteX23" fmla="*/ 258128 w 2064829"/>
              <a:gd name="connsiteY23" fmla="*/ 258128 h 2580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064829" h="2580989">
                <a:moveTo>
                  <a:pt x="258128" y="2580989"/>
                </a:moveTo>
                <a:cubicBezTo>
                  <a:pt x="187166" y="2580989"/>
                  <a:pt x="126397" y="2555748"/>
                  <a:pt x="75819" y="2505170"/>
                </a:cubicBezTo>
                <a:cubicBezTo>
                  <a:pt x="25241" y="2454593"/>
                  <a:pt x="0" y="2393823"/>
                  <a:pt x="0" y="2322862"/>
                </a:cubicBezTo>
                <a:lnTo>
                  <a:pt x="0" y="258128"/>
                </a:lnTo>
                <a:cubicBezTo>
                  <a:pt x="0" y="187166"/>
                  <a:pt x="25241" y="126397"/>
                  <a:pt x="75819" y="75819"/>
                </a:cubicBezTo>
                <a:cubicBezTo>
                  <a:pt x="126397" y="25241"/>
                  <a:pt x="187166" y="0"/>
                  <a:pt x="258128" y="0"/>
                </a:cubicBezTo>
                <a:lnTo>
                  <a:pt x="1290542" y="0"/>
                </a:lnTo>
                <a:lnTo>
                  <a:pt x="2064830" y="774287"/>
                </a:lnTo>
                <a:lnTo>
                  <a:pt x="2064830" y="2322862"/>
                </a:lnTo>
                <a:cubicBezTo>
                  <a:pt x="2064830" y="2393823"/>
                  <a:pt x="2039588" y="2454593"/>
                  <a:pt x="1989011" y="2505170"/>
                </a:cubicBezTo>
                <a:cubicBezTo>
                  <a:pt x="1938433" y="2555748"/>
                  <a:pt x="1877663" y="2580989"/>
                  <a:pt x="1806702" y="2580989"/>
                </a:cubicBezTo>
                <a:lnTo>
                  <a:pt x="258128" y="2580989"/>
                </a:lnTo>
                <a:close/>
                <a:moveTo>
                  <a:pt x="1161479" y="903351"/>
                </a:moveTo>
                <a:lnTo>
                  <a:pt x="1161479" y="258128"/>
                </a:lnTo>
                <a:lnTo>
                  <a:pt x="258128" y="258128"/>
                </a:lnTo>
                <a:lnTo>
                  <a:pt x="258128" y="2322957"/>
                </a:lnTo>
                <a:lnTo>
                  <a:pt x="1806702" y="2322957"/>
                </a:lnTo>
                <a:lnTo>
                  <a:pt x="1806702" y="903351"/>
                </a:lnTo>
                <a:lnTo>
                  <a:pt x="1161479" y="903351"/>
                </a:lnTo>
                <a:close/>
                <a:moveTo>
                  <a:pt x="258128" y="258128"/>
                </a:moveTo>
                <a:lnTo>
                  <a:pt x="258128" y="903351"/>
                </a:lnTo>
                <a:lnTo>
                  <a:pt x="258128" y="258128"/>
                </a:lnTo>
                <a:lnTo>
                  <a:pt x="258128" y="2322957"/>
                </a:lnTo>
                <a:lnTo>
                  <a:pt x="258128" y="258128"/>
                </a:ln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9547D9E2-7283-483A-DDEA-0D01F513FD5E}"/>
              </a:ext>
            </a:extLst>
          </p:cNvPr>
          <p:cNvSpPr/>
          <p:nvPr/>
        </p:nvSpPr>
        <p:spPr>
          <a:xfrm>
            <a:off x="9441078" y="1855796"/>
            <a:ext cx="429196" cy="344214"/>
          </a:xfrm>
          <a:custGeom>
            <a:avLst/>
            <a:gdLst>
              <a:gd name="connsiteX0" fmla="*/ 1702118 w 2346102"/>
              <a:gd name="connsiteY0" fmla="*/ 676180 h 1881568"/>
              <a:gd name="connsiteX1" fmla="*/ 1577150 w 2346102"/>
              <a:gd name="connsiteY1" fmla="*/ 624745 h 1881568"/>
              <a:gd name="connsiteX2" fmla="*/ 1525715 w 2346102"/>
              <a:gd name="connsiteY2" fmla="*/ 499777 h 1881568"/>
              <a:gd name="connsiteX3" fmla="*/ 1577150 w 2346102"/>
              <a:gd name="connsiteY3" fmla="*/ 374809 h 1881568"/>
              <a:gd name="connsiteX4" fmla="*/ 1702118 w 2346102"/>
              <a:gd name="connsiteY4" fmla="*/ 323374 h 1881568"/>
              <a:gd name="connsiteX5" fmla="*/ 1827086 w 2346102"/>
              <a:gd name="connsiteY5" fmla="*/ 374809 h 1881568"/>
              <a:gd name="connsiteX6" fmla="*/ 1878521 w 2346102"/>
              <a:gd name="connsiteY6" fmla="*/ 499777 h 1881568"/>
              <a:gd name="connsiteX7" fmla="*/ 1827086 w 2346102"/>
              <a:gd name="connsiteY7" fmla="*/ 624745 h 1881568"/>
              <a:gd name="connsiteX8" fmla="*/ 1702118 w 2346102"/>
              <a:gd name="connsiteY8" fmla="*/ 676180 h 1881568"/>
              <a:gd name="connsiteX9" fmla="*/ 643795 w 2346102"/>
              <a:gd name="connsiteY9" fmla="*/ 676180 h 1881568"/>
              <a:gd name="connsiteX10" fmla="*/ 518827 w 2346102"/>
              <a:gd name="connsiteY10" fmla="*/ 624745 h 1881568"/>
              <a:gd name="connsiteX11" fmla="*/ 467392 w 2346102"/>
              <a:gd name="connsiteY11" fmla="*/ 499777 h 1881568"/>
              <a:gd name="connsiteX12" fmla="*/ 518827 w 2346102"/>
              <a:gd name="connsiteY12" fmla="*/ 374809 h 1881568"/>
              <a:gd name="connsiteX13" fmla="*/ 643795 w 2346102"/>
              <a:gd name="connsiteY13" fmla="*/ 323374 h 1881568"/>
              <a:gd name="connsiteX14" fmla="*/ 768763 w 2346102"/>
              <a:gd name="connsiteY14" fmla="*/ 374809 h 1881568"/>
              <a:gd name="connsiteX15" fmla="*/ 820198 w 2346102"/>
              <a:gd name="connsiteY15" fmla="*/ 499777 h 1881568"/>
              <a:gd name="connsiteX16" fmla="*/ 768763 w 2346102"/>
              <a:gd name="connsiteY16" fmla="*/ 624745 h 1881568"/>
              <a:gd name="connsiteX17" fmla="*/ 643795 w 2346102"/>
              <a:gd name="connsiteY17" fmla="*/ 676180 h 1881568"/>
              <a:gd name="connsiteX18" fmla="*/ 1173004 w 2346102"/>
              <a:gd name="connsiteY18" fmla="*/ 999554 h 1881568"/>
              <a:gd name="connsiteX19" fmla="*/ 1048036 w 2346102"/>
              <a:gd name="connsiteY19" fmla="*/ 948119 h 1881568"/>
              <a:gd name="connsiteX20" fmla="*/ 996601 w 2346102"/>
              <a:gd name="connsiteY20" fmla="*/ 823151 h 1881568"/>
              <a:gd name="connsiteX21" fmla="*/ 1048036 w 2346102"/>
              <a:gd name="connsiteY21" fmla="*/ 698183 h 1881568"/>
              <a:gd name="connsiteX22" fmla="*/ 1173004 w 2346102"/>
              <a:gd name="connsiteY22" fmla="*/ 646748 h 1881568"/>
              <a:gd name="connsiteX23" fmla="*/ 1297972 w 2346102"/>
              <a:gd name="connsiteY23" fmla="*/ 698183 h 1881568"/>
              <a:gd name="connsiteX24" fmla="*/ 1349407 w 2346102"/>
              <a:gd name="connsiteY24" fmla="*/ 823151 h 1881568"/>
              <a:gd name="connsiteX25" fmla="*/ 1297972 w 2346102"/>
              <a:gd name="connsiteY25" fmla="*/ 948119 h 1881568"/>
              <a:gd name="connsiteX26" fmla="*/ 1173004 w 2346102"/>
              <a:gd name="connsiteY26" fmla="*/ 999554 h 1881568"/>
              <a:gd name="connsiteX27" fmla="*/ 1173004 w 2346102"/>
              <a:gd name="connsiteY27" fmla="*/ 352806 h 1881568"/>
              <a:gd name="connsiteX28" fmla="*/ 1048036 w 2346102"/>
              <a:gd name="connsiteY28" fmla="*/ 301371 h 1881568"/>
              <a:gd name="connsiteX29" fmla="*/ 996601 w 2346102"/>
              <a:gd name="connsiteY29" fmla="*/ 176403 h 1881568"/>
              <a:gd name="connsiteX30" fmla="*/ 1048036 w 2346102"/>
              <a:gd name="connsiteY30" fmla="*/ 51435 h 1881568"/>
              <a:gd name="connsiteX31" fmla="*/ 1173004 w 2346102"/>
              <a:gd name="connsiteY31" fmla="*/ 0 h 1881568"/>
              <a:gd name="connsiteX32" fmla="*/ 1297972 w 2346102"/>
              <a:gd name="connsiteY32" fmla="*/ 51435 h 1881568"/>
              <a:gd name="connsiteX33" fmla="*/ 1349407 w 2346102"/>
              <a:gd name="connsiteY33" fmla="*/ 176403 h 1881568"/>
              <a:gd name="connsiteX34" fmla="*/ 1297972 w 2346102"/>
              <a:gd name="connsiteY34" fmla="*/ 301371 h 1881568"/>
              <a:gd name="connsiteX35" fmla="*/ 1173004 w 2346102"/>
              <a:gd name="connsiteY35" fmla="*/ 352806 h 1881568"/>
              <a:gd name="connsiteX36" fmla="*/ 1173004 w 2346102"/>
              <a:gd name="connsiteY36" fmla="*/ 1881568 h 1881568"/>
              <a:gd name="connsiteX37" fmla="*/ 1053941 w 2346102"/>
              <a:gd name="connsiteY37" fmla="*/ 1872710 h 1881568"/>
              <a:gd name="connsiteX38" fmla="*/ 937832 w 2346102"/>
              <a:gd name="connsiteY38" fmla="*/ 1849184 h 1881568"/>
              <a:gd name="connsiteX39" fmla="*/ 937832 w 2346102"/>
              <a:gd name="connsiteY39" fmla="*/ 1428750 h 1881568"/>
              <a:gd name="connsiteX40" fmla="*/ 1006888 w 2346102"/>
              <a:gd name="connsiteY40" fmla="*/ 1250918 h 1881568"/>
              <a:gd name="connsiteX41" fmla="*/ 1173004 w 2346102"/>
              <a:gd name="connsiteY41" fmla="*/ 1175957 h 1881568"/>
              <a:gd name="connsiteX42" fmla="*/ 1339120 w 2346102"/>
              <a:gd name="connsiteY42" fmla="*/ 1250918 h 1881568"/>
              <a:gd name="connsiteX43" fmla="*/ 1408176 w 2346102"/>
              <a:gd name="connsiteY43" fmla="*/ 1428750 h 1881568"/>
              <a:gd name="connsiteX44" fmla="*/ 1408176 w 2346102"/>
              <a:gd name="connsiteY44" fmla="*/ 1849184 h 1881568"/>
              <a:gd name="connsiteX45" fmla="*/ 1292066 w 2346102"/>
              <a:gd name="connsiteY45" fmla="*/ 1872710 h 1881568"/>
              <a:gd name="connsiteX46" fmla="*/ 1173004 w 2346102"/>
              <a:gd name="connsiteY46" fmla="*/ 1881568 h 1881568"/>
              <a:gd name="connsiteX47" fmla="*/ 761429 w 2346102"/>
              <a:gd name="connsiteY47" fmla="*/ 1787462 h 1881568"/>
              <a:gd name="connsiteX48" fmla="*/ 648272 w 2346102"/>
              <a:gd name="connsiteY48" fmla="*/ 1734503 h 1881568"/>
              <a:gd name="connsiteX49" fmla="*/ 543878 w 2346102"/>
              <a:gd name="connsiteY49" fmla="*/ 1669828 h 1881568"/>
              <a:gd name="connsiteX50" fmla="*/ 413099 w 2346102"/>
              <a:gd name="connsiteY50" fmla="*/ 1516952 h 1881568"/>
              <a:gd name="connsiteX51" fmla="*/ 364617 w 2346102"/>
              <a:gd name="connsiteY51" fmla="*/ 1317022 h 1881568"/>
              <a:gd name="connsiteX52" fmla="*/ 348425 w 2346102"/>
              <a:gd name="connsiteY52" fmla="*/ 1174433 h 1881568"/>
              <a:gd name="connsiteX53" fmla="*/ 291084 w 2346102"/>
              <a:gd name="connsiteY53" fmla="*/ 1049465 h 1881568"/>
              <a:gd name="connsiteX54" fmla="*/ 180880 w 2346102"/>
              <a:gd name="connsiteY54" fmla="*/ 933355 h 1881568"/>
              <a:gd name="connsiteX55" fmla="*/ 32385 w 2346102"/>
              <a:gd name="connsiteY55" fmla="*/ 787813 h 1881568"/>
              <a:gd name="connsiteX56" fmla="*/ 0 w 2346102"/>
              <a:gd name="connsiteY56" fmla="*/ 705517 h 1881568"/>
              <a:gd name="connsiteX57" fmla="*/ 32385 w 2346102"/>
              <a:gd name="connsiteY57" fmla="*/ 623221 h 1881568"/>
              <a:gd name="connsiteX58" fmla="*/ 114681 w 2346102"/>
              <a:gd name="connsiteY58" fmla="*/ 590836 h 1881568"/>
              <a:gd name="connsiteX59" fmla="*/ 196977 w 2346102"/>
              <a:gd name="connsiteY59" fmla="*/ 623221 h 1881568"/>
              <a:gd name="connsiteX60" fmla="*/ 646748 w 2346102"/>
              <a:gd name="connsiteY60" fmla="*/ 1049465 h 1881568"/>
              <a:gd name="connsiteX61" fmla="*/ 733520 w 2346102"/>
              <a:gd name="connsiteY61" fmla="*/ 1174433 h 1881568"/>
              <a:gd name="connsiteX62" fmla="*/ 761429 w 2346102"/>
              <a:gd name="connsiteY62" fmla="*/ 1322927 h 1881568"/>
              <a:gd name="connsiteX63" fmla="*/ 761429 w 2346102"/>
              <a:gd name="connsiteY63" fmla="*/ 1787462 h 1881568"/>
              <a:gd name="connsiteX64" fmla="*/ 1584579 w 2346102"/>
              <a:gd name="connsiteY64" fmla="*/ 1787462 h 1881568"/>
              <a:gd name="connsiteX65" fmla="*/ 1584579 w 2346102"/>
              <a:gd name="connsiteY65" fmla="*/ 1322927 h 1881568"/>
              <a:gd name="connsiteX66" fmla="*/ 1614011 w 2346102"/>
              <a:gd name="connsiteY66" fmla="*/ 1173004 h 1881568"/>
              <a:gd name="connsiteX67" fmla="*/ 1699260 w 2346102"/>
              <a:gd name="connsiteY67" fmla="*/ 1049560 h 1881568"/>
              <a:gd name="connsiteX68" fmla="*/ 2149031 w 2346102"/>
              <a:gd name="connsiteY68" fmla="*/ 623316 h 1881568"/>
              <a:gd name="connsiteX69" fmla="*/ 2232851 w 2346102"/>
              <a:gd name="connsiteY69" fmla="*/ 590931 h 1881568"/>
              <a:gd name="connsiteX70" fmla="*/ 2313718 w 2346102"/>
              <a:gd name="connsiteY70" fmla="*/ 623316 h 1881568"/>
              <a:gd name="connsiteX71" fmla="*/ 2346103 w 2346102"/>
              <a:gd name="connsiteY71" fmla="*/ 705612 h 1881568"/>
              <a:gd name="connsiteX72" fmla="*/ 2313718 w 2346102"/>
              <a:gd name="connsiteY72" fmla="*/ 787908 h 1881568"/>
              <a:gd name="connsiteX73" fmla="*/ 2165223 w 2346102"/>
              <a:gd name="connsiteY73" fmla="*/ 931926 h 1881568"/>
              <a:gd name="connsiteX74" fmla="*/ 2055019 w 2346102"/>
              <a:gd name="connsiteY74" fmla="*/ 1049560 h 1881568"/>
              <a:gd name="connsiteX75" fmla="*/ 1997678 w 2346102"/>
              <a:gd name="connsiteY75" fmla="*/ 1174528 h 1881568"/>
              <a:gd name="connsiteX76" fmla="*/ 1981486 w 2346102"/>
              <a:gd name="connsiteY76" fmla="*/ 1317117 h 1881568"/>
              <a:gd name="connsiteX77" fmla="*/ 1933004 w 2346102"/>
              <a:gd name="connsiteY77" fmla="*/ 1518476 h 1881568"/>
              <a:gd name="connsiteX78" fmla="*/ 1799273 w 2346102"/>
              <a:gd name="connsiteY78" fmla="*/ 1672781 h 1881568"/>
              <a:gd name="connsiteX79" fmla="*/ 1697831 w 2346102"/>
              <a:gd name="connsiteY79" fmla="*/ 1734503 h 1881568"/>
              <a:gd name="connsiteX80" fmla="*/ 1584674 w 2346102"/>
              <a:gd name="connsiteY80" fmla="*/ 1787462 h 1881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2346102" h="1881568">
                <a:moveTo>
                  <a:pt x="1702118" y="676180"/>
                </a:moveTo>
                <a:cubicBezTo>
                  <a:pt x="1653159" y="676180"/>
                  <a:pt x="1611440" y="659035"/>
                  <a:pt x="1577150" y="624745"/>
                </a:cubicBezTo>
                <a:cubicBezTo>
                  <a:pt x="1542860" y="590455"/>
                  <a:pt x="1525715" y="548831"/>
                  <a:pt x="1525715" y="499777"/>
                </a:cubicBezTo>
                <a:cubicBezTo>
                  <a:pt x="1525715" y="450723"/>
                  <a:pt x="1542860" y="409099"/>
                  <a:pt x="1577150" y="374809"/>
                </a:cubicBezTo>
                <a:cubicBezTo>
                  <a:pt x="1611440" y="340519"/>
                  <a:pt x="1653064" y="323374"/>
                  <a:pt x="1702118" y="323374"/>
                </a:cubicBezTo>
                <a:cubicBezTo>
                  <a:pt x="1751171" y="323374"/>
                  <a:pt x="1792796" y="340519"/>
                  <a:pt x="1827086" y="374809"/>
                </a:cubicBezTo>
                <a:cubicBezTo>
                  <a:pt x="1861375" y="409099"/>
                  <a:pt x="1878521" y="450723"/>
                  <a:pt x="1878521" y="499777"/>
                </a:cubicBezTo>
                <a:cubicBezTo>
                  <a:pt x="1878521" y="548831"/>
                  <a:pt x="1861375" y="590455"/>
                  <a:pt x="1827086" y="624745"/>
                </a:cubicBezTo>
                <a:cubicBezTo>
                  <a:pt x="1792796" y="659035"/>
                  <a:pt x="1751171" y="676180"/>
                  <a:pt x="1702118" y="676180"/>
                </a:cubicBezTo>
                <a:close/>
                <a:moveTo>
                  <a:pt x="643795" y="676180"/>
                </a:moveTo>
                <a:cubicBezTo>
                  <a:pt x="594836" y="676180"/>
                  <a:pt x="553117" y="659035"/>
                  <a:pt x="518827" y="624745"/>
                </a:cubicBezTo>
                <a:cubicBezTo>
                  <a:pt x="484537" y="590455"/>
                  <a:pt x="467392" y="548831"/>
                  <a:pt x="467392" y="499777"/>
                </a:cubicBezTo>
                <a:cubicBezTo>
                  <a:pt x="467392" y="450723"/>
                  <a:pt x="484537" y="409099"/>
                  <a:pt x="518827" y="374809"/>
                </a:cubicBezTo>
                <a:cubicBezTo>
                  <a:pt x="553117" y="340519"/>
                  <a:pt x="594741" y="323374"/>
                  <a:pt x="643795" y="323374"/>
                </a:cubicBezTo>
                <a:cubicBezTo>
                  <a:pt x="692849" y="323374"/>
                  <a:pt x="734473" y="340519"/>
                  <a:pt x="768763" y="374809"/>
                </a:cubicBezTo>
                <a:cubicBezTo>
                  <a:pt x="803053" y="409099"/>
                  <a:pt x="820198" y="450723"/>
                  <a:pt x="820198" y="499777"/>
                </a:cubicBezTo>
                <a:cubicBezTo>
                  <a:pt x="820198" y="548831"/>
                  <a:pt x="803053" y="590455"/>
                  <a:pt x="768763" y="624745"/>
                </a:cubicBezTo>
                <a:cubicBezTo>
                  <a:pt x="734473" y="659035"/>
                  <a:pt x="692849" y="676180"/>
                  <a:pt x="643795" y="676180"/>
                </a:cubicBezTo>
                <a:close/>
                <a:moveTo>
                  <a:pt x="1173004" y="999554"/>
                </a:moveTo>
                <a:cubicBezTo>
                  <a:pt x="1124045" y="999554"/>
                  <a:pt x="1082326" y="982409"/>
                  <a:pt x="1048036" y="948119"/>
                </a:cubicBezTo>
                <a:cubicBezTo>
                  <a:pt x="1013746" y="913829"/>
                  <a:pt x="996601" y="872204"/>
                  <a:pt x="996601" y="823151"/>
                </a:cubicBezTo>
                <a:cubicBezTo>
                  <a:pt x="996601" y="774097"/>
                  <a:pt x="1013746" y="732473"/>
                  <a:pt x="1048036" y="698183"/>
                </a:cubicBezTo>
                <a:cubicBezTo>
                  <a:pt x="1082326" y="663893"/>
                  <a:pt x="1123950" y="646748"/>
                  <a:pt x="1173004" y="646748"/>
                </a:cubicBezTo>
                <a:cubicBezTo>
                  <a:pt x="1222058" y="646748"/>
                  <a:pt x="1263682" y="663893"/>
                  <a:pt x="1297972" y="698183"/>
                </a:cubicBezTo>
                <a:cubicBezTo>
                  <a:pt x="1332262" y="732473"/>
                  <a:pt x="1349407" y="774097"/>
                  <a:pt x="1349407" y="823151"/>
                </a:cubicBezTo>
                <a:cubicBezTo>
                  <a:pt x="1349407" y="872204"/>
                  <a:pt x="1332262" y="913829"/>
                  <a:pt x="1297972" y="948119"/>
                </a:cubicBezTo>
                <a:cubicBezTo>
                  <a:pt x="1263682" y="982409"/>
                  <a:pt x="1222058" y="999554"/>
                  <a:pt x="1173004" y="999554"/>
                </a:cubicBezTo>
                <a:close/>
                <a:moveTo>
                  <a:pt x="1173004" y="352806"/>
                </a:moveTo>
                <a:cubicBezTo>
                  <a:pt x="1124045" y="352806"/>
                  <a:pt x="1082326" y="335661"/>
                  <a:pt x="1048036" y="301371"/>
                </a:cubicBezTo>
                <a:cubicBezTo>
                  <a:pt x="1013746" y="267081"/>
                  <a:pt x="996601" y="225457"/>
                  <a:pt x="996601" y="176403"/>
                </a:cubicBezTo>
                <a:cubicBezTo>
                  <a:pt x="996601" y="127349"/>
                  <a:pt x="1013746" y="85725"/>
                  <a:pt x="1048036" y="51435"/>
                </a:cubicBezTo>
                <a:cubicBezTo>
                  <a:pt x="1082326" y="17145"/>
                  <a:pt x="1123950" y="0"/>
                  <a:pt x="1173004" y="0"/>
                </a:cubicBezTo>
                <a:cubicBezTo>
                  <a:pt x="1222058" y="0"/>
                  <a:pt x="1263682" y="17145"/>
                  <a:pt x="1297972" y="51435"/>
                </a:cubicBezTo>
                <a:cubicBezTo>
                  <a:pt x="1332262" y="85725"/>
                  <a:pt x="1349407" y="127349"/>
                  <a:pt x="1349407" y="176403"/>
                </a:cubicBezTo>
                <a:cubicBezTo>
                  <a:pt x="1349407" y="225457"/>
                  <a:pt x="1332262" y="267081"/>
                  <a:pt x="1297972" y="301371"/>
                </a:cubicBezTo>
                <a:cubicBezTo>
                  <a:pt x="1263682" y="335661"/>
                  <a:pt x="1222058" y="352806"/>
                  <a:pt x="1173004" y="352806"/>
                </a:cubicBezTo>
                <a:close/>
                <a:moveTo>
                  <a:pt x="1173004" y="1881568"/>
                </a:moveTo>
                <a:cubicBezTo>
                  <a:pt x="1133761" y="1881568"/>
                  <a:pt x="1094137" y="1878616"/>
                  <a:pt x="1053941" y="1872710"/>
                </a:cubicBezTo>
                <a:cubicBezTo>
                  <a:pt x="1013746" y="1866805"/>
                  <a:pt x="975074" y="1858994"/>
                  <a:pt x="937832" y="1849184"/>
                </a:cubicBezTo>
                <a:lnTo>
                  <a:pt x="937832" y="1428750"/>
                </a:lnTo>
                <a:cubicBezTo>
                  <a:pt x="937832" y="1360170"/>
                  <a:pt x="960882" y="1300829"/>
                  <a:pt x="1006888" y="1250918"/>
                </a:cubicBezTo>
                <a:cubicBezTo>
                  <a:pt x="1052989" y="1200912"/>
                  <a:pt x="1108329" y="1175957"/>
                  <a:pt x="1173004" y="1175957"/>
                </a:cubicBezTo>
                <a:cubicBezTo>
                  <a:pt x="1237679" y="1175957"/>
                  <a:pt x="1293019" y="1200912"/>
                  <a:pt x="1339120" y="1250918"/>
                </a:cubicBezTo>
                <a:cubicBezTo>
                  <a:pt x="1385221" y="1300925"/>
                  <a:pt x="1408176" y="1360170"/>
                  <a:pt x="1408176" y="1428750"/>
                </a:cubicBezTo>
                <a:lnTo>
                  <a:pt x="1408176" y="1849184"/>
                </a:lnTo>
                <a:cubicBezTo>
                  <a:pt x="1370933" y="1858994"/>
                  <a:pt x="1332262" y="1866805"/>
                  <a:pt x="1292066" y="1872710"/>
                </a:cubicBezTo>
                <a:cubicBezTo>
                  <a:pt x="1251871" y="1878616"/>
                  <a:pt x="1212247" y="1881568"/>
                  <a:pt x="1173004" y="1881568"/>
                </a:cubicBezTo>
                <a:close/>
                <a:moveTo>
                  <a:pt x="761429" y="1787462"/>
                </a:moveTo>
                <a:cubicBezTo>
                  <a:pt x="722186" y="1771745"/>
                  <a:pt x="684467" y="1754124"/>
                  <a:pt x="648272" y="1734503"/>
                </a:cubicBezTo>
                <a:cubicBezTo>
                  <a:pt x="611981" y="1714881"/>
                  <a:pt x="577215" y="1693355"/>
                  <a:pt x="543878" y="1669828"/>
                </a:cubicBezTo>
                <a:cubicBezTo>
                  <a:pt x="489014" y="1630585"/>
                  <a:pt x="445389" y="1579626"/>
                  <a:pt x="413099" y="1516952"/>
                </a:cubicBezTo>
                <a:cubicBezTo>
                  <a:pt x="380714" y="1454277"/>
                  <a:pt x="364617" y="1387602"/>
                  <a:pt x="364617" y="1317022"/>
                </a:cubicBezTo>
                <a:cubicBezTo>
                  <a:pt x="364617" y="1266063"/>
                  <a:pt x="359188" y="1218533"/>
                  <a:pt x="348425" y="1174433"/>
                </a:cubicBezTo>
                <a:cubicBezTo>
                  <a:pt x="337661" y="1130332"/>
                  <a:pt x="318516" y="1088708"/>
                  <a:pt x="291084" y="1049465"/>
                </a:cubicBezTo>
                <a:cubicBezTo>
                  <a:pt x="271463" y="1024033"/>
                  <a:pt x="234696" y="985266"/>
                  <a:pt x="180880" y="933355"/>
                </a:cubicBezTo>
                <a:cubicBezTo>
                  <a:pt x="126968" y="881444"/>
                  <a:pt x="77534" y="832866"/>
                  <a:pt x="32385" y="787813"/>
                </a:cubicBezTo>
                <a:cubicBezTo>
                  <a:pt x="10859" y="766286"/>
                  <a:pt x="0" y="738854"/>
                  <a:pt x="0" y="705517"/>
                </a:cubicBezTo>
                <a:cubicBezTo>
                  <a:pt x="0" y="672179"/>
                  <a:pt x="10763" y="644747"/>
                  <a:pt x="32385" y="623221"/>
                </a:cubicBezTo>
                <a:cubicBezTo>
                  <a:pt x="53912" y="601694"/>
                  <a:pt x="81344" y="590836"/>
                  <a:pt x="114681" y="590836"/>
                </a:cubicBezTo>
                <a:cubicBezTo>
                  <a:pt x="148019" y="590836"/>
                  <a:pt x="175451" y="601599"/>
                  <a:pt x="196977" y="623221"/>
                </a:cubicBezTo>
                <a:lnTo>
                  <a:pt x="646748" y="1049465"/>
                </a:lnTo>
                <a:cubicBezTo>
                  <a:pt x="685991" y="1084707"/>
                  <a:pt x="714851" y="1126427"/>
                  <a:pt x="733520" y="1174433"/>
                </a:cubicBezTo>
                <a:cubicBezTo>
                  <a:pt x="752094" y="1222439"/>
                  <a:pt x="761429" y="1271968"/>
                  <a:pt x="761429" y="1322927"/>
                </a:cubicBezTo>
                <a:lnTo>
                  <a:pt x="761429" y="1787462"/>
                </a:lnTo>
                <a:close/>
                <a:moveTo>
                  <a:pt x="1584579" y="1787462"/>
                </a:moveTo>
                <a:lnTo>
                  <a:pt x="1584579" y="1322927"/>
                </a:lnTo>
                <a:cubicBezTo>
                  <a:pt x="1584579" y="1271968"/>
                  <a:pt x="1594390" y="1221962"/>
                  <a:pt x="1614011" y="1173004"/>
                </a:cubicBezTo>
                <a:cubicBezTo>
                  <a:pt x="1633633" y="1124045"/>
                  <a:pt x="1662017" y="1082802"/>
                  <a:pt x="1699260" y="1049560"/>
                </a:cubicBezTo>
                <a:lnTo>
                  <a:pt x="2149031" y="623316"/>
                </a:lnTo>
                <a:cubicBezTo>
                  <a:pt x="2172557" y="601790"/>
                  <a:pt x="2200466" y="590931"/>
                  <a:pt x="2232851" y="590931"/>
                </a:cubicBezTo>
                <a:cubicBezTo>
                  <a:pt x="2265236" y="590931"/>
                  <a:pt x="2292096" y="601694"/>
                  <a:pt x="2313718" y="623316"/>
                </a:cubicBezTo>
                <a:cubicBezTo>
                  <a:pt x="2335244" y="644843"/>
                  <a:pt x="2346103" y="672275"/>
                  <a:pt x="2346103" y="705612"/>
                </a:cubicBezTo>
                <a:cubicBezTo>
                  <a:pt x="2346103" y="738950"/>
                  <a:pt x="2335340" y="766382"/>
                  <a:pt x="2313718" y="787908"/>
                </a:cubicBezTo>
                <a:cubicBezTo>
                  <a:pt x="2268665" y="832961"/>
                  <a:pt x="2219135" y="880967"/>
                  <a:pt x="2165223" y="931926"/>
                </a:cubicBezTo>
                <a:cubicBezTo>
                  <a:pt x="2111312" y="982885"/>
                  <a:pt x="2074545" y="1022128"/>
                  <a:pt x="2055019" y="1049560"/>
                </a:cubicBezTo>
                <a:cubicBezTo>
                  <a:pt x="2027587" y="1088803"/>
                  <a:pt x="2008442" y="1130427"/>
                  <a:pt x="1997678" y="1174528"/>
                </a:cubicBezTo>
                <a:cubicBezTo>
                  <a:pt x="1986915" y="1218629"/>
                  <a:pt x="1981486" y="1266158"/>
                  <a:pt x="1981486" y="1317117"/>
                </a:cubicBezTo>
                <a:cubicBezTo>
                  <a:pt x="1981486" y="1387697"/>
                  <a:pt x="1965293" y="1454849"/>
                  <a:pt x="1933004" y="1518476"/>
                </a:cubicBezTo>
                <a:cubicBezTo>
                  <a:pt x="1900619" y="1582198"/>
                  <a:pt x="1856042" y="1633633"/>
                  <a:pt x="1799273" y="1672781"/>
                </a:cubicBezTo>
                <a:cubicBezTo>
                  <a:pt x="1767935" y="1694307"/>
                  <a:pt x="1734122" y="1714881"/>
                  <a:pt x="1697831" y="1734503"/>
                </a:cubicBezTo>
                <a:cubicBezTo>
                  <a:pt x="1661541" y="1754124"/>
                  <a:pt x="1623822" y="1771745"/>
                  <a:pt x="1584674" y="1787462"/>
                </a:cubicBez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44108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BA7F03-E064-708B-B386-7217AA78BD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0779F4-D693-E330-C27C-4DBCD0AEA321}"/>
              </a:ext>
            </a:extLst>
          </p:cNvPr>
          <p:cNvSpPr txBox="1"/>
          <p:nvPr/>
        </p:nvSpPr>
        <p:spPr>
          <a:xfrm>
            <a:off x="588310" y="1551041"/>
            <a:ext cx="27453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5000" dirty="0">
                <a:latin typeface="+mj-lt"/>
              </a:rPr>
              <a:t>Core </a:t>
            </a:r>
            <a:r>
              <a:rPr lang="en-ID" sz="5000" dirty="0">
                <a:solidFill>
                  <a:schemeClr val="accent1"/>
                </a:solidFill>
                <a:latin typeface="+mj-lt"/>
              </a:rPr>
              <a:t>Values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E3B4DD9-B691-3B55-E229-0FE29B3877CB}"/>
              </a:ext>
            </a:extLst>
          </p:cNvPr>
          <p:cNvSpPr txBox="1"/>
          <p:nvPr/>
        </p:nvSpPr>
        <p:spPr>
          <a:xfrm>
            <a:off x="844868" y="590452"/>
            <a:ext cx="1479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>
                <a:latin typeface="+mj-lt"/>
                <a:cs typeface="Space Grotesk" pitchFamily="2" charset="0"/>
              </a:rPr>
              <a:t>Company Name</a:t>
            </a:r>
          </a:p>
        </p:txBody>
      </p:sp>
      <p:sp>
        <p:nvSpPr>
          <p:cNvPr id="4" name="Graphic 24">
            <a:extLst>
              <a:ext uri="{FF2B5EF4-FFF2-40B4-BE49-F238E27FC236}">
                <a16:creationId xmlns:a16="http://schemas.microsoft.com/office/drawing/2014/main" id="{6EE11409-4EA5-80C9-6271-5E0A12BD5F74}"/>
              </a:ext>
            </a:extLst>
          </p:cNvPr>
          <p:cNvSpPr/>
          <p:nvPr/>
        </p:nvSpPr>
        <p:spPr>
          <a:xfrm>
            <a:off x="695325" y="642555"/>
            <a:ext cx="156075" cy="144686"/>
          </a:xfrm>
          <a:custGeom>
            <a:avLst/>
            <a:gdLst>
              <a:gd name="connsiteX0" fmla="*/ 3075411 w 4356502"/>
              <a:gd name="connsiteY0" fmla="*/ 2019300 h 4038600"/>
              <a:gd name="connsiteX1" fmla="*/ 4350809 w 4356502"/>
              <a:gd name="connsiteY1" fmla="*/ 402431 h 4038600"/>
              <a:gd name="connsiteX2" fmla="*/ 4013814 w 4356502"/>
              <a:gd name="connsiteY2" fmla="*/ 0 h 4038600"/>
              <a:gd name="connsiteX3" fmla="*/ 342593 w 4356502"/>
              <a:gd name="connsiteY3" fmla="*/ 0 h 4038600"/>
              <a:gd name="connsiteX4" fmla="*/ 5694 w 4356502"/>
              <a:gd name="connsiteY4" fmla="*/ 402431 h 4038600"/>
              <a:gd name="connsiteX5" fmla="*/ 1281091 w 4356502"/>
              <a:gd name="connsiteY5" fmla="*/ 2019300 h 4038600"/>
              <a:gd name="connsiteX6" fmla="*/ 5694 w 4356502"/>
              <a:gd name="connsiteY6" fmla="*/ 3636169 h 4038600"/>
              <a:gd name="connsiteX7" fmla="*/ 342688 w 4356502"/>
              <a:gd name="connsiteY7" fmla="*/ 4038600 h 4038600"/>
              <a:gd name="connsiteX8" fmla="*/ 4013814 w 4356502"/>
              <a:gd name="connsiteY8" fmla="*/ 4038600 h 4038600"/>
              <a:gd name="connsiteX9" fmla="*/ 4350809 w 4356502"/>
              <a:gd name="connsiteY9" fmla="*/ 3636169 h 4038600"/>
              <a:gd name="connsiteX10" fmla="*/ 3075411 w 4356502"/>
              <a:gd name="connsiteY10" fmla="*/ 201930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56502" h="4038600">
                <a:moveTo>
                  <a:pt x="3075411" y="2019300"/>
                </a:moveTo>
                <a:cubicBezTo>
                  <a:pt x="3730445" y="1727835"/>
                  <a:pt x="4217459" y="1127093"/>
                  <a:pt x="4350809" y="402431"/>
                </a:cubicBezTo>
                <a:cubicBezTo>
                  <a:pt x="4389385" y="192881"/>
                  <a:pt x="4226984" y="0"/>
                  <a:pt x="4013814" y="0"/>
                </a:cubicBezTo>
                <a:lnTo>
                  <a:pt x="342593" y="0"/>
                </a:lnTo>
                <a:cubicBezTo>
                  <a:pt x="129519" y="0"/>
                  <a:pt x="-32882" y="192881"/>
                  <a:pt x="5694" y="402431"/>
                </a:cubicBezTo>
                <a:cubicBezTo>
                  <a:pt x="139044" y="1127093"/>
                  <a:pt x="626057" y="1727835"/>
                  <a:pt x="1281091" y="2019300"/>
                </a:cubicBezTo>
                <a:cubicBezTo>
                  <a:pt x="626057" y="2310765"/>
                  <a:pt x="139044" y="2911507"/>
                  <a:pt x="5694" y="3636169"/>
                </a:cubicBezTo>
                <a:cubicBezTo>
                  <a:pt x="-32882" y="3845719"/>
                  <a:pt x="129519" y="4038600"/>
                  <a:pt x="342688" y="4038600"/>
                </a:cubicBezTo>
                <a:lnTo>
                  <a:pt x="4013814" y="4038600"/>
                </a:lnTo>
                <a:cubicBezTo>
                  <a:pt x="4226888" y="4038600"/>
                  <a:pt x="4389385" y="3845719"/>
                  <a:pt x="4350809" y="3636169"/>
                </a:cubicBezTo>
                <a:cubicBezTo>
                  <a:pt x="4217459" y="2911507"/>
                  <a:pt x="3730445" y="2310765"/>
                  <a:pt x="3075411" y="201930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55B9BC6-E719-099D-28CD-A7069E0B01BE}"/>
              </a:ext>
            </a:extLst>
          </p:cNvPr>
          <p:cNvSpPr/>
          <p:nvPr/>
        </p:nvSpPr>
        <p:spPr>
          <a:xfrm rot="21318193">
            <a:off x="3565851" y="1852387"/>
            <a:ext cx="4126720" cy="2574470"/>
          </a:xfrm>
          <a:prstGeom prst="roundRect">
            <a:avLst>
              <a:gd name="adj" fmla="val 102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51BDB0A-D4A0-7B34-31F0-0FEABADEDBDA}"/>
              </a:ext>
            </a:extLst>
          </p:cNvPr>
          <p:cNvSpPr/>
          <p:nvPr/>
        </p:nvSpPr>
        <p:spPr>
          <a:xfrm rot="21449538">
            <a:off x="3565851" y="1852387"/>
            <a:ext cx="4126720" cy="2574470"/>
          </a:xfrm>
          <a:prstGeom prst="roundRect">
            <a:avLst>
              <a:gd name="adj" fmla="val 102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C3501A6-C138-9E49-6599-AE87373AF29D}"/>
              </a:ext>
            </a:extLst>
          </p:cNvPr>
          <p:cNvSpPr txBox="1"/>
          <p:nvPr/>
        </p:nvSpPr>
        <p:spPr>
          <a:xfrm>
            <a:off x="607753" y="5364856"/>
            <a:ext cx="2638783" cy="9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.</a:t>
            </a:r>
            <a:endParaRPr lang="en-ID" sz="1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9DB5F62-118F-9415-53A0-3F4F0D9809D8}"/>
              </a:ext>
            </a:extLst>
          </p:cNvPr>
          <p:cNvSpPr txBox="1"/>
          <p:nvPr/>
        </p:nvSpPr>
        <p:spPr>
          <a:xfrm>
            <a:off x="590311" y="4999182"/>
            <a:ext cx="10814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Innovation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6B6405D-BB59-3BD7-5814-84510510522B}"/>
              </a:ext>
            </a:extLst>
          </p:cNvPr>
          <p:cNvSpPr txBox="1"/>
          <p:nvPr/>
        </p:nvSpPr>
        <p:spPr>
          <a:xfrm>
            <a:off x="8945464" y="5364856"/>
            <a:ext cx="2638783" cy="9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.</a:t>
            </a:r>
            <a:endParaRPr lang="en-ID" sz="10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4EE2B78-BD48-8C65-0894-ABE6CC2B8098}"/>
              </a:ext>
            </a:extLst>
          </p:cNvPr>
          <p:cNvSpPr txBox="1"/>
          <p:nvPr/>
        </p:nvSpPr>
        <p:spPr>
          <a:xfrm>
            <a:off x="8928022" y="4999182"/>
            <a:ext cx="10814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Quality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E8801BF-720A-2F9D-B182-351AAF8A13D1}"/>
              </a:ext>
            </a:extLst>
          </p:cNvPr>
          <p:cNvSpPr txBox="1"/>
          <p:nvPr/>
        </p:nvSpPr>
        <p:spPr>
          <a:xfrm>
            <a:off x="4785329" y="5364856"/>
            <a:ext cx="2638783" cy="9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.</a:t>
            </a:r>
            <a:endParaRPr lang="en-ID" sz="10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A6C3717-D0B6-9150-23A3-B826A6A0782F}"/>
              </a:ext>
            </a:extLst>
          </p:cNvPr>
          <p:cNvSpPr txBox="1"/>
          <p:nvPr/>
        </p:nvSpPr>
        <p:spPr>
          <a:xfrm>
            <a:off x="4767887" y="4999182"/>
            <a:ext cx="16329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Customer Focus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7705011-C7DA-A8B7-4522-701D8D14AE08}"/>
              </a:ext>
            </a:extLst>
          </p:cNvPr>
          <p:cNvSpPr txBox="1"/>
          <p:nvPr/>
        </p:nvSpPr>
        <p:spPr>
          <a:xfrm>
            <a:off x="8945464" y="3547931"/>
            <a:ext cx="2638783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</a:t>
            </a:r>
            <a:endParaRPr lang="en-ID" sz="10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429CCED-56EC-6CC2-1968-029A6FE1D8DA}"/>
              </a:ext>
            </a:extLst>
          </p:cNvPr>
          <p:cNvSpPr txBox="1"/>
          <p:nvPr/>
        </p:nvSpPr>
        <p:spPr>
          <a:xfrm>
            <a:off x="8928022" y="3182257"/>
            <a:ext cx="10814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Integrity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503D77D-1CF1-0D89-0EA7-C816FAE4BC91}"/>
              </a:ext>
            </a:extLst>
          </p:cNvPr>
          <p:cNvSpPr/>
          <p:nvPr/>
        </p:nvSpPr>
        <p:spPr>
          <a:xfrm>
            <a:off x="695325" y="3894777"/>
            <a:ext cx="1481758" cy="41592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3457B96-89C3-7B13-B37D-3ADEB984385A}"/>
              </a:ext>
            </a:extLst>
          </p:cNvPr>
          <p:cNvSpPr txBox="1"/>
          <p:nvPr/>
        </p:nvSpPr>
        <p:spPr>
          <a:xfrm>
            <a:off x="898187" y="3945189"/>
            <a:ext cx="11338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+mj-lt"/>
              </a:rPr>
              <a:t>Next Page</a:t>
            </a:r>
            <a:endParaRPr lang="en-ID" sz="1400" dirty="0">
              <a:latin typeface="+mj-lt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4C2A33AE-FA51-A470-67DD-562BDB716B01}"/>
              </a:ext>
            </a:extLst>
          </p:cNvPr>
          <p:cNvSpPr/>
          <p:nvPr/>
        </p:nvSpPr>
        <p:spPr>
          <a:xfrm>
            <a:off x="2082144" y="3965013"/>
            <a:ext cx="276225" cy="2762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Graphic 33">
            <a:extLst>
              <a:ext uri="{FF2B5EF4-FFF2-40B4-BE49-F238E27FC236}">
                <a16:creationId xmlns:a16="http://schemas.microsoft.com/office/drawing/2014/main" id="{B456AA6B-EDB1-FA1E-2E3E-3E0AD1C05338}"/>
              </a:ext>
            </a:extLst>
          </p:cNvPr>
          <p:cNvSpPr/>
          <p:nvPr/>
        </p:nvSpPr>
        <p:spPr>
          <a:xfrm>
            <a:off x="2177083" y="4059876"/>
            <a:ext cx="86346" cy="86498"/>
          </a:xfrm>
          <a:custGeom>
            <a:avLst/>
            <a:gdLst>
              <a:gd name="connsiteX0" fmla="*/ 542925 w 542925"/>
              <a:gd name="connsiteY0" fmla="*/ 16193 h 543877"/>
              <a:gd name="connsiteX1" fmla="*/ 542925 w 542925"/>
              <a:gd name="connsiteY1" fmla="*/ 14288 h 543877"/>
              <a:gd name="connsiteX2" fmla="*/ 541973 w 542925"/>
              <a:gd name="connsiteY2" fmla="*/ 12383 h 543877"/>
              <a:gd name="connsiteX3" fmla="*/ 541020 w 542925"/>
              <a:gd name="connsiteY3" fmla="*/ 10478 h 543877"/>
              <a:gd name="connsiteX4" fmla="*/ 540068 w 542925"/>
              <a:gd name="connsiteY4" fmla="*/ 8573 h 543877"/>
              <a:gd name="connsiteX5" fmla="*/ 537210 w 542925"/>
              <a:gd name="connsiteY5" fmla="*/ 5715 h 543877"/>
              <a:gd name="connsiteX6" fmla="*/ 537210 w 542925"/>
              <a:gd name="connsiteY6" fmla="*/ 5715 h 543877"/>
              <a:gd name="connsiteX7" fmla="*/ 537210 w 542925"/>
              <a:gd name="connsiteY7" fmla="*/ 5715 h 543877"/>
              <a:gd name="connsiteX8" fmla="*/ 534353 w 542925"/>
              <a:gd name="connsiteY8" fmla="*/ 3810 h 543877"/>
              <a:gd name="connsiteX9" fmla="*/ 532448 w 542925"/>
              <a:gd name="connsiteY9" fmla="*/ 2858 h 543877"/>
              <a:gd name="connsiteX10" fmla="*/ 530543 w 542925"/>
              <a:gd name="connsiteY10" fmla="*/ 1905 h 543877"/>
              <a:gd name="connsiteX11" fmla="*/ 528638 w 542925"/>
              <a:gd name="connsiteY11" fmla="*/ 953 h 543877"/>
              <a:gd name="connsiteX12" fmla="*/ 526733 w 542925"/>
              <a:gd name="connsiteY12" fmla="*/ 0 h 543877"/>
              <a:gd name="connsiteX13" fmla="*/ 523875 w 542925"/>
              <a:gd name="connsiteY13" fmla="*/ 0 h 543877"/>
              <a:gd name="connsiteX14" fmla="*/ 522923 w 542925"/>
              <a:gd name="connsiteY14" fmla="*/ 0 h 543877"/>
              <a:gd name="connsiteX15" fmla="*/ 19050 w 542925"/>
              <a:gd name="connsiteY15" fmla="*/ 0 h 543877"/>
              <a:gd name="connsiteX16" fmla="*/ 0 w 542925"/>
              <a:gd name="connsiteY16" fmla="*/ 20003 h 543877"/>
              <a:gd name="connsiteX17" fmla="*/ 19050 w 542925"/>
              <a:gd name="connsiteY17" fmla="*/ 39053 h 543877"/>
              <a:gd name="connsiteX18" fmla="*/ 478155 w 542925"/>
              <a:gd name="connsiteY18" fmla="*/ 39053 h 543877"/>
              <a:gd name="connsiteX19" fmla="*/ 9525 w 542925"/>
              <a:gd name="connsiteY19" fmla="*/ 510540 h 543877"/>
              <a:gd name="connsiteX20" fmla="*/ 9525 w 542925"/>
              <a:gd name="connsiteY20" fmla="*/ 537210 h 543877"/>
              <a:gd name="connsiteX21" fmla="*/ 22860 w 542925"/>
              <a:gd name="connsiteY21" fmla="*/ 542925 h 543877"/>
              <a:gd name="connsiteX22" fmla="*/ 36195 w 542925"/>
              <a:gd name="connsiteY22" fmla="*/ 537210 h 543877"/>
              <a:gd name="connsiteX23" fmla="*/ 504825 w 542925"/>
              <a:gd name="connsiteY23" fmla="*/ 66675 h 543877"/>
              <a:gd name="connsiteX24" fmla="*/ 504825 w 542925"/>
              <a:gd name="connsiteY24" fmla="*/ 524828 h 543877"/>
              <a:gd name="connsiteX25" fmla="*/ 523875 w 542925"/>
              <a:gd name="connsiteY25" fmla="*/ 543878 h 543877"/>
              <a:gd name="connsiteX26" fmla="*/ 542925 w 542925"/>
              <a:gd name="connsiteY26" fmla="*/ 524828 h 543877"/>
              <a:gd name="connsiteX27" fmla="*/ 542925 w 542925"/>
              <a:gd name="connsiteY27" fmla="*/ 20003 h 543877"/>
              <a:gd name="connsiteX28" fmla="*/ 542925 w 542925"/>
              <a:gd name="connsiteY28" fmla="*/ 20003 h 543877"/>
              <a:gd name="connsiteX29" fmla="*/ 542925 w 542925"/>
              <a:gd name="connsiteY29" fmla="*/ 16193 h 543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42925" h="543877">
                <a:moveTo>
                  <a:pt x="542925" y="16193"/>
                </a:moveTo>
                <a:cubicBezTo>
                  <a:pt x="542925" y="15240"/>
                  <a:pt x="542925" y="15240"/>
                  <a:pt x="542925" y="14288"/>
                </a:cubicBezTo>
                <a:cubicBezTo>
                  <a:pt x="542925" y="13335"/>
                  <a:pt x="542925" y="13335"/>
                  <a:pt x="541973" y="12383"/>
                </a:cubicBezTo>
                <a:cubicBezTo>
                  <a:pt x="541973" y="11430"/>
                  <a:pt x="541020" y="11430"/>
                  <a:pt x="541020" y="10478"/>
                </a:cubicBezTo>
                <a:cubicBezTo>
                  <a:pt x="541020" y="9525"/>
                  <a:pt x="541020" y="9525"/>
                  <a:pt x="540068" y="8573"/>
                </a:cubicBezTo>
                <a:cubicBezTo>
                  <a:pt x="539115" y="7620"/>
                  <a:pt x="538163" y="6668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6258" y="4763"/>
                  <a:pt x="535305" y="4763"/>
                  <a:pt x="534353" y="3810"/>
                </a:cubicBezTo>
                <a:cubicBezTo>
                  <a:pt x="533400" y="3810"/>
                  <a:pt x="533400" y="2858"/>
                  <a:pt x="532448" y="2858"/>
                </a:cubicBezTo>
                <a:cubicBezTo>
                  <a:pt x="531495" y="2858"/>
                  <a:pt x="531495" y="1905"/>
                  <a:pt x="530543" y="1905"/>
                </a:cubicBezTo>
                <a:cubicBezTo>
                  <a:pt x="529590" y="1905"/>
                  <a:pt x="529590" y="1905"/>
                  <a:pt x="528638" y="953"/>
                </a:cubicBezTo>
                <a:cubicBezTo>
                  <a:pt x="527685" y="953"/>
                  <a:pt x="527685" y="953"/>
                  <a:pt x="526733" y="0"/>
                </a:cubicBezTo>
                <a:cubicBezTo>
                  <a:pt x="525780" y="0"/>
                  <a:pt x="524828" y="0"/>
                  <a:pt x="523875" y="0"/>
                </a:cubicBezTo>
                <a:cubicBezTo>
                  <a:pt x="523875" y="0"/>
                  <a:pt x="522923" y="0"/>
                  <a:pt x="522923" y="0"/>
                </a:cubicBezTo>
                <a:lnTo>
                  <a:pt x="19050" y="0"/>
                </a:lnTo>
                <a:cubicBezTo>
                  <a:pt x="8573" y="953"/>
                  <a:pt x="0" y="9525"/>
                  <a:pt x="0" y="20003"/>
                </a:cubicBezTo>
                <a:cubicBezTo>
                  <a:pt x="0" y="30480"/>
                  <a:pt x="8573" y="39053"/>
                  <a:pt x="19050" y="39053"/>
                </a:cubicBezTo>
                <a:lnTo>
                  <a:pt x="478155" y="39053"/>
                </a:lnTo>
                <a:lnTo>
                  <a:pt x="9525" y="510540"/>
                </a:lnTo>
                <a:cubicBezTo>
                  <a:pt x="1905" y="518160"/>
                  <a:pt x="1905" y="529590"/>
                  <a:pt x="9525" y="537210"/>
                </a:cubicBezTo>
                <a:cubicBezTo>
                  <a:pt x="13335" y="541020"/>
                  <a:pt x="18098" y="542925"/>
                  <a:pt x="22860" y="542925"/>
                </a:cubicBezTo>
                <a:cubicBezTo>
                  <a:pt x="27623" y="542925"/>
                  <a:pt x="32385" y="541020"/>
                  <a:pt x="36195" y="537210"/>
                </a:cubicBezTo>
                <a:lnTo>
                  <a:pt x="504825" y="66675"/>
                </a:lnTo>
                <a:lnTo>
                  <a:pt x="504825" y="524828"/>
                </a:lnTo>
                <a:cubicBezTo>
                  <a:pt x="504825" y="535305"/>
                  <a:pt x="513398" y="543878"/>
                  <a:pt x="523875" y="543878"/>
                </a:cubicBezTo>
                <a:cubicBezTo>
                  <a:pt x="534353" y="543878"/>
                  <a:pt x="542925" y="535305"/>
                  <a:pt x="542925" y="524828"/>
                </a:cubicBezTo>
                <a:lnTo>
                  <a:pt x="542925" y="20003"/>
                </a:lnTo>
                <a:cubicBezTo>
                  <a:pt x="542925" y="20003"/>
                  <a:pt x="542925" y="20003"/>
                  <a:pt x="542925" y="20003"/>
                </a:cubicBezTo>
                <a:cubicBezTo>
                  <a:pt x="542925" y="19050"/>
                  <a:pt x="542925" y="17145"/>
                  <a:pt x="542925" y="16193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en-US" dirty="0"/>
              <a:t> </a:t>
            </a:r>
            <a:endParaRPr lang="en-ID" dirty="0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718E6B4F-A5B4-7C14-2E90-920388D5DD01}"/>
              </a:ext>
            </a:extLst>
          </p:cNvPr>
          <p:cNvSpPr/>
          <p:nvPr/>
        </p:nvSpPr>
        <p:spPr>
          <a:xfrm>
            <a:off x="9688282" y="1762311"/>
            <a:ext cx="665373" cy="66537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F777CBF4-207C-21E3-AE76-444867898EDF}"/>
              </a:ext>
            </a:extLst>
          </p:cNvPr>
          <p:cNvSpPr/>
          <p:nvPr/>
        </p:nvSpPr>
        <p:spPr>
          <a:xfrm>
            <a:off x="8660027" y="2565598"/>
            <a:ext cx="355219" cy="3552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E48EA2B7-880E-46EE-4CF1-03ECD04331DC}"/>
              </a:ext>
            </a:extLst>
          </p:cNvPr>
          <p:cNvSpPr/>
          <p:nvPr/>
        </p:nvSpPr>
        <p:spPr>
          <a:xfrm>
            <a:off x="7172490" y="549275"/>
            <a:ext cx="4324185" cy="3587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D497D0F6-28C1-A8A9-2191-25AD55696E70}"/>
              </a:ext>
            </a:extLst>
          </p:cNvPr>
          <p:cNvSpPr/>
          <p:nvPr/>
        </p:nvSpPr>
        <p:spPr>
          <a:xfrm>
            <a:off x="8399533" y="601956"/>
            <a:ext cx="772580" cy="258132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5CE0422E-2F6B-9FA4-4AFF-F62AD0601B4A}"/>
              </a:ext>
            </a:extLst>
          </p:cNvPr>
          <p:cNvSpPr txBox="1"/>
          <p:nvPr/>
        </p:nvSpPr>
        <p:spPr>
          <a:xfrm>
            <a:off x="7363153" y="590452"/>
            <a:ext cx="613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Home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7FAA2690-A0E6-5229-952D-8C98B3B3C25F}"/>
              </a:ext>
            </a:extLst>
          </p:cNvPr>
          <p:cNvSpPr txBox="1"/>
          <p:nvPr/>
        </p:nvSpPr>
        <p:spPr>
          <a:xfrm>
            <a:off x="8458127" y="590452"/>
            <a:ext cx="6553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bg2"/>
                </a:solidFill>
                <a:cs typeface="Space Grotesk" pitchFamily="2" charset="0"/>
              </a:rPr>
              <a:t>About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9420F55B-4987-8076-0B9F-150F849237AA}"/>
              </a:ext>
            </a:extLst>
          </p:cNvPr>
          <p:cNvSpPr txBox="1"/>
          <p:nvPr/>
        </p:nvSpPr>
        <p:spPr>
          <a:xfrm>
            <a:off x="9515456" y="590452"/>
            <a:ext cx="838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Works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ECA4CC63-7C86-31DE-2009-4CEBFFEC9FA0}"/>
              </a:ext>
            </a:extLst>
          </p:cNvPr>
          <p:cNvSpPr txBox="1"/>
          <p:nvPr/>
        </p:nvSpPr>
        <p:spPr>
          <a:xfrm>
            <a:off x="10589896" y="590452"/>
            <a:ext cx="838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  <a:cs typeface="Space Grotesk" pitchFamily="2" charset="0"/>
              </a:rPr>
              <a:t>Awards</a:t>
            </a:r>
            <a:endParaRPr lang="en-ID" sz="1200" dirty="0">
              <a:solidFill>
                <a:schemeClr val="tx2"/>
              </a:solidFill>
              <a:cs typeface="Space Grotesk" pitchFamily="2" charset="0"/>
            </a:endParaRP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4286FEC8-9768-7033-8965-2A19A1B7972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08" b="18808"/>
          <a:stretch>
            <a:fillRect/>
          </a:stretch>
        </p:blipFill>
        <p:spPr/>
      </p:pic>
      <p:sp>
        <p:nvSpPr>
          <p:cNvPr id="64" name="Oval 63">
            <a:extLst>
              <a:ext uri="{FF2B5EF4-FFF2-40B4-BE49-F238E27FC236}">
                <a16:creationId xmlns:a16="http://schemas.microsoft.com/office/drawing/2014/main" id="{F325599B-A03C-57AF-B2A6-B8C634DAD411}"/>
              </a:ext>
            </a:extLst>
          </p:cNvPr>
          <p:cNvSpPr/>
          <p:nvPr/>
        </p:nvSpPr>
        <p:spPr>
          <a:xfrm>
            <a:off x="7392132" y="1629859"/>
            <a:ext cx="512905" cy="5129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65" name="Graphic 64">
            <a:extLst>
              <a:ext uri="{FF2B5EF4-FFF2-40B4-BE49-F238E27FC236}">
                <a16:creationId xmlns:a16="http://schemas.microsoft.com/office/drawing/2014/main" id="{1F2B27F7-E871-4D08-C258-124BE1CB4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22145" y="1759872"/>
            <a:ext cx="252881" cy="252880"/>
          </a:xfrm>
          <a:prstGeom prst="rect">
            <a:avLst/>
          </a:prstGeom>
        </p:spPr>
      </p:pic>
      <p:sp>
        <p:nvSpPr>
          <p:cNvPr id="8" name="Graphic 5">
            <a:extLst>
              <a:ext uri="{FF2B5EF4-FFF2-40B4-BE49-F238E27FC236}">
                <a16:creationId xmlns:a16="http://schemas.microsoft.com/office/drawing/2014/main" id="{8CFEE134-BA16-880E-54A0-9FF92F66CC8A}"/>
              </a:ext>
            </a:extLst>
          </p:cNvPr>
          <p:cNvSpPr/>
          <p:nvPr/>
        </p:nvSpPr>
        <p:spPr>
          <a:xfrm>
            <a:off x="9848813" y="1961240"/>
            <a:ext cx="344310" cy="312882"/>
          </a:xfrm>
          <a:custGeom>
            <a:avLst/>
            <a:gdLst>
              <a:gd name="connsiteX0" fmla="*/ 866719 w 1752448"/>
              <a:gd name="connsiteY0" fmla="*/ 1433227 h 1592484"/>
              <a:gd name="connsiteX1" fmla="*/ 882625 w 1752448"/>
              <a:gd name="connsiteY1" fmla="*/ 1429226 h 1592484"/>
              <a:gd name="connsiteX2" fmla="*/ 894532 w 1752448"/>
              <a:gd name="connsiteY2" fmla="*/ 1421225 h 1592484"/>
              <a:gd name="connsiteX3" fmla="*/ 1547470 w 1752448"/>
              <a:gd name="connsiteY3" fmla="*/ 768287 h 1592484"/>
              <a:gd name="connsiteX4" fmla="*/ 1582332 w 1752448"/>
              <a:gd name="connsiteY4" fmla="*/ 714566 h 1592484"/>
              <a:gd name="connsiteX5" fmla="*/ 1593286 w 1752448"/>
              <a:gd name="connsiteY5" fmla="*/ 654844 h 1592484"/>
              <a:gd name="connsiteX6" fmla="*/ 1582332 w 1752448"/>
              <a:gd name="connsiteY6" fmla="*/ 594170 h 1592484"/>
              <a:gd name="connsiteX7" fmla="*/ 1547470 w 1752448"/>
              <a:gd name="connsiteY7" fmla="*/ 543401 h 1592484"/>
              <a:gd name="connsiteX8" fmla="*/ 1209047 w 1752448"/>
              <a:gd name="connsiteY8" fmla="*/ 204978 h 1592484"/>
              <a:gd name="connsiteX9" fmla="*/ 1158279 w 1752448"/>
              <a:gd name="connsiteY9" fmla="*/ 170117 h 1592484"/>
              <a:gd name="connsiteX10" fmla="*/ 1097605 w 1752448"/>
              <a:gd name="connsiteY10" fmla="*/ 159163 h 1592484"/>
              <a:gd name="connsiteX11" fmla="*/ 1037883 w 1752448"/>
              <a:gd name="connsiteY11" fmla="*/ 170117 h 1592484"/>
              <a:gd name="connsiteX12" fmla="*/ 984162 w 1752448"/>
              <a:gd name="connsiteY12" fmla="*/ 204978 h 1592484"/>
              <a:gd name="connsiteX13" fmla="*/ 962254 w 1752448"/>
              <a:gd name="connsiteY13" fmla="*/ 226886 h 1592484"/>
              <a:gd name="connsiteX14" fmla="*/ 1109606 w 1752448"/>
              <a:gd name="connsiteY14" fmla="*/ 376142 h 1592484"/>
              <a:gd name="connsiteX15" fmla="*/ 1153421 w 1752448"/>
              <a:gd name="connsiteY15" fmla="*/ 439865 h 1592484"/>
              <a:gd name="connsiteX16" fmla="*/ 1167328 w 1752448"/>
              <a:gd name="connsiteY16" fmla="*/ 515493 h 1592484"/>
              <a:gd name="connsiteX17" fmla="*/ 1110559 w 1752448"/>
              <a:gd name="connsiteY17" fmla="*/ 655796 h 1592484"/>
              <a:gd name="connsiteX18" fmla="*/ 970255 w 1752448"/>
              <a:gd name="connsiteY18" fmla="*/ 712565 h 1592484"/>
              <a:gd name="connsiteX19" fmla="*/ 893579 w 1752448"/>
              <a:gd name="connsiteY19" fmla="*/ 698659 h 1592484"/>
              <a:gd name="connsiteX20" fmla="*/ 828904 w 1752448"/>
              <a:gd name="connsiteY20" fmla="*/ 656844 h 1592484"/>
              <a:gd name="connsiteX21" fmla="*/ 679648 w 1752448"/>
              <a:gd name="connsiteY21" fmla="*/ 509492 h 1592484"/>
              <a:gd name="connsiteX22" fmla="*/ 331318 w 1752448"/>
              <a:gd name="connsiteY22" fmla="*/ 857822 h 1592484"/>
              <a:gd name="connsiteX23" fmla="*/ 322365 w 1752448"/>
              <a:gd name="connsiteY23" fmla="*/ 870776 h 1592484"/>
              <a:gd name="connsiteX24" fmla="*/ 319412 w 1752448"/>
              <a:gd name="connsiteY24" fmla="*/ 885730 h 1592484"/>
              <a:gd name="connsiteX25" fmla="*/ 331318 w 1752448"/>
              <a:gd name="connsiteY25" fmla="*/ 914591 h 1592484"/>
              <a:gd name="connsiteX26" fmla="*/ 359227 w 1752448"/>
              <a:gd name="connsiteY26" fmla="*/ 927545 h 1592484"/>
              <a:gd name="connsiteX27" fmla="*/ 375133 w 1752448"/>
              <a:gd name="connsiteY27" fmla="*/ 923544 h 1592484"/>
              <a:gd name="connsiteX28" fmla="*/ 387040 w 1752448"/>
              <a:gd name="connsiteY28" fmla="*/ 915543 h 1592484"/>
              <a:gd name="connsiteX29" fmla="*/ 657740 w 1752448"/>
              <a:gd name="connsiteY29" fmla="*/ 644843 h 1592484"/>
              <a:gd name="connsiteX30" fmla="*/ 769183 w 1752448"/>
              <a:gd name="connsiteY30" fmla="*/ 756285 h 1592484"/>
              <a:gd name="connsiteX31" fmla="*/ 500482 w 1752448"/>
              <a:gd name="connsiteY31" fmla="*/ 1026986 h 1592484"/>
              <a:gd name="connsiteX32" fmla="*/ 491529 w 1752448"/>
              <a:gd name="connsiteY32" fmla="*/ 1039940 h 1592484"/>
              <a:gd name="connsiteX33" fmla="*/ 488576 w 1752448"/>
              <a:gd name="connsiteY33" fmla="*/ 1054894 h 1592484"/>
              <a:gd name="connsiteX34" fmla="*/ 500482 w 1752448"/>
              <a:gd name="connsiteY34" fmla="*/ 1082802 h 1592484"/>
              <a:gd name="connsiteX35" fmla="*/ 528391 w 1752448"/>
              <a:gd name="connsiteY35" fmla="*/ 1094708 h 1592484"/>
              <a:gd name="connsiteX36" fmla="*/ 544297 w 1752448"/>
              <a:gd name="connsiteY36" fmla="*/ 1090708 h 1592484"/>
              <a:gd name="connsiteX37" fmla="*/ 556204 w 1752448"/>
              <a:gd name="connsiteY37" fmla="*/ 1082707 h 1592484"/>
              <a:gd name="connsiteX38" fmla="*/ 826904 w 1752448"/>
              <a:gd name="connsiteY38" fmla="*/ 814007 h 1592484"/>
              <a:gd name="connsiteX39" fmla="*/ 938347 w 1752448"/>
              <a:gd name="connsiteY39" fmla="*/ 925449 h 1592484"/>
              <a:gd name="connsiteX40" fmla="*/ 669646 w 1752448"/>
              <a:gd name="connsiteY40" fmla="*/ 1196150 h 1592484"/>
              <a:gd name="connsiteX41" fmla="*/ 660693 w 1752448"/>
              <a:gd name="connsiteY41" fmla="*/ 1208056 h 1592484"/>
              <a:gd name="connsiteX42" fmla="*/ 657740 w 1752448"/>
              <a:gd name="connsiteY42" fmla="*/ 1223963 h 1592484"/>
              <a:gd name="connsiteX43" fmla="*/ 669646 w 1752448"/>
              <a:gd name="connsiteY43" fmla="*/ 1251871 h 1592484"/>
              <a:gd name="connsiteX44" fmla="*/ 697555 w 1752448"/>
              <a:gd name="connsiteY44" fmla="*/ 1263777 h 1592484"/>
              <a:gd name="connsiteX45" fmla="*/ 712509 w 1752448"/>
              <a:gd name="connsiteY45" fmla="*/ 1260824 h 1592484"/>
              <a:gd name="connsiteX46" fmla="*/ 725463 w 1752448"/>
              <a:gd name="connsiteY46" fmla="*/ 1251871 h 1592484"/>
              <a:gd name="connsiteX47" fmla="*/ 996163 w 1752448"/>
              <a:gd name="connsiteY47" fmla="*/ 983171 h 1592484"/>
              <a:gd name="connsiteX48" fmla="*/ 1107606 w 1752448"/>
              <a:gd name="connsiteY48" fmla="*/ 1094613 h 1592484"/>
              <a:gd name="connsiteX49" fmla="*/ 836905 w 1752448"/>
              <a:gd name="connsiteY49" fmla="*/ 1365314 h 1592484"/>
              <a:gd name="connsiteX50" fmla="*/ 827952 w 1752448"/>
              <a:gd name="connsiteY50" fmla="*/ 1378268 h 1592484"/>
              <a:gd name="connsiteX51" fmla="*/ 824999 w 1752448"/>
              <a:gd name="connsiteY51" fmla="*/ 1393222 h 1592484"/>
              <a:gd name="connsiteX52" fmla="*/ 837953 w 1752448"/>
              <a:gd name="connsiteY52" fmla="*/ 1421130 h 1592484"/>
              <a:gd name="connsiteX53" fmla="*/ 866814 w 1752448"/>
              <a:gd name="connsiteY53" fmla="*/ 1433036 h 1592484"/>
              <a:gd name="connsiteX54" fmla="*/ 864718 w 1752448"/>
              <a:gd name="connsiteY54" fmla="*/ 1592485 h 1592484"/>
              <a:gd name="connsiteX55" fmla="*/ 734321 w 1752448"/>
              <a:gd name="connsiteY55" fmla="*/ 1543717 h 1592484"/>
              <a:gd name="connsiteX56" fmla="*/ 667646 w 1752448"/>
              <a:gd name="connsiteY56" fmla="*/ 1421321 h 1592484"/>
              <a:gd name="connsiteX57" fmla="*/ 554203 w 1752448"/>
              <a:gd name="connsiteY57" fmla="*/ 1365599 h 1592484"/>
              <a:gd name="connsiteX58" fmla="*/ 498482 w 1752448"/>
              <a:gd name="connsiteY58" fmla="*/ 1252157 h 1592484"/>
              <a:gd name="connsiteX59" fmla="*/ 385992 w 1752448"/>
              <a:gd name="connsiteY59" fmla="*/ 1195388 h 1592484"/>
              <a:gd name="connsiteX60" fmla="*/ 331223 w 1752448"/>
              <a:gd name="connsiteY60" fmla="*/ 1082897 h 1592484"/>
              <a:gd name="connsiteX61" fmla="*/ 207779 w 1752448"/>
              <a:gd name="connsiteY61" fmla="*/ 1017175 h 1592484"/>
              <a:gd name="connsiteX62" fmla="*/ 159964 w 1752448"/>
              <a:gd name="connsiteY62" fmla="*/ 885825 h 1592484"/>
              <a:gd name="connsiteX63" fmla="*/ 174918 w 1752448"/>
              <a:gd name="connsiteY63" fmla="*/ 809149 h 1592484"/>
              <a:gd name="connsiteX64" fmla="*/ 217685 w 1752448"/>
              <a:gd name="connsiteY64" fmla="*/ 744474 h 1592484"/>
              <a:gd name="connsiteX65" fmla="*/ 679552 w 1752448"/>
              <a:gd name="connsiteY65" fmla="*/ 284607 h 1592484"/>
              <a:gd name="connsiteX66" fmla="*/ 940347 w 1752448"/>
              <a:gd name="connsiteY66" fmla="*/ 545402 h 1592484"/>
              <a:gd name="connsiteX67" fmla="*/ 952253 w 1752448"/>
              <a:gd name="connsiteY67" fmla="*/ 554355 h 1592484"/>
              <a:gd name="connsiteX68" fmla="*/ 968160 w 1752448"/>
              <a:gd name="connsiteY68" fmla="*/ 557308 h 1592484"/>
              <a:gd name="connsiteX69" fmla="*/ 997973 w 1752448"/>
              <a:gd name="connsiteY69" fmla="*/ 546354 h 1592484"/>
              <a:gd name="connsiteX70" fmla="*/ 1009879 w 1752448"/>
              <a:gd name="connsiteY70" fmla="*/ 517493 h 1592484"/>
              <a:gd name="connsiteX71" fmla="*/ 1006927 w 1752448"/>
              <a:gd name="connsiteY71" fmla="*/ 501586 h 1592484"/>
              <a:gd name="connsiteX72" fmla="*/ 997973 w 1752448"/>
              <a:gd name="connsiteY72" fmla="*/ 489680 h 1592484"/>
              <a:gd name="connsiteX73" fmla="*/ 713271 w 1752448"/>
              <a:gd name="connsiteY73" fmla="*/ 204978 h 1592484"/>
              <a:gd name="connsiteX74" fmla="*/ 662503 w 1752448"/>
              <a:gd name="connsiteY74" fmla="*/ 170117 h 1592484"/>
              <a:gd name="connsiteX75" fmla="*/ 601828 w 1752448"/>
              <a:gd name="connsiteY75" fmla="*/ 159163 h 1592484"/>
              <a:gd name="connsiteX76" fmla="*/ 542107 w 1752448"/>
              <a:gd name="connsiteY76" fmla="*/ 170117 h 1592484"/>
              <a:gd name="connsiteX77" fmla="*/ 488386 w 1752448"/>
              <a:gd name="connsiteY77" fmla="*/ 204978 h 1592484"/>
              <a:gd name="connsiteX78" fmla="*/ 207684 w 1752448"/>
              <a:gd name="connsiteY78" fmla="*/ 487680 h 1592484"/>
              <a:gd name="connsiteX79" fmla="*/ 177871 w 1752448"/>
              <a:gd name="connsiteY79" fmla="*/ 529495 h 1592484"/>
              <a:gd name="connsiteX80" fmla="*/ 161964 w 1752448"/>
              <a:gd name="connsiteY80" fmla="*/ 577310 h 1592484"/>
              <a:gd name="connsiteX81" fmla="*/ 161964 w 1752448"/>
              <a:gd name="connsiteY81" fmla="*/ 626078 h 1592484"/>
              <a:gd name="connsiteX82" fmla="*/ 177871 w 1752448"/>
              <a:gd name="connsiteY82" fmla="*/ 672846 h 1592484"/>
              <a:gd name="connsiteX83" fmla="*/ 62428 w 1752448"/>
              <a:gd name="connsiteY83" fmla="*/ 788289 h 1592484"/>
              <a:gd name="connsiteX84" fmla="*/ 12707 w 1752448"/>
              <a:gd name="connsiteY84" fmla="*/ 687800 h 1592484"/>
              <a:gd name="connsiteX85" fmla="*/ 801 w 1752448"/>
              <a:gd name="connsiteY85" fmla="*/ 577310 h 1592484"/>
              <a:gd name="connsiteX86" fmla="*/ 28709 w 1752448"/>
              <a:gd name="connsiteY86" fmla="*/ 468821 h 1592484"/>
              <a:gd name="connsiteX87" fmla="*/ 94432 w 1752448"/>
              <a:gd name="connsiteY87" fmla="*/ 374237 h 1592484"/>
              <a:gd name="connsiteX88" fmla="*/ 375133 w 1752448"/>
              <a:gd name="connsiteY88" fmla="*/ 93536 h 1592484"/>
              <a:gd name="connsiteX89" fmla="*/ 481623 w 1752448"/>
              <a:gd name="connsiteY89" fmla="*/ 23908 h 1592484"/>
              <a:gd name="connsiteX90" fmla="*/ 602019 w 1752448"/>
              <a:gd name="connsiteY90" fmla="*/ 0 h 1592484"/>
              <a:gd name="connsiteX91" fmla="*/ 722415 w 1752448"/>
              <a:gd name="connsiteY91" fmla="*/ 23908 h 1592484"/>
              <a:gd name="connsiteX92" fmla="*/ 826904 w 1752448"/>
              <a:gd name="connsiteY92" fmla="*/ 93536 h 1592484"/>
              <a:gd name="connsiteX93" fmla="*/ 848812 w 1752448"/>
              <a:gd name="connsiteY93" fmla="*/ 115443 h 1592484"/>
              <a:gd name="connsiteX94" fmla="*/ 870719 w 1752448"/>
              <a:gd name="connsiteY94" fmla="*/ 93536 h 1592484"/>
              <a:gd name="connsiteX95" fmla="*/ 977209 w 1752448"/>
              <a:gd name="connsiteY95" fmla="*/ 23908 h 1592484"/>
              <a:gd name="connsiteX96" fmla="*/ 1097605 w 1752448"/>
              <a:gd name="connsiteY96" fmla="*/ 0 h 1592484"/>
              <a:gd name="connsiteX97" fmla="*/ 1218001 w 1752448"/>
              <a:gd name="connsiteY97" fmla="*/ 23908 h 1592484"/>
              <a:gd name="connsiteX98" fmla="*/ 1322490 w 1752448"/>
              <a:gd name="connsiteY98" fmla="*/ 93536 h 1592484"/>
              <a:gd name="connsiteX99" fmla="*/ 1658913 w 1752448"/>
              <a:gd name="connsiteY99" fmla="*/ 429959 h 1592484"/>
              <a:gd name="connsiteX100" fmla="*/ 1728541 w 1752448"/>
              <a:gd name="connsiteY100" fmla="*/ 535496 h 1592484"/>
              <a:gd name="connsiteX101" fmla="*/ 1752448 w 1752448"/>
              <a:gd name="connsiteY101" fmla="*/ 656939 h 1592484"/>
              <a:gd name="connsiteX102" fmla="*/ 1728541 w 1752448"/>
              <a:gd name="connsiteY102" fmla="*/ 777335 h 1592484"/>
              <a:gd name="connsiteX103" fmla="*/ 1658913 w 1752448"/>
              <a:gd name="connsiteY103" fmla="*/ 881824 h 1592484"/>
              <a:gd name="connsiteX104" fmla="*/ 1005974 w 1752448"/>
              <a:gd name="connsiteY104" fmla="*/ 1532763 h 1592484"/>
              <a:gd name="connsiteX105" fmla="*/ 941299 w 1752448"/>
              <a:gd name="connsiteY105" fmla="*/ 1576578 h 1592484"/>
              <a:gd name="connsiteX106" fmla="*/ 864623 w 1752448"/>
              <a:gd name="connsiteY106" fmla="*/ 1592485 h 1592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752448" h="1592484">
                <a:moveTo>
                  <a:pt x="866719" y="1433227"/>
                </a:moveTo>
                <a:cubicBezTo>
                  <a:pt x="872053" y="1433227"/>
                  <a:pt x="877291" y="1431893"/>
                  <a:pt x="882625" y="1429226"/>
                </a:cubicBezTo>
                <a:cubicBezTo>
                  <a:pt x="887959" y="1426559"/>
                  <a:pt x="891960" y="1423892"/>
                  <a:pt x="894532" y="1421225"/>
                </a:cubicBezTo>
                <a:lnTo>
                  <a:pt x="1547470" y="768287"/>
                </a:lnTo>
                <a:cubicBezTo>
                  <a:pt x="1563377" y="752380"/>
                  <a:pt x="1574998" y="734473"/>
                  <a:pt x="1582332" y="714566"/>
                </a:cubicBezTo>
                <a:cubicBezTo>
                  <a:pt x="1589666" y="694658"/>
                  <a:pt x="1593286" y="674751"/>
                  <a:pt x="1593286" y="654844"/>
                </a:cubicBezTo>
                <a:cubicBezTo>
                  <a:pt x="1593286" y="633603"/>
                  <a:pt x="1589666" y="613410"/>
                  <a:pt x="1582332" y="594170"/>
                </a:cubicBezTo>
                <a:cubicBezTo>
                  <a:pt x="1574998" y="574929"/>
                  <a:pt x="1563377" y="557975"/>
                  <a:pt x="1547470" y="543401"/>
                </a:cubicBezTo>
                <a:lnTo>
                  <a:pt x="1209047" y="204978"/>
                </a:lnTo>
                <a:cubicBezTo>
                  <a:pt x="1194474" y="189071"/>
                  <a:pt x="1177519" y="177451"/>
                  <a:pt x="1158279" y="170117"/>
                </a:cubicBezTo>
                <a:cubicBezTo>
                  <a:pt x="1139038" y="162782"/>
                  <a:pt x="1118750" y="159163"/>
                  <a:pt x="1097605" y="159163"/>
                </a:cubicBezTo>
                <a:cubicBezTo>
                  <a:pt x="1077697" y="159163"/>
                  <a:pt x="1057790" y="162782"/>
                  <a:pt x="1037883" y="170117"/>
                </a:cubicBezTo>
                <a:cubicBezTo>
                  <a:pt x="1017976" y="177451"/>
                  <a:pt x="1000069" y="189071"/>
                  <a:pt x="984162" y="204978"/>
                </a:cubicBezTo>
                <a:lnTo>
                  <a:pt x="962254" y="226886"/>
                </a:lnTo>
                <a:lnTo>
                  <a:pt x="1109606" y="376142"/>
                </a:lnTo>
                <a:cubicBezTo>
                  <a:pt x="1129513" y="394716"/>
                  <a:pt x="1144087" y="415957"/>
                  <a:pt x="1153421" y="439865"/>
                </a:cubicBezTo>
                <a:cubicBezTo>
                  <a:pt x="1162756" y="463772"/>
                  <a:pt x="1167328" y="489014"/>
                  <a:pt x="1167328" y="515493"/>
                </a:cubicBezTo>
                <a:cubicBezTo>
                  <a:pt x="1167328" y="571214"/>
                  <a:pt x="1148373" y="617982"/>
                  <a:pt x="1110559" y="655796"/>
                </a:cubicBezTo>
                <a:cubicBezTo>
                  <a:pt x="1072744" y="693611"/>
                  <a:pt x="1025977" y="712565"/>
                  <a:pt x="970255" y="712565"/>
                </a:cubicBezTo>
                <a:cubicBezTo>
                  <a:pt x="943681" y="712565"/>
                  <a:pt x="918154" y="707898"/>
                  <a:pt x="893579" y="698659"/>
                </a:cubicBezTo>
                <a:cubicBezTo>
                  <a:pt x="869005" y="689324"/>
                  <a:pt x="847478" y="675418"/>
                  <a:pt x="828904" y="656844"/>
                </a:cubicBezTo>
                <a:lnTo>
                  <a:pt x="679648" y="509492"/>
                </a:lnTo>
                <a:lnTo>
                  <a:pt x="331318" y="857822"/>
                </a:lnTo>
                <a:cubicBezTo>
                  <a:pt x="327318" y="861822"/>
                  <a:pt x="324365" y="866108"/>
                  <a:pt x="322365" y="870776"/>
                </a:cubicBezTo>
                <a:cubicBezTo>
                  <a:pt x="320365" y="875443"/>
                  <a:pt x="319412" y="880396"/>
                  <a:pt x="319412" y="885730"/>
                </a:cubicBezTo>
                <a:cubicBezTo>
                  <a:pt x="319412" y="896303"/>
                  <a:pt x="323413" y="905923"/>
                  <a:pt x="331318" y="914591"/>
                </a:cubicBezTo>
                <a:cubicBezTo>
                  <a:pt x="339224" y="923258"/>
                  <a:pt x="348559" y="927545"/>
                  <a:pt x="359227" y="927545"/>
                </a:cubicBezTo>
                <a:cubicBezTo>
                  <a:pt x="364561" y="927545"/>
                  <a:pt x="369799" y="926211"/>
                  <a:pt x="375133" y="923544"/>
                </a:cubicBezTo>
                <a:cubicBezTo>
                  <a:pt x="380467" y="920877"/>
                  <a:pt x="384468" y="918210"/>
                  <a:pt x="387040" y="915543"/>
                </a:cubicBezTo>
                <a:lnTo>
                  <a:pt x="657740" y="644843"/>
                </a:lnTo>
                <a:lnTo>
                  <a:pt x="769183" y="756285"/>
                </a:lnTo>
                <a:lnTo>
                  <a:pt x="500482" y="1026986"/>
                </a:lnTo>
                <a:cubicBezTo>
                  <a:pt x="496482" y="1030986"/>
                  <a:pt x="493529" y="1035272"/>
                  <a:pt x="491529" y="1039940"/>
                </a:cubicBezTo>
                <a:cubicBezTo>
                  <a:pt x="489529" y="1044607"/>
                  <a:pt x="488576" y="1049560"/>
                  <a:pt x="488576" y="1054894"/>
                </a:cubicBezTo>
                <a:cubicBezTo>
                  <a:pt x="488576" y="1065467"/>
                  <a:pt x="492577" y="1074801"/>
                  <a:pt x="500482" y="1082802"/>
                </a:cubicBezTo>
                <a:cubicBezTo>
                  <a:pt x="508388" y="1090803"/>
                  <a:pt x="517723" y="1094708"/>
                  <a:pt x="528391" y="1094708"/>
                </a:cubicBezTo>
                <a:cubicBezTo>
                  <a:pt x="533725" y="1094708"/>
                  <a:pt x="538963" y="1093375"/>
                  <a:pt x="544297" y="1090708"/>
                </a:cubicBezTo>
                <a:cubicBezTo>
                  <a:pt x="549631" y="1088041"/>
                  <a:pt x="553632" y="1085374"/>
                  <a:pt x="556204" y="1082707"/>
                </a:cubicBezTo>
                <a:lnTo>
                  <a:pt x="826904" y="814007"/>
                </a:lnTo>
                <a:lnTo>
                  <a:pt x="938347" y="925449"/>
                </a:lnTo>
                <a:lnTo>
                  <a:pt x="669646" y="1196150"/>
                </a:lnTo>
                <a:cubicBezTo>
                  <a:pt x="665646" y="1198817"/>
                  <a:pt x="662693" y="1202817"/>
                  <a:pt x="660693" y="1208056"/>
                </a:cubicBezTo>
                <a:cubicBezTo>
                  <a:pt x="658693" y="1213295"/>
                  <a:pt x="657740" y="1218629"/>
                  <a:pt x="657740" y="1223963"/>
                </a:cubicBezTo>
                <a:cubicBezTo>
                  <a:pt x="657740" y="1234535"/>
                  <a:pt x="661741" y="1243870"/>
                  <a:pt x="669646" y="1251871"/>
                </a:cubicBezTo>
                <a:cubicBezTo>
                  <a:pt x="677552" y="1259872"/>
                  <a:pt x="686887" y="1263777"/>
                  <a:pt x="697555" y="1263777"/>
                </a:cubicBezTo>
                <a:cubicBezTo>
                  <a:pt x="702889" y="1263777"/>
                  <a:pt x="707842" y="1262825"/>
                  <a:pt x="712509" y="1260824"/>
                </a:cubicBezTo>
                <a:cubicBezTo>
                  <a:pt x="717176" y="1258824"/>
                  <a:pt x="721462" y="1255871"/>
                  <a:pt x="725463" y="1251871"/>
                </a:cubicBezTo>
                <a:lnTo>
                  <a:pt x="996163" y="983171"/>
                </a:lnTo>
                <a:lnTo>
                  <a:pt x="1107606" y="1094613"/>
                </a:lnTo>
                <a:lnTo>
                  <a:pt x="836905" y="1365314"/>
                </a:lnTo>
                <a:cubicBezTo>
                  <a:pt x="832905" y="1369314"/>
                  <a:pt x="829952" y="1373600"/>
                  <a:pt x="827952" y="1378268"/>
                </a:cubicBezTo>
                <a:cubicBezTo>
                  <a:pt x="825952" y="1382935"/>
                  <a:pt x="824999" y="1387888"/>
                  <a:pt x="824999" y="1393222"/>
                </a:cubicBezTo>
                <a:cubicBezTo>
                  <a:pt x="824999" y="1403795"/>
                  <a:pt x="829285" y="1413129"/>
                  <a:pt x="837953" y="1421130"/>
                </a:cubicBezTo>
                <a:cubicBezTo>
                  <a:pt x="846621" y="1429131"/>
                  <a:pt x="856241" y="1433036"/>
                  <a:pt x="866814" y="1433036"/>
                </a:cubicBezTo>
                <a:close/>
                <a:moveTo>
                  <a:pt x="864718" y="1592485"/>
                </a:moveTo>
                <a:cubicBezTo>
                  <a:pt x="815569" y="1592485"/>
                  <a:pt x="772135" y="1576197"/>
                  <a:pt x="734321" y="1543717"/>
                </a:cubicBezTo>
                <a:cubicBezTo>
                  <a:pt x="696507" y="1511237"/>
                  <a:pt x="674314" y="1470374"/>
                  <a:pt x="667646" y="1421321"/>
                </a:cubicBezTo>
                <a:cubicBezTo>
                  <a:pt x="622498" y="1414653"/>
                  <a:pt x="584683" y="1396079"/>
                  <a:pt x="554203" y="1365599"/>
                </a:cubicBezTo>
                <a:cubicBezTo>
                  <a:pt x="523723" y="1335119"/>
                  <a:pt x="505054" y="1297210"/>
                  <a:pt x="498482" y="1252157"/>
                </a:cubicBezTo>
                <a:cubicBezTo>
                  <a:pt x="453334" y="1245489"/>
                  <a:pt x="415900" y="1226629"/>
                  <a:pt x="385992" y="1195388"/>
                </a:cubicBezTo>
                <a:cubicBezTo>
                  <a:pt x="356179" y="1164241"/>
                  <a:pt x="337891" y="1126712"/>
                  <a:pt x="331223" y="1082897"/>
                </a:cubicBezTo>
                <a:cubicBezTo>
                  <a:pt x="280836" y="1076230"/>
                  <a:pt x="239688" y="1054322"/>
                  <a:pt x="207779" y="1017175"/>
                </a:cubicBezTo>
                <a:cubicBezTo>
                  <a:pt x="175966" y="980027"/>
                  <a:pt x="159964" y="936212"/>
                  <a:pt x="159964" y="885825"/>
                </a:cubicBezTo>
                <a:cubicBezTo>
                  <a:pt x="159964" y="859250"/>
                  <a:pt x="164917" y="833723"/>
                  <a:pt x="174918" y="809149"/>
                </a:cubicBezTo>
                <a:cubicBezTo>
                  <a:pt x="184919" y="784574"/>
                  <a:pt x="199111" y="763048"/>
                  <a:pt x="217685" y="744474"/>
                </a:cubicBezTo>
                <a:lnTo>
                  <a:pt x="679552" y="284607"/>
                </a:lnTo>
                <a:lnTo>
                  <a:pt x="940347" y="545402"/>
                </a:lnTo>
                <a:cubicBezTo>
                  <a:pt x="943014" y="549402"/>
                  <a:pt x="947014" y="552355"/>
                  <a:pt x="952253" y="554355"/>
                </a:cubicBezTo>
                <a:cubicBezTo>
                  <a:pt x="957492" y="556355"/>
                  <a:pt x="962826" y="557308"/>
                  <a:pt x="968160" y="557308"/>
                </a:cubicBezTo>
                <a:cubicBezTo>
                  <a:pt x="980066" y="557308"/>
                  <a:pt x="990067" y="553688"/>
                  <a:pt x="997973" y="546354"/>
                </a:cubicBezTo>
                <a:cubicBezTo>
                  <a:pt x="1005879" y="539020"/>
                  <a:pt x="1009879" y="529400"/>
                  <a:pt x="1009879" y="517493"/>
                </a:cubicBezTo>
                <a:cubicBezTo>
                  <a:pt x="1009879" y="512159"/>
                  <a:pt x="1008927" y="506921"/>
                  <a:pt x="1006927" y="501586"/>
                </a:cubicBezTo>
                <a:cubicBezTo>
                  <a:pt x="1004926" y="496253"/>
                  <a:pt x="1001974" y="492252"/>
                  <a:pt x="997973" y="489680"/>
                </a:cubicBezTo>
                <a:lnTo>
                  <a:pt x="713271" y="204978"/>
                </a:lnTo>
                <a:cubicBezTo>
                  <a:pt x="698698" y="189071"/>
                  <a:pt x="681743" y="177451"/>
                  <a:pt x="662503" y="170117"/>
                </a:cubicBezTo>
                <a:cubicBezTo>
                  <a:pt x="643262" y="162782"/>
                  <a:pt x="622974" y="159163"/>
                  <a:pt x="601828" y="159163"/>
                </a:cubicBezTo>
                <a:cubicBezTo>
                  <a:pt x="581921" y="159163"/>
                  <a:pt x="562014" y="162782"/>
                  <a:pt x="542107" y="170117"/>
                </a:cubicBezTo>
                <a:cubicBezTo>
                  <a:pt x="522199" y="177451"/>
                  <a:pt x="504292" y="189071"/>
                  <a:pt x="488386" y="204978"/>
                </a:cubicBezTo>
                <a:lnTo>
                  <a:pt x="207684" y="487680"/>
                </a:lnTo>
                <a:cubicBezTo>
                  <a:pt x="195778" y="499586"/>
                  <a:pt x="185776" y="513588"/>
                  <a:pt x="177871" y="529495"/>
                </a:cubicBezTo>
                <a:cubicBezTo>
                  <a:pt x="169870" y="545402"/>
                  <a:pt x="164631" y="561308"/>
                  <a:pt x="161964" y="577310"/>
                </a:cubicBezTo>
                <a:cubicBezTo>
                  <a:pt x="159297" y="593217"/>
                  <a:pt x="159297" y="609505"/>
                  <a:pt x="161964" y="626078"/>
                </a:cubicBezTo>
                <a:cubicBezTo>
                  <a:pt x="164631" y="642652"/>
                  <a:pt x="169965" y="658273"/>
                  <a:pt x="177871" y="672846"/>
                </a:cubicBezTo>
                <a:lnTo>
                  <a:pt x="62428" y="788289"/>
                </a:lnTo>
                <a:cubicBezTo>
                  <a:pt x="39853" y="757809"/>
                  <a:pt x="23280" y="724281"/>
                  <a:pt x="12707" y="687800"/>
                </a:cubicBezTo>
                <a:cubicBezTo>
                  <a:pt x="2134" y="651320"/>
                  <a:pt x="-1866" y="614458"/>
                  <a:pt x="801" y="577310"/>
                </a:cubicBezTo>
                <a:cubicBezTo>
                  <a:pt x="3468" y="540163"/>
                  <a:pt x="12707" y="503968"/>
                  <a:pt x="28709" y="468821"/>
                </a:cubicBezTo>
                <a:cubicBezTo>
                  <a:pt x="44616" y="433673"/>
                  <a:pt x="66523" y="402146"/>
                  <a:pt x="94432" y="374237"/>
                </a:cubicBezTo>
                <a:lnTo>
                  <a:pt x="375133" y="93536"/>
                </a:lnTo>
                <a:cubicBezTo>
                  <a:pt x="406947" y="63056"/>
                  <a:pt x="442475" y="39815"/>
                  <a:pt x="481623" y="23908"/>
                </a:cubicBezTo>
                <a:cubicBezTo>
                  <a:pt x="520771" y="8001"/>
                  <a:pt x="560966" y="0"/>
                  <a:pt x="602019" y="0"/>
                </a:cubicBezTo>
                <a:cubicBezTo>
                  <a:pt x="643072" y="0"/>
                  <a:pt x="683267" y="8001"/>
                  <a:pt x="722415" y="23908"/>
                </a:cubicBezTo>
                <a:cubicBezTo>
                  <a:pt x="761563" y="39815"/>
                  <a:pt x="796424" y="63056"/>
                  <a:pt x="826904" y="93536"/>
                </a:cubicBezTo>
                <a:lnTo>
                  <a:pt x="848812" y="115443"/>
                </a:lnTo>
                <a:lnTo>
                  <a:pt x="870719" y="93536"/>
                </a:lnTo>
                <a:cubicBezTo>
                  <a:pt x="902533" y="63056"/>
                  <a:pt x="938061" y="39815"/>
                  <a:pt x="977209" y="23908"/>
                </a:cubicBezTo>
                <a:cubicBezTo>
                  <a:pt x="1016356" y="8001"/>
                  <a:pt x="1056552" y="0"/>
                  <a:pt x="1097605" y="0"/>
                </a:cubicBezTo>
                <a:cubicBezTo>
                  <a:pt x="1138657" y="0"/>
                  <a:pt x="1178853" y="8001"/>
                  <a:pt x="1218001" y="23908"/>
                </a:cubicBezTo>
                <a:cubicBezTo>
                  <a:pt x="1257148" y="39815"/>
                  <a:pt x="1292010" y="63056"/>
                  <a:pt x="1322490" y="93536"/>
                </a:cubicBezTo>
                <a:lnTo>
                  <a:pt x="1658913" y="429959"/>
                </a:lnTo>
                <a:cubicBezTo>
                  <a:pt x="1689393" y="460439"/>
                  <a:pt x="1712634" y="495681"/>
                  <a:pt x="1728541" y="535496"/>
                </a:cubicBezTo>
                <a:cubicBezTo>
                  <a:pt x="1744447" y="575310"/>
                  <a:pt x="1752448" y="615791"/>
                  <a:pt x="1752448" y="656939"/>
                </a:cubicBezTo>
                <a:cubicBezTo>
                  <a:pt x="1752448" y="698087"/>
                  <a:pt x="1744447" y="738188"/>
                  <a:pt x="1728541" y="777335"/>
                </a:cubicBezTo>
                <a:cubicBezTo>
                  <a:pt x="1712634" y="816483"/>
                  <a:pt x="1689393" y="851345"/>
                  <a:pt x="1658913" y="881824"/>
                </a:cubicBezTo>
                <a:lnTo>
                  <a:pt x="1005974" y="1532763"/>
                </a:lnTo>
                <a:cubicBezTo>
                  <a:pt x="987400" y="1551337"/>
                  <a:pt x="965874" y="1565910"/>
                  <a:pt x="941299" y="1576578"/>
                </a:cubicBezTo>
                <a:cubicBezTo>
                  <a:pt x="916725" y="1587151"/>
                  <a:pt x="891198" y="1592485"/>
                  <a:pt x="864623" y="1592485"/>
                </a:cubicBez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" name="Graphic 9">
            <a:extLst>
              <a:ext uri="{FF2B5EF4-FFF2-40B4-BE49-F238E27FC236}">
                <a16:creationId xmlns:a16="http://schemas.microsoft.com/office/drawing/2014/main" id="{A6AEBB7D-ADFE-A711-6648-C3BFB4E315A0}"/>
              </a:ext>
            </a:extLst>
          </p:cNvPr>
          <p:cNvSpPr/>
          <p:nvPr/>
        </p:nvSpPr>
        <p:spPr>
          <a:xfrm>
            <a:off x="8759872" y="2692499"/>
            <a:ext cx="155528" cy="139976"/>
          </a:xfrm>
          <a:custGeom>
            <a:avLst/>
            <a:gdLst>
              <a:gd name="connsiteX0" fmla="*/ 95250 w 190500"/>
              <a:gd name="connsiteY0" fmla="*/ 171450 h 171450"/>
              <a:gd name="connsiteX1" fmla="*/ 0 w 190500"/>
              <a:gd name="connsiteY1" fmla="*/ 57150 h 171450"/>
              <a:gd name="connsiteX2" fmla="*/ 28575 w 190500"/>
              <a:gd name="connsiteY2" fmla="*/ 0 h 171450"/>
              <a:gd name="connsiteX3" fmla="*/ 161925 w 190500"/>
              <a:gd name="connsiteY3" fmla="*/ 0 h 171450"/>
              <a:gd name="connsiteX4" fmla="*/ 190500 w 190500"/>
              <a:gd name="connsiteY4" fmla="*/ 57150 h 171450"/>
              <a:gd name="connsiteX5" fmla="*/ 95250 w 190500"/>
              <a:gd name="connsiteY5" fmla="*/ 171450 h 171450"/>
              <a:gd name="connsiteX6" fmla="*/ 72581 w 190500"/>
              <a:gd name="connsiteY6" fmla="*/ 47625 h 171450"/>
              <a:gd name="connsiteX7" fmla="*/ 117824 w 190500"/>
              <a:gd name="connsiteY7" fmla="*/ 47625 h 171450"/>
              <a:gd name="connsiteX8" fmla="*/ 103537 w 190500"/>
              <a:gd name="connsiteY8" fmla="*/ 19050 h 171450"/>
              <a:gd name="connsiteX9" fmla="*/ 86868 w 190500"/>
              <a:gd name="connsiteY9" fmla="*/ 19050 h 171450"/>
              <a:gd name="connsiteX10" fmla="*/ 72581 w 190500"/>
              <a:gd name="connsiteY10" fmla="*/ 47625 h 171450"/>
              <a:gd name="connsiteX11" fmla="*/ 85725 w 190500"/>
              <a:gd name="connsiteY11" fmla="*/ 130302 h 171450"/>
              <a:gd name="connsiteX12" fmla="*/ 85725 w 190500"/>
              <a:gd name="connsiteY12" fmla="*/ 66675 h 171450"/>
              <a:gd name="connsiteX13" fmla="*/ 32861 w 190500"/>
              <a:gd name="connsiteY13" fmla="*/ 66675 h 171450"/>
              <a:gd name="connsiteX14" fmla="*/ 85725 w 190500"/>
              <a:gd name="connsiteY14" fmla="*/ 130302 h 171450"/>
              <a:gd name="connsiteX15" fmla="*/ 104775 w 190500"/>
              <a:gd name="connsiteY15" fmla="*/ 130302 h 171450"/>
              <a:gd name="connsiteX16" fmla="*/ 157639 w 190500"/>
              <a:gd name="connsiteY16" fmla="*/ 66675 h 171450"/>
              <a:gd name="connsiteX17" fmla="*/ 104775 w 190500"/>
              <a:gd name="connsiteY17" fmla="*/ 66675 h 171450"/>
              <a:gd name="connsiteX18" fmla="*/ 104775 w 190500"/>
              <a:gd name="connsiteY18" fmla="*/ 130302 h 171450"/>
              <a:gd name="connsiteX19" fmla="*/ 139065 w 190500"/>
              <a:gd name="connsiteY19" fmla="*/ 47625 h 171450"/>
              <a:gd name="connsiteX20" fmla="*/ 164306 w 190500"/>
              <a:gd name="connsiteY20" fmla="*/ 47625 h 171450"/>
              <a:gd name="connsiteX21" fmla="*/ 150019 w 190500"/>
              <a:gd name="connsiteY21" fmla="*/ 19050 h 171450"/>
              <a:gd name="connsiteX22" fmla="*/ 124778 w 190500"/>
              <a:gd name="connsiteY22" fmla="*/ 19050 h 171450"/>
              <a:gd name="connsiteX23" fmla="*/ 139065 w 190500"/>
              <a:gd name="connsiteY23" fmla="*/ 47625 h 171450"/>
              <a:gd name="connsiteX24" fmla="*/ 26194 w 190500"/>
              <a:gd name="connsiteY24" fmla="*/ 47625 h 171450"/>
              <a:gd name="connsiteX25" fmla="*/ 51435 w 190500"/>
              <a:gd name="connsiteY25" fmla="*/ 47625 h 171450"/>
              <a:gd name="connsiteX26" fmla="*/ 65723 w 190500"/>
              <a:gd name="connsiteY26" fmla="*/ 19050 h 171450"/>
              <a:gd name="connsiteX27" fmla="*/ 40481 w 190500"/>
              <a:gd name="connsiteY27" fmla="*/ 19050 h 171450"/>
              <a:gd name="connsiteX28" fmla="*/ 26194 w 190500"/>
              <a:gd name="connsiteY28" fmla="*/ 47625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90500" h="171450">
                <a:moveTo>
                  <a:pt x="95250" y="171450"/>
                </a:moveTo>
                <a:lnTo>
                  <a:pt x="0" y="57150"/>
                </a:lnTo>
                <a:lnTo>
                  <a:pt x="28575" y="0"/>
                </a:lnTo>
                <a:lnTo>
                  <a:pt x="161925" y="0"/>
                </a:lnTo>
                <a:lnTo>
                  <a:pt x="190500" y="57150"/>
                </a:lnTo>
                <a:lnTo>
                  <a:pt x="95250" y="171450"/>
                </a:lnTo>
                <a:close/>
                <a:moveTo>
                  <a:pt x="72581" y="47625"/>
                </a:moveTo>
                <a:lnTo>
                  <a:pt x="117824" y="47625"/>
                </a:lnTo>
                <a:lnTo>
                  <a:pt x="103537" y="19050"/>
                </a:lnTo>
                <a:lnTo>
                  <a:pt x="86868" y="19050"/>
                </a:lnTo>
                <a:lnTo>
                  <a:pt x="72581" y="47625"/>
                </a:lnTo>
                <a:close/>
                <a:moveTo>
                  <a:pt x="85725" y="130302"/>
                </a:moveTo>
                <a:lnTo>
                  <a:pt x="85725" y="66675"/>
                </a:lnTo>
                <a:lnTo>
                  <a:pt x="32861" y="66675"/>
                </a:lnTo>
                <a:lnTo>
                  <a:pt x="85725" y="130302"/>
                </a:lnTo>
                <a:close/>
                <a:moveTo>
                  <a:pt x="104775" y="130302"/>
                </a:moveTo>
                <a:lnTo>
                  <a:pt x="157639" y="66675"/>
                </a:lnTo>
                <a:lnTo>
                  <a:pt x="104775" y="66675"/>
                </a:lnTo>
                <a:lnTo>
                  <a:pt x="104775" y="130302"/>
                </a:lnTo>
                <a:close/>
                <a:moveTo>
                  <a:pt x="139065" y="47625"/>
                </a:moveTo>
                <a:lnTo>
                  <a:pt x="164306" y="47625"/>
                </a:lnTo>
                <a:lnTo>
                  <a:pt x="150019" y="19050"/>
                </a:lnTo>
                <a:lnTo>
                  <a:pt x="124778" y="19050"/>
                </a:lnTo>
                <a:lnTo>
                  <a:pt x="139065" y="47625"/>
                </a:lnTo>
                <a:close/>
                <a:moveTo>
                  <a:pt x="26194" y="47625"/>
                </a:moveTo>
                <a:lnTo>
                  <a:pt x="51435" y="47625"/>
                </a:lnTo>
                <a:lnTo>
                  <a:pt x="65723" y="19050"/>
                </a:lnTo>
                <a:lnTo>
                  <a:pt x="40481" y="19050"/>
                </a:lnTo>
                <a:lnTo>
                  <a:pt x="26194" y="47625"/>
                </a:ln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42068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51084F-00F6-213F-BD49-CF94EC9CA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D7FAE6-4F41-A07E-FABE-2ADA49651793}"/>
              </a:ext>
            </a:extLst>
          </p:cNvPr>
          <p:cNvSpPr txBox="1"/>
          <p:nvPr/>
        </p:nvSpPr>
        <p:spPr>
          <a:xfrm>
            <a:off x="559689" y="1546398"/>
            <a:ext cx="33168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5000" dirty="0">
                <a:latin typeface="+mj-lt"/>
              </a:rPr>
              <a:t>Meet Our </a:t>
            </a:r>
            <a:r>
              <a:rPr lang="en-ID" sz="5000" dirty="0">
                <a:solidFill>
                  <a:schemeClr val="accent1"/>
                </a:solidFill>
                <a:latin typeface="+mj-lt"/>
              </a:rPr>
              <a:t>Leader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9511B61-20BE-FFB2-AA02-8A3641D0C0BA}"/>
              </a:ext>
            </a:extLst>
          </p:cNvPr>
          <p:cNvSpPr/>
          <p:nvPr/>
        </p:nvSpPr>
        <p:spPr>
          <a:xfrm rot="21318193">
            <a:off x="4049856" y="3541487"/>
            <a:ext cx="4092288" cy="2629464"/>
          </a:xfrm>
          <a:prstGeom prst="roundRect">
            <a:avLst>
              <a:gd name="adj" fmla="val 102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AC4F936-08F9-3887-8438-97EB6801B149}"/>
              </a:ext>
            </a:extLst>
          </p:cNvPr>
          <p:cNvSpPr/>
          <p:nvPr/>
        </p:nvSpPr>
        <p:spPr>
          <a:xfrm rot="21449538">
            <a:off x="4049856" y="3541487"/>
            <a:ext cx="4092288" cy="2629464"/>
          </a:xfrm>
          <a:prstGeom prst="roundRect">
            <a:avLst>
              <a:gd name="adj" fmla="val 102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A1E011-529E-A8B6-1A49-6CA548DA5789}"/>
              </a:ext>
            </a:extLst>
          </p:cNvPr>
          <p:cNvSpPr txBox="1"/>
          <p:nvPr/>
        </p:nvSpPr>
        <p:spPr>
          <a:xfrm>
            <a:off x="844868" y="590452"/>
            <a:ext cx="1479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>
                <a:latin typeface="+mj-lt"/>
                <a:cs typeface="Space Grotesk" pitchFamily="2" charset="0"/>
              </a:rPr>
              <a:t>Company Name</a:t>
            </a:r>
          </a:p>
        </p:txBody>
      </p:sp>
      <p:sp>
        <p:nvSpPr>
          <p:cNvPr id="8" name="Graphic 24">
            <a:extLst>
              <a:ext uri="{FF2B5EF4-FFF2-40B4-BE49-F238E27FC236}">
                <a16:creationId xmlns:a16="http://schemas.microsoft.com/office/drawing/2014/main" id="{8485CB65-4EDE-E160-82E6-1A2427B217C2}"/>
              </a:ext>
            </a:extLst>
          </p:cNvPr>
          <p:cNvSpPr/>
          <p:nvPr/>
        </p:nvSpPr>
        <p:spPr>
          <a:xfrm>
            <a:off x="695325" y="642555"/>
            <a:ext cx="156075" cy="144686"/>
          </a:xfrm>
          <a:custGeom>
            <a:avLst/>
            <a:gdLst>
              <a:gd name="connsiteX0" fmla="*/ 3075411 w 4356502"/>
              <a:gd name="connsiteY0" fmla="*/ 2019300 h 4038600"/>
              <a:gd name="connsiteX1" fmla="*/ 4350809 w 4356502"/>
              <a:gd name="connsiteY1" fmla="*/ 402431 h 4038600"/>
              <a:gd name="connsiteX2" fmla="*/ 4013814 w 4356502"/>
              <a:gd name="connsiteY2" fmla="*/ 0 h 4038600"/>
              <a:gd name="connsiteX3" fmla="*/ 342593 w 4356502"/>
              <a:gd name="connsiteY3" fmla="*/ 0 h 4038600"/>
              <a:gd name="connsiteX4" fmla="*/ 5694 w 4356502"/>
              <a:gd name="connsiteY4" fmla="*/ 402431 h 4038600"/>
              <a:gd name="connsiteX5" fmla="*/ 1281091 w 4356502"/>
              <a:gd name="connsiteY5" fmla="*/ 2019300 h 4038600"/>
              <a:gd name="connsiteX6" fmla="*/ 5694 w 4356502"/>
              <a:gd name="connsiteY6" fmla="*/ 3636169 h 4038600"/>
              <a:gd name="connsiteX7" fmla="*/ 342688 w 4356502"/>
              <a:gd name="connsiteY7" fmla="*/ 4038600 h 4038600"/>
              <a:gd name="connsiteX8" fmla="*/ 4013814 w 4356502"/>
              <a:gd name="connsiteY8" fmla="*/ 4038600 h 4038600"/>
              <a:gd name="connsiteX9" fmla="*/ 4350809 w 4356502"/>
              <a:gd name="connsiteY9" fmla="*/ 3636169 h 4038600"/>
              <a:gd name="connsiteX10" fmla="*/ 3075411 w 4356502"/>
              <a:gd name="connsiteY10" fmla="*/ 201930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56502" h="4038600">
                <a:moveTo>
                  <a:pt x="3075411" y="2019300"/>
                </a:moveTo>
                <a:cubicBezTo>
                  <a:pt x="3730445" y="1727835"/>
                  <a:pt x="4217459" y="1127093"/>
                  <a:pt x="4350809" y="402431"/>
                </a:cubicBezTo>
                <a:cubicBezTo>
                  <a:pt x="4389385" y="192881"/>
                  <a:pt x="4226984" y="0"/>
                  <a:pt x="4013814" y="0"/>
                </a:cubicBezTo>
                <a:lnTo>
                  <a:pt x="342593" y="0"/>
                </a:lnTo>
                <a:cubicBezTo>
                  <a:pt x="129519" y="0"/>
                  <a:pt x="-32882" y="192881"/>
                  <a:pt x="5694" y="402431"/>
                </a:cubicBezTo>
                <a:cubicBezTo>
                  <a:pt x="139044" y="1127093"/>
                  <a:pt x="626057" y="1727835"/>
                  <a:pt x="1281091" y="2019300"/>
                </a:cubicBezTo>
                <a:cubicBezTo>
                  <a:pt x="626057" y="2310765"/>
                  <a:pt x="139044" y="2911507"/>
                  <a:pt x="5694" y="3636169"/>
                </a:cubicBezTo>
                <a:cubicBezTo>
                  <a:pt x="-32882" y="3845719"/>
                  <a:pt x="129519" y="4038600"/>
                  <a:pt x="342688" y="4038600"/>
                </a:cubicBezTo>
                <a:lnTo>
                  <a:pt x="4013814" y="4038600"/>
                </a:lnTo>
                <a:cubicBezTo>
                  <a:pt x="4226888" y="4038600"/>
                  <a:pt x="4389385" y="3845719"/>
                  <a:pt x="4350809" y="3636169"/>
                </a:cubicBezTo>
                <a:cubicBezTo>
                  <a:pt x="4217459" y="2911507"/>
                  <a:pt x="3730445" y="2310765"/>
                  <a:pt x="3075411" y="201930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752F51C-4FB3-8EA9-7526-E110770E2252}"/>
              </a:ext>
            </a:extLst>
          </p:cNvPr>
          <p:cNvSpPr txBox="1"/>
          <p:nvPr/>
        </p:nvSpPr>
        <p:spPr>
          <a:xfrm>
            <a:off x="628993" y="5175756"/>
            <a:ext cx="2638783" cy="9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.</a:t>
            </a:r>
            <a:endParaRPr lang="en-ID" sz="1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9FF8506-58B9-05D0-E8B9-675D28892EF3}"/>
              </a:ext>
            </a:extLst>
          </p:cNvPr>
          <p:cNvSpPr txBox="1"/>
          <p:nvPr/>
        </p:nvSpPr>
        <p:spPr>
          <a:xfrm>
            <a:off x="611551" y="4810082"/>
            <a:ext cx="13111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Gabriel Smith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1DBAEB5-8E21-B511-1838-7F8767FA8022}"/>
              </a:ext>
            </a:extLst>
          </p:cNvPr>
          <p:cNvSpPr txBox="1"/>
          <p:nvPr/>
        </p:nvSpPr>
        <p:spPr>
          <a:xfrm>
            <a:off x="8940750" y="5117859"/>
            <a:ext cx="2638783" cy="9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.</a:t>
            </a:r>
            <a:endParaRPr lang="en-ID" sz="10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904C0BD-9E1A-6C3A-389B-E1B3F2EA306D}"/>
              </a:ext>
            </a:extLst>
          </p:cNvPr>
          <p:cNvSpPr txBox="1"/>
          <p:nvPr/>
        </p:nvSpPr>
        <p:spPr>
          <a:xfrm>
            <a:off x="8923308" y="4752185"/>
            <a:ext cx="16908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Our Leader Says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835E6B3-821D-1C29-AE41-1DD8A30C3BFC}"/>
              </a:ext>
            </a:extLst>
          </p:cNvPr>
          <p:cNvSpPr txBox="1"/>
          <p:nvPr/>
        </p:nvSpPr>
        <p:spPr>
          <a:xfrm>
            <a:off x="4389810" y="1736725"/>
            <a:ext cx="3412380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penatibus</a:t>
            </a:r>
            <a:r>
              <a:rPr lang="en-ID" sz="1000" b="0" i="0" dirty="0">
                <a:effectLst/>
              </a:rPr>
              <a:t>.</a:t>
            </a:r>
            <a:endParaRPr lang="en-ID" sz="1000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B88F181-9F43-C0CF-4D9F-0C7410F95431}"/>
              </a:ext>
            </a:extLst>
          </p:cNvPr>
          <p:cNvCxnSpPr>
            <a:cxnSpLocks/>
          </p:cNvCxnSpPr>
          <p:nvPr/>
        </p:nvCxnSpPr>
        <p:spPr>
          <a:xfrm>
            <a:off x="695325" y="3924300"/>
            <a:ext cx="2572451" cy="0"/>
          </a:xfrm>
          <a:prstGeom prst="line">
            <a:avLst/>
          </a:prstGeom>
          <a:ln w="254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1861698-7F4C-8541-27E4-55A1C6B4957D}"/>
              </a:ext>
            </a:extLst>
          </p:cNvPr>
          <p:cNvSpPr/>
          <p:nvPr/>
        </p:nvSpPr>
        <p:spPr>
          <a:xfrm>
            <a:off x="8955800" y="1732931"/>
            <a:ext cx="1794949" cy="1097186"/>
          </a:xfrm>
          <a:prstGeom prst="roundRect">
            <a:avLst>
              <a:gd name="adj" fmla="val 149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16014844-836E-1478-FEFB-1FCF3E517BE5}"/>
              </a:ext>
            </a:extLst>
          </p:cNvPr>
          <p:cNvSpPr/>
          <p:nvPr/>
        </p:nvSpPr>
        <p:spPr>
          <a:xfrm>
            <a:off x="9090366" y="1874044"/>
            <a:ext cx="276225" cy="2762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Graphic 33">
            <a:extLst>
              <a:ext uri="{FF2B5EF4-FFF2-40B4-BE49-F238E27FC236}">
                <a16:creationId xmlns:a16="http://schemas.microsoft.com/office/drawing/2014/main" id="{0E5CDE05-74A4-11C8-680D-9603510C6C45}"/>
              </a:ext>
            </a:extLst>
          </p:cNvPr>
          <p:cNvSpPr/>
          <p:nvPr/>
        </p:nvSpPr>
        <p:spPr>
          <a:xfrm>
            <a:off x="9185305" y="1968907"/>
            <a:ext cx="86346" cy="86498"/>
          </a:xfrm>
          <a:custGeom>
            <a:avLst/>
            <a:gdLst>
              <a:gd name="connsiteX0" fmla="*/ 542925 w 542925"/>
              <a:gd name="connsiteY0" fmla="*/ 16193 h 543877"/>
              <a:gd name="connsiteX1" fmla="*/ 542925 w 542925"/>
              <a:gd name="connsiteY1" fmla="*/ 14288 h 543877"/>
              <a:gd name="connsiteX2" fmla="*/ 541973 w 542925"/>
              <a:gd name="connsiteY2" fmla="*/ 12383 h 543877"/>
              <a:gd name="connsiteX3" fmla="*/ 541020 w 542925"/>
              <a:gd name="connsiteY3" fmla="*/ 10478 h 543877"/>
              <a:gd name="connsiteX4" fmla="*/ 540068 w 542925"/>
              <a:gd name="connsiteY4" fmla="*/ 8573 h 543877"/>
              <a:gd name="connsiteX5" fmla="*/ 537210 w 542925"/>
              <a:gd name="connsiteY5" fmla="*/ 5715 h 543877"/>
              <a:gd name="connsiteX6" fmla="*/ 537210 w 542925"/>
              <a:gd name="connsiteY6" fmla="*/ 5715 h 543877"/>
              <a:gd name="connsiteX7" fmla="*/ 537210 w 542925"/>
              <a:gd name="connsiteY7" fmla="*/ 5715 h 543877"/>
              <a:gd name="connsiteX8" fmla="*/ 534353 w 542925"/>
              <a:gd name="connsiteY8" fmla="*/ 3810 h 543877"/>
              <a:gd name="connsiteX9" fmla="*/ 532448 w 542925"/>
              <a:gd name="connsiteY9" fmla="*/ 2858 h 543877"/>
              <a:gd name="connsiteX10" fmla="*/ 530543 w 542925"/>
              <a:gd name="connsiteY10" fmla="*/ 1905 h 543877"/>
              <a:gd name="connsiteX11" fmla="*/ 528638 w 542925"/>
              <a:gd name="connsiteY11" fmla="*/ 953 h 543877"/>
              <a:gd name="connsiteX12" fmla="*/ 526733 w 542925"/>
              <a:gd name="connsiteY12" fmla="*/ 0 h 543877"/>
              <a:gd name="connsiteX13" fmla="*/ 523875 w 542925"/>
              <a:gd name="connsiteY13" fmla="*/ 0 h 543877"/>
              <a:gd name="connsiteX14" fmla="*/ 522923 w 542925"/>
              <a:gd name="connsiteY14" fmla="*/ 0 h 543877"/>
              <a:gd name="connsiteX15" fmla="*/ 19050 w 542925"/>
              <a:gd name="connsiteY15" fmla="*/ 0 h 543877"/>
              <a:gd name="connsiteX16" fmla="*/ 0 w 542925"/>
              <a:gd name="connsiteY16" fmla="*/ 20003 h 543877"/>
              <a:gd name="connsiteX17" fmla="*/ 19050 w 542925"/>
              <a:gd name="connsiteY17" fmla="*/ 39053 h 543877"/>
              <a:gd name="connsiteX18" fmla="*/ 478155 w 542925"/>
              <a:gd name="connsiteY18" fmla="*/ 39053 h 543877"/>
              <a:gd name="connsiteX19" fmla="*/ 9525 w 542925"/>
              <a:gd name="connsiteY19" fmla="*/ 510540 h 543877"/>
              <a:gd name="connsiteX20" fmla="*/ 9525 w 542925"/>
              <a:gd name="connsiteY20" fmla="*/ 537210 h 543877"/>
              <a:gd name="connsiteX21" fmla="*/ 22860 w 542925"/>
              <a:gd name="connsiteY21" fmla="*/ 542925 h 543877"/>
              <a:gd name="connsiteX22" fmla="*/ 36195 w 542925"/>
              <a:gd name="connsiteY22" fmla="*/ 537210 h 543877"/>
              <a:gd name="connsiteX23" fmla="*/ 504825 w 542925"/>
              <a:gd name="connsiteY23" fmla="*/ 66675 h 543877"/>
              <a:gd name="connsiteX24" fmla="*/ 504825 w 542925"/>
              <a:gd name="connsiteY24" fmla="*/ 524828 h 543877"/>
              <a:gd name="connsiteX25" fmla="*/ 523875 w 542925"/>
              <a:gd name="connsiteY25" fmla="*/ 543878 h 543877"/>
              <a:gd name="connsiteX26" fmla="*/ 542925 w 542925"/>
              <a:gd name="connsiteY26" fmla="*/ 524828 h 543877"/>
              <a:gd name="connsiteX27" fmla="*/ 542925 w 542925"/>
              <a:gd name="connsiteY27" fmla="*/ 20003 h 543877"/>
              <a:gd name="connsiteX28" fmla="*/ 542925 w 542925"/>
              <a:gd name="connsiteY28" fmla="*/ 20003 h 543877"/>
              <a:gd name="connsiteX29" fmla="*/ 542925 w 542925"/>
              <a:gd name="connsiteY29" fmla="*/ 16193 h 543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42925" h="543877">
                <a:moveTo>
                  <a:pt x="542925" y="16193"/>
                </a:moveTo>
                <a:cubicBezTo>
                  <a:pt x="542925" y="15240"/>
                  <a:pt x="542925" y="15240"/>
                  <a:pt x="542925" y="14288"/>
                </a:cubicBezTo>
                <a:cubicBezTo>
                  <a:pt x="542925" y="13335"/>
                  <a:pt x="542925" y="13335"/>
                  <a:pt x="541973" y="12383"/>
                </a:cubicBezTo>
                <a:cubicBezTo>
                  <a:pt x="541973" y="11430"/>
                  <a:pt x="541020" y="11430"/>
                  <a:pt x="541020" y="10478"/>
                </a:cubicBezTo>
                <a:cubicBezTo>
                  <a:pt x="541020" y="9525"/>
                  <a:pt x="541020" y="9525"/>
                  <a:pt x="540068" y="8573"/>
                </a:cubicBezTo>
                <a:cubicBezTo>
                  <a:pt x="539115" y="7620"/>
                  <a:pt x="538163" y="6668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6258" y="4763"/>
                  <a:pt x="535305" y="4763"/>
                  <a:pt x="534353" y="3810"/>
                </a:cubicBezTo>
                <a:cubicBezTo>
                  <a:pt x="533400" y="3810"/>
                  <a:pt x="533400" y="2858"/>
                  <a:pt x="532448" y="2858"/>
                </a:cubicBezTo>
                <a:cubicBezTo>
                  <a:pt x="531495" y="2858"/>
                  <a:pt x="531495" y="1905"/>
                  <a:pt x="530543" y="1905"/>
                </a:cubicBezTo>
                <a:cubicBezTo>
                  <a:pt x="529590" y="1905"/>
                  <a:pt x="529590" y="1905"/>
                  <a:pt x="528638" y="953"/>
                </a:cubicBezTo>
                <a:cubicBezTo>
                  <a:pt x="527685" y="953"/>
                  <a:pt x="527685" y="953"/>
                  <a:pt x="526733" y="0"/>
                </a:cubicBezTo>
                <a:cubicBezTo>
                  <a:pt x="525780" y="0"/>
                  <a:pt x="524828" y="0"/>
                  <a:pt x="523875" y="0"/>
                </a:cubicBezTo>
                <a:cubicBezTo>
                  <a:pt x="523875" y="0"/>
                  <a:pt x="522923" y="0"/>
                  <a:pt x="522923" y="0"/>
                </a:cubicBezTo>
                <a:lnTo>
                  <a:pt x="19050" y="0"/>
                </a:lnTo>
                <a:cubicBezTo>
                  <a:pt x="8573" y="953"/>
                  <a:pt x="0" y="9525"/>
                  <a:pt x="0" y="20003"/>
                </a:cubicBezTo>
                <a:cubicBezTo>
                  <a:pt x="0" y="30480"/>
                  <a:pt x="8573" y="39053"/>
                  <a:pt x="19050" y="39053"/>
                </a:cubicBezTo>
                <a:lnTo>
                  <a:pt x="478155" y="39053"/>
                </a:lnTo>
                <a:lnTo>
                  <a:pt x="9525" y="510540"/>
                </a:lnTo>
                <a:cubicBezTo>
                  <a:pt x="1905" y="518160"/>
                  <a:pt x="1905" y="529590"/>
                  <a:pt x="9525" y="537210"/>
                </a:cubicBezTo>
                <a:cubicBezTo>
                  <a:pt x="13335" y="541020"/>
                  <a:pt x="18098" y="542925"/>
                  <a:pt x="22860" y="542925"/>
                </a:cubicBezTo>
                <a:cubicBezTo>
                  <a:pt x="27623" y="542925"/>
                  <a:pt x="32385" y="541020"/>
                  <a:pt x="36195" y="537210"/>
                </a:cubicBezTo>
                <a:lnTo>
                  <a:pt x="504825" y="66675"/>
                </a:lnTo>
                <a:lnTo>
                  <a:pt x="504825" y="524828"/>
                </a:lnTo>
                <a:cubicBezTo>
                  <a:pt x="504825" y="535305"/>
                  <a:pt x="513398" y="543878"/>
                  <a:pt x="523875" y="543878"/>
                </a:cubicBezTo>
                <a:cubicBezTo>
                  <a:pt x="534353" y="543878"/>
                  <a:pt x="542925" y="535305"/>
                  <a:pt x="542925" y="524828"/>
                </a:cubicBezTo>
                <a:lnTo>
                  <a:pt x="542925" y="20003"/>
                </a:lnTo>
                <a:cubicBezTo>
                  <a:pt x="542925" y="20003"/>
                  <a:pt x="542925" y="20003"/>
                  <a:pt x="542925" y="20003"/>
                </a:cubicBezTo>
                <a:cubicBezTo>
                  <a:pt x="542925" y="19050"/>
                  <a:pt x="542925" y="17145"/>
                  <a:pt x="542925" y="16193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en-US" dirty="0"/>
              <a:t> </a:t>
            </a:r>
            <a:endParaRPr lang="en-ID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E49AFE9-8AC0-DDA6-E891-8E715BFA7E4B}"/>
              </a:ext>
            </a:extLst>
          </p:cNvPr>
          <p:cNvSpPr txBox="1"/>
          <p:nvPr/>
        </p:nvSpPr>
        <p:spPr>
          <a:xfrm>
            <a:off x="9011874" y="2171933"/>
            <a:ext cx="832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20+</a:t>
            </a:r>
            <a:endParaRPr lang="en-ID" sz="2400" dirty="0">
              <a:latin typeface="+mj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D6C431F-6062-8F32-151E-3039D1F52ADE}"/>
              </a:ext>
            </a:extLst>
          </p:cNvPr>
          <p:cNvSpPr txBox="1"/>
          <p:nvPr/>
        </p:nvSpPr>
        <p:spPr>
          <a:xfrm>
            <a:off x="9839457" y="2203683"/>
            <a:ext cx="8802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Years of Innovations</a:t>
            </a:r>
            <a:endParaRPr lang="en-ID" sz="1000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05D6A4B-501F-55BC-097B-2261ED2E4D61}"/>
              </a:ext>
            </a:extLst>
          </p:cNvPr>
          <p:cNvCxnSpPr>
            <a:cxnSpLocks/>
          </p:cNvCxnSpPr>
          <p:nvPr/>
        </p:nvCxnSpPr>
        <p:spPr>
          <a:xfrm>
            <a:off x="9104000" y="2637318"/>
            <a:ext cx="1491174" cy="0"/>
          </a:xfrm>
          <a:prstGeom prst="line">
            <a:avLst/>
          </a:prstGeom>
          <a:ln w="19050" cap="rnd">
            <a:solidFill>
              <a:schemeClr val="tx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>
            <a:extLst>
              <a:ext uri="{FF2B5EF4-FFF2-40B4-BE49-F238E27FC236}">
                <a16:creationId xmlns:a16="http://schemas.microsoft.com/office/drawing/2014/main" id="{37CF7C7A-87E1-AC52-1F53-A0B54EAE4F14}"/>
              </a:ext>
            </a:extLst>
          </p:cNvPr>
          <p:cNvSpPr/>
          <p:nvPr/>
        </p:nvSpPr>
        <p:spPr>
          <a:xfrm>
            <a:off x="9603957" y="3541487"/>
            <a:ext cx="665373" cy="66537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FEC1F021-8E99-6383-AC45-79987C4805E8}"/>
              </a:ext>
            </a:extLst>
          </p:cNvPr>
          <p:cNvSpPr/>
          <p:nvPr/>
        </p:nvSpPr>
        <p:spPr>
          <a:xfrm>
            <a:off x="7172490" y="549275"/>
            <a:ext cx="4324185" cy="3587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C9F9F395-C4BA-ED0B-3933-3C6A06FB1E50}"/>
              </a:ext>
            </a:extLst>
          </p:cNvPr>
          <p:cNvSpPr/>
          <p:nvPr/>
        </p:nvSpPr>
        <p:spPr>
          <a:xfrm>
            <a:off x="8399533" y="601956"/>
            <a:ext cx="772580" cy="258132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A7CEB54-25B8-FB81-96E8-CC8914C198EA}"/>
              </a:ext>
            </a:extLst>
          </p:cNvPr>
          <p:cNvSpPr txBox="1"/>
          <p:nvPr/>
        </p:nvSpPr>
        <p:spPr>
          <a:xfrm>
            <a:off x="7363153" y="590452"/>
            <a:ext cx="613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Home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5EFA5CF-185B-BC02-7D86-AD1960433A09}"/>
              </a:ext>
            </a:extLst>
          </p:cNvPr>
          <p:cNvSpPr txBox="1"/>
          <p:nvPr/>
        </p:nvSpPr>
        <p:spPr>
          <a:xfrm>
            <a:off x="8458127" y="590452"/>
            <a:ext cx="6553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bg2"/>
                </a:solidFill>
                <a:cs typeface="Space Grotesk" pitchFamily="2" charset="0"/>
              </a:rPr>
              <a:t>About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B67EB05-738B-8F5E-7FF1-DB55AA03342A}"/>
              </a:ext>
            </a:extLst>
          </p:cNvPr>
          <p:cNvSpPr txBox="1"/>
          <p:nvPr/>
        </p:nvSpPr>
        <p:spPr>
          <a:xfrm>
            <a:off x="9515456" y="590452"/>
            <a:ext cx="838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Works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EA9FAE0-9EC3-5FDF-5587-58146FD61488}"/>
              </a:ext>
            </a:extLst>
          </p:cNvPr>
          <p:cNvSpPr txBox="1"/>
          <p:nvPr/>
        </p:nvSpPr>
        <p:spPr>
          <a:xfrm>
            <a:off x="10589896" y="590452"/>
            <a:ext cx="838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  <a:cs typeface="Space Grotesk" pitchFamily="2" charset="0"/>
              </a:rPr>
              <a:t>Awards</a:t>
            </a:r>
            <a:endParaRPr lang="en-ID" sz="1200" dirty="0">
              <a:solidFill>
                <a:schemeClr val="tx2"/>
              </a:solidFill>
              <a:cs typeface="Space Grotesk" pitchFamily="2" charset="0"/>
            </a:endParaRP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D019A01D-3968-5F81-F717-ECF60107180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82" b="17882"/>
          <a:stretch>
            <a:fillRect/>
          </a:stretch>
        </p:blipFill>
        <p:spPr/>
      </p:pic>
      <p:sp>
        <p:nvSpPr>
          <p:cNvPr id="37" name="Oval 36">
            <a:extLst>
              <a:ext uri="{FF2B5EF4-FFF2-40B4-BE49-F238E27FC236}">
                <a16:creationId xmlns:a16="http://schemas.microsoft.com/office/drawing/2014/main" id="{721BB314-30F2-A640-4436-4D9C2B481313}"/>
              </a:ext>
            </a:extLst>
          </p:cNvPr>
          <p:cNvSpPr/>
          <p:nvPr/>
        </p:nvSpPr>
        <p:spPr>
          <a:xfrm>
            <a:off x="7785587" y="3285034"/>
            <a:ext cx="512905" cy="5129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8" name="Graphic 37">
            <a:extLst>
              <a:ext uri="{FF2B5EF4-FFF2-40B4-BE49-F238E27FC236}">
                <a16:creationId xmlns:a16="http://schemas.microsoft.com/office/drawing/2014/main" id="{A9708903-CB8E-0A73-3FAB-0438129C89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15600" y="3415047"/>
            <a:ext cx="252881" cy="252880"/>
          </a:xfrm>
          <a:prstGeom prst="rect">
            <a:avLst/>
          </a:prstGeom>
        </p:spPr>
      </p:pic>
      <p:sp>
        <p:nvSpPr>
          <p:cNvPr id="9" name="Graphic 5">
            <a:extLst>
              <a:ext uri="{FF2B5EF4-FFF2-40B4-BE49-F238E27FC236}">
                <a16:creationId xmlns:a16="http://schemas.microsoft.com/office/drawing/2014/main" id="{0373C8C9-1DF6-1D65-9E85-AACCA535A4AC}"/>
              </a:ext>
            </a:extLst>
          </p:cNvPr>
          <p:cNvSpPr/>
          <p:nvPr/>
        </p:nvSpPr>
        <p:spPr>
          <a:xfrm>
            <a:off x="9747210" y="3696195"/>
            <a:ext cx="374690" cy="355956"/>
          </a:xfrm>
          <a:custGeom>
            <a:avLst/>
            <a:gdLst>
              <a:gd name="connsiteX0" fmla="*/ 592455 w 1729740"/>
              <a:gd name="connsiteY0" fmla="*/ 1282160 h 1643253"/>
              <a:gd name="connsiteX1" fmla="*/ 864870 w 1729740"/>
              <a:gd name="connsiteY1" fmla="*/ 1117854 h 1643253"/>
              <a:gd name="connsiteX2" fmla="*/ 1137285 w 1729740"/>
              <a:gd name="connsiteY2" fmla="*/ 1284351 h 1643253"/>
              <a:gd name="connsiteX3" fmla="*/ 1065943 w 1729740"/>
              <a:gd name="connsiteY3" fmla="*/ 972979 h 1643253"/>
              <a:gd name="connsiteX4" fmla="*/ 1305973 w 1729740"/>
              <a:gd name="connsiteY4" fmla="*/ 765429 h 1643253"/>
              <a:gd name="connsiteX5" fmla="*/ 990314 w 1729740"/>
              <a:gd name="connsiteY5" fmla="*/ 737330 h 1643253"/>
              <a:gd name="connsiteX6" fmla="*/ 864870 w 1729740"/>
              <a:gd name="connsiteY6" fmla="*/ 443294 h 1643253"/>
              <a:gd name="connsiteX7" fmla="*/ 739426 w 1729740"/>
              <a:gd name="connsiteY7" fmla="*/ 735140 h 1643253"/>
              <a:gd name="connsiteX8" fmla="*/ 423767 w 1729740"/>
              <a:gd name="connsiteY8" fmla="*/ 763238 h 1643253"/>
              <a:gd name="connsiteX9" fmla="*/ 663797 w 1729740"/>
              <a:gd name="connsiteY9" fmla="*/ 972979 h 1643253"/>
              <a:gd name="connsiteX10" fmla="*/ 592455 w 1729740"/>
              <a:gd name="connsiteY10" fmla="*/ 1282160 h 1643253"/>
              <a:gd name="connsiteX11" fmla="*/ 330803 w 1729740"/>
              <a:gd name="connsiteY11" fmla="*/ 1643253 h 1643253"/>
              <a:gd name="connsiteX12" fmla="*/ 471297 w 1729740"/>
              <a:gd name="connsiteY12" fmla="*/ 1035653 h 1643253"/>
              <a:gd name="connsiteX13" fmla="*/ 0 w 1729740"/>
              <a:gd name="connsiteY13" fmla="*/ 627031 h 1643253"/>
              <a:gd name="connsiteX14" fmla="*/ 622745 w 1729740"/>
              <a:gd name="connsiteY14" fmla="*/ 573024 h 1643253"/>
              <a:gd name="connsiteX15" fmla="*/ 864870 w 1729740"/>
              <a:gd name="connsiteY15" fmla="*/ 0 h 1643253"/>
              <a:gd name="connsiteX16" fmla="*/ 1106996 w 1729740"/>
              <a:gd name="connsiteY16" fmla="*/ 572929 h 1643253"/>
              <a:gd name="connsiteX17" fmla="*/ 1729740 w 1729740"/>
              <a:gd name="connsiteY17" fmla="*/ 626936 h 1643253"/>
              <a:gd name="connsiteX18" fmla="*/ 1258348 w 1729740"/>
              <a:gd name="connsiteY18" fmla="*/ 1035558 h 1643253"/>
              <a:gd name="connsiteX19" fmla="*/ 1398842 w 1729740"/>
              <a:gd name="connsiteY19" fmla="*/ 1643158 h 1643253"/>
              <a:gd name="connsiteX20" fmla="*/ 864775 w 1729740"/>
              <a:gd name="connsiteY20" fmla="*/ 1321022 h 1643253"/>
              <a:gd name="connsiteX21" fmla="*/ 330708 w 1729740"/>
              <a:gd name="connsiteY21" fmla="*/ 1643158 h 1643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29740" h="1643253">
                <a:moveTo>
                  <a:pt x="592455" y="1282160"/>
                </a:moveTo>
                <a:lnTo>
                  <a:pt x="864870" y="1117854"/>
                </a:lnTo>
                <a:lnTo>
                  <a:pt x="1137285" y="1284351"/>
                </a:lnTo>
                <a:lnTo>
                  <a:pt x="1065943" y="972979"/>
                </a:lnTo>
                <a:lnTo>
                  <a:pt x="1305973" y="765429"/>
                </a:lnTo>
                <a:lnTo>
                  <a:pt x="990314" y="737330"/>
                </a:lnTo>
                <a:lnTo>
                  <a:pt x="864870" y="443294"/>
                </a:lnTo>
                <a:lnTo>
                  <a:pt x="739426" y="735140"/>
                </a:lnTo>
                <a:lnTo>
                  <a:pt x="423767" y="763238"/>
                </a:lnTo>
                <a:lnTo>
                  <a:pt x="663797" y="972979"/>
                </a:lnTo>
                <a:lnTo>
                  <a:pt x="592455" y="1282160"/>
                </a:lnTo>
                <a:close/>
                <a:moveTo>
                  <a:pt x="330803" y="1643253"/>
                </a:moveTo>
                <a:lnTo>
                  <a:pt x="471297" y="1035653"/>
                </a:lnTo>
                <a:lnTo>
                  <a:pt x="0" y="627031"/>
                </a:lnTo>
                <a:lnTo>
                  <a:pt x="622745" y="573024"/>
                </a:lnTo>
                <a:lnTo>
                  <a:pt x="864870" y="0"/>
                </a:lnTo>
                <a:lnTo>
                  <a:pt x="1106996" y="572929"/>
                </a:lnTo>
                <a:lnTo>
                  <a:pt x="1729740" y="626936"/>
                </a:lnTo>
                <a:lnTo>
                  <a:pt x="1258348" y="1035558"/>
                </a:lnTo>
                <a:lnTo>
                  <a:pt x="1398842" y="1643158"/>
                </a:lnTo>
                <a:lnTo>
                  <a:pt x="864775" y="1321022"/>
                </a:lnTo>
                <a:lnTo>
                  <a:pt x="330708" y="1643158"/>
                </a:ln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733572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FD5842-1FC3-3400-A802-33BEFF5115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1A2BD0A-17D9-1A46-AEC6-CA50EFCEE6ED}"/>
              </a:ext>
            </a:extLst>
          </p:cNvPr>
          <p:cNvSpPr txBox="1"/>
          <p:nvPr/>
        </p:nvSpPr>
        <p:spPr>
          <a:xfrm>
            <a:off x="844868" y="590452"/>
            <a:ext cx="1479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>
                <a:latin typeface="+mj-lt"/>
                <a:cs typeface="Space Grotesk" pitchFamily="2" charset="0"/>
              </a:rPr>
              <a:t>Company Name</a:t>
            </a:r>
          </a:p>
        </p:txBody>
      </p:sp>
      <p:sp>
        <p:nvSpPr>
          <p:cNvPr id="4" name="Graphic 24">
            <a:extLst>
              <a:ext uri="{FF2B5EF4-FFF2-40B4-BE49-F238E27FC236}">
                <a16:creationId xmlns:a16="http://schemas.microsoft.com/office/drawing/2014/main" id="{1B60DD26-AC5E-DB52-3F98-A1AD2768C65A}"/>
              </a:ext>
            </a:extLst>
          </p:cNvPr>
          <p:cNvSpPr/>
          <p:nvPr/>
        </p:nvSpPr>
        <p:spPr>
          <a:xfrm>
            <a:off x="695325" y="642555"/>
            <a:ext cx="156075" cy="144686"/>
          </a:xfrm>
          <a:custGeom>
            <a:avLst/>
            <a:gdLst>
              <a:gd name="connsiteX0" fmla="*/ 3075411 w 4356502"/>
              <a:gd name="connsiteY0" fmla="*/ 2019300 h 4038600"/>
              <a:gd name="connsiteX1" fmla="*/ 4350809 w 4356502"/>
              <a:gd name="connsiteY1" fmla="*/ 402431 h 4038600"/>
              <a:gd name="connsiteX2" fmla="*/ 4013814 w 4356502"/>
              <a:gd name="connsiteY2" fmla="*/ 0 h 4038600"/>
              <a:gd name="connsiteX3" fmla="*/ 342593 w 4356502"/>
              <a:gd name="connsiteY3" fmla="*/ 0 h 4038600"/>
              <a:gd name="connsiteX4" fmla="*/ 5694 w 4356502"/>
              <a:gd name="connsiteY4" fmla="*/ 402431 h 4038600"/>
              <a:gd name="connsiteX5" fmla="*/ 1281091 w 4356502"/>
              <a:gd name="connsiteY5" fmla="*/ 2019300 h 4038600"/>
              <a:gd name="connsiteX6" fmla="*/ 5694 w 4356502"/>
              <a:gd name="connsiteY6" fmla="*/ 3636169 h 4038600"/>
              <a:gd name="connsiteX7" fmla="*/ 342688 w 4356502"/>
              <a:gd name="connsiteY7" fmla="*/ 4038600 h 4038600"/>
              <a:gd name="connsiteX8" fmla="*/ 4013814 w 4356502"/>
              <a:gd name="connsiteY8" fmla="*/ 4038600 h 4038600"/>
              <a:gd name="connsiteX9" fmla="*/ 4350809 w 4356502"/>
              <a:gd name="connsiteY9" fmla="*/ 3636169 h 4038600"/>
              <a:gd name="connsiteX10" fmla="*/ 3075411 w 4356502"/>
              <a:gd name="connsiteY10" fmla="*/ 201930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56502" h="4038600">
                <a:moveTo>
                  <a:pt x="3075411" y="2019300"/>
                </a:moveTo>
                <a:cubicBezTo>
                  <a:pt x="3730445" y="1727835"/>
                  <a:pt x="4217459" y="1127093"/>
                  <a:pt x="4350809" y="402431"/>
                </a:cubicBezTo>
                <a:cubicBezTo>
                  <a:pt x="4389385" y="192881"/>
                  <a:pt x="4226984" y="0"/>
                  <a:pt x="4013814" y="0"/>
                </a:cubicBezTo>
                <a:lnTo>
                  <a:pt x="342593" y="0"/>
                </a:lnTo>
                <a:cubicBezTo>
                  <a:pt x="129519" y="0"/>
                  <a:pt x="-32882" y="192881"/>
                  <a:pt x="5694" y="402431"/>
                </a:cubicBezTo>
                <a:cubicBezTo>
                  <a:pt x="139044" y="1127093"/>
                  <a:pt x="626057" y="1727835"/>
                  <a:pt x="1281091" y="2019300"/>
                </a:cubicBezTo>
                <a:cubicBezTo>
                  <a:pt x="626057" y="2310765"/>
                  <a:pt x="139044" y="2911507"/>
                  <a:pt x="5694" y="3636169"/>
                </a:cubicBezTo>
                <a:cubicBezTo>
                  <a:pt x="-32882" y="3845719"/>
                  <a:pt x="129519" y="4038600"/>
                  <a:pt x="342688" y="4038600"/>
                </a:cubicBezTo>
                <a:lnTo>
                  <a:pt x="4013814" y="4038600"/>
                </a:lnTo>
                <a:cubicBezTo>
                  <a:pt x="4226888" y="4038600"/>
                  <a:pt x="4389385" y="3845719"/>
                  <a:pt x="4350809" y="3636169"/>
                </a:cubicBezTo>
                <a:cubicBezTo>
                  <a:pt x="4217459" y="2911507"/>
                  <a:pt x="3730445" y="2310765"/>
                  <a:pt x="3075411" y="201930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5EAE6156-0532-40C1-A611-F482225AD4E1}"/>
              </a:ext>
            </a:extLst>
          </p:cNvPr>
          <p:cNvSpPr/>
          <p:nvPr/>
        </p:nvSpPr>
        <p:spPr>
          <a:xfrm rot="21318193">
            <a:off x="773363" y="3683309"/>
            <a:ext cx="2716598" cy="2532136"/>
          </a:xfrm>
          <a:prstGeom prst="roundRect">
            <a:avLst>
              <a:gd name="adj" fmla="val 102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EA1C6D5F-5581-EC40-7BFF-A71CF22FF8D7}"/>
              </a:ext>
            </a:extLst>
          </p:cNvPr>
          <p:cNvSpPr/>
          <p:nvPr/>
        </p:nvSpPr>
        <p:spPr>
          <a:xfrm rot="21449538">
            <a:off x="773363" y="3683309"/>
            <a:ext cx="2716598" cy="2532136"/>
          </a:xfrm>
          <a:prstGeom prst="roundRect">
            <a:avLst>
              <a:gd name="adj" fmla="val 102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1A913CA-5709-5A39-28F9-C38A9A82742E}"/>
              </a:ext>
            </a:extLst>
          </p:cNvPr>
          <p:cNvSpPr txBox="1"/>
          <p:nvPr/>
        </p:nvSpPr>
        <p:spPr>
          <a:xfrm>
            <a:off x="579706" y="1616283"/>
            <a:ext cx="32310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5000" dirty="0">
                <a:latin typeface="+mj-lt"/>
              </a:rPr>
              <a:t>Meet Our </a:t>
            </a:r>
            <a:r>
              <a:rPr lang="en-ID" sz="5000" dirty="0">
                <a:solidFill>
                  <a:schemeClr val="accent1"/>
                </a:solidFill>
                <a:latin typeface="+mj-lt"/>
              </a:rPr>
              <a:t>Teams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70EAC47A-36A4-9877-B136-ADDF73998B1B}"/>
              </a:ext>
            </a:extLst>
          </p:cNvPr>
          <p:cNvSpPr/>
          <p:nvPr/>
        </p:nvSpPr>
        <p:spPr>
          <a:xfrm rot="281807" flipH="1">
            <a:off x="7172490" y="1842663"/>
            <a:ext cx="1850782" cy="1767840"/>
          </a:xfrm>
          <a:prstGeom prst="roundRect">
            <a:avLst>
              <a:gd name="adj" fmla="val 102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DD45520-4575-E845-773E-0342CC541581}"/>
              </a:ext>
            </a:extLst>
          </p:cNvPr>
          <p:cNvSpPr/>
          <p:nvPr/>
        </p:nvSpPr>
        <p:spPr>
          <a:xfrm rot="150462" flipH="1">
            <a:off x="7172490" y="1842663"/>
            <a:ext cx="1850782" cy="1767840"/>
          </a:xfrm>
          <a:prstGeom prst="roundRect">
            <a:avLst>
              <a:gd name="adj" fmla="val 102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B2AF39AE-46A1-3A95-CA13-46EE643C5CD3}"/>
              </a:ext>
            </a:extLst>
          </p:cNvPr>
          <p:cNvSpPr/>
          <p:nvPr/>
        </p:nvSpPr>
        <p:spPr>
          <a:xfrm rot="281807" flipV="1">
            <a:off x="7172491" y="4447605"/>
            <a:ext cx="1850782" cy="1767840"/>
          </a:xfrm>
          <a:prstGeom prst="roundRect">
            <a:avLst>
              <a:gd name="adj" fmla="val 102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6BCD2FA5-0665-A97D-8A8E-346290075EB9}"/>
              </a:ext>
            </a:extLst>
          </p:cNvPr>
          <p:cNvSpPr/>
          <p:nvPr/>
        </p:nvSpPr>
        <p:spPr>
          <a:xfrm rot="150462" flipV="1">
            <a:off x="7172491" y="4447605"/>
            <a:ext cx="1850782" cy="1767840"/>
          </a:xfrm>
          <a:prstGeom prst="roundRect">
            <a:avLst>
              <a:gd name="adj" fmla="val 102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3CE001B-4EEC-536A-7578-8127E7911D66}"/>
              </a:ext>
            </a:extLst>
          </p:cNvPr>
          <p:cNvSpPr txBox="1"/>
          <p:nvPr/>
        </p:nvSpPr>
        <p:spPr>
          <a:xfrm>
            <a:off x="9388999" y="3123247"/>
            <a:ext cx="1830543" cy="386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400" b="0" i="0" dirty="0">
                <a:effectLst/>
              </a:rPr>
              <a:t>Product Manager</a:t>
            </a:r>
            <a:endParaRPr lang="en-ID" sz="14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624EDB4-08F1-C2AA-F710-B1434664303C}"/>
              </a:ext>
            </a:extLst>
          </p:cNvPr>
          <p:cNvSpPr txBox="1"/>
          <p:nvPr/>
        </p:nvSpPr>
        <p:spPr>
          <a:xfrm>
            <a:off x="9388999" y="2753366"/>
            <a:ext cx="2252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Nina Caldwell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E3DDAEC-64E4-7668-C528-38330D364FBA}"/>
              </a:ext>
            </a:extLst>
          </p:cNvPr>
          <p:cNvSpPr txBox="1"/>
          <p:nvPr/>
        </p:nvSpPr>
        <p:spPr>
          <a:xfrm>
            <a:off x="9388999" y="5731555"/>
            <a:ext cx="1989324" cy="386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400" b="0" i="0" dirty="0">
                <a:effectLst/>
              </a:rPr>
              <a:t>IT Support Specialist</a:t>
            </a:r>
            <a:endParaRPr lang="en-ID" sz="14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EF0745E-1A2C-E638-2FC7-A0AE834EDD58}"/>
              </a:ext>
            </a:extLst>
          </p:cNvPr>
          <p:cNvSpPr txBox="1"/>
          <p:nvPr/>
        </p:nvSpPr>
        <p:spPr>
          <a:xfrm>
            <a:off x="9388999" y="5361674"/>
            <a:ext cx="2252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Ethan Grayson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F85CE99-B97F-1797-F579-85B5A77E4273}"/>
              </a:ext>
            </a:extLst>
          </p:cNvPr>
          <p:cNvSpPr txBox="1"/>
          <p:nvPr/>
        </p:nvSpPr>
        <p:spPr>
          <a:xfrm>
            <a:off x="4083830" y="5728224"/>
            <a:ext cx="2252819" cy="386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400" b="0" i="0" dirty="0">
                <a:effectLst/>
              </a:rPr>
              <a:t>CMO of Company Name</a:t>
            </a:r>
            <a:endParaRPr lang="en-ID" sz="14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9A27C09-1256-C8B1-D048-F0F4AF655E9C}"/>
              </a:ext>
            </a:extLst>
          </p:cNvPr>
          <p:cNvSpPr txBox="1"/>
          <p:nvPr/>
        </p:nvSpPr>
        <p:spPr>
          <a:xfrm>
            <a:off x="4083830" y="5358343"/>
            <a:ext cx="2252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Tyler Langston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0C2752FF-6CC9-A259-AF44-B1FE2343C15C}"/>
              </a:ext>
            </a:extLst>
          </p:cNvPr>
          <p:cNvSpPr/>
          <p:nvPr/>
        </p:nvSpPr>
        <p:spPr>
          <a:xfrm>
            <a:off x="5578239" y="3310107"/>
            <a:ext cx="665373" cy="66537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E35742CE-C392-98BB-8B11-39F59600608B}"/>
              </a:ext>
            </a:extLst>
          </p:cNvPr>
          <p:cNvSpPr/>
          <p:nvPr/>
        </p:nvSpPr>
        <p:spPr>
          <a:xfrm>
            <a:off x="4535263" y="4344596"/>
            <a:ext cx="461665" cy="46166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AA15EFA4-1090-FCC1-05FD-0E50C237B790}"/>
              </a:ext>
            </a:extLst>
          </p:cNvPr>
          <p:cNvSpPr/>
          <p:nvPr/>
        </p:nvSpPr>
        <p:spPr>
          <a:xfrm>
            <a:off x="4355305" y="1742169"/>
            <a:ext cx="1794949" cy="1097186"/>
          </a:xfrm>
          <a:prstGeom prst="roundRect">
            <a:avLst>
              <a:gd name="adj" fmla="val 1432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8B3808FC-EEC1-C992-A078-8AFAB0B07E76}"/>
              </a:ext>
            </a:extLst>
          </p:cNvPr>
          <p:cNvSpPr/>
          <p:nvPr/>
        </p:nvSpPr>
        <p:spPr>
          <a:xfrm>
            <a:off x="4489871" y="1883282"/>
            <a:ext cx="276225" cy="2762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1" name="Graphic 33">
            <a:extLst>
              <a:ext uri="{FF2B5EF4-FFF2-40B4-BE49-F238E27FC236}">
                <a16:creationId xmlns:a16="http://schemas.microsoft.com/office/drawing/2014/main" id="{E05384E4-45CF-688D-CE33-B122F9E83255}"/>
              </a:ext>
            </a:extLst>
          </p:cNvPr>
          <p:cNvSpPr/>
          <p:nvPr/>
        </p:nvSpPr>
        <p:spPr>
          <a:xfrm>
            <a:off x="4584810" y="1978145"/>
            <a:ext cx="86346" cy="86498"/>
          </a:xfrm>
          <a:custGeom>
            <a:avLst/>
            <a:gdLst>
              <a:gd name="connsiteX0" fmla="*/ 542925 w 542925"/>
              <a:gd name="connsiteY0" fmla="*/ 16193 h 543877"/>
              <a:gd name="connsiteX1" fmla="*/ 542925 w 542925"/>
              <a:gd name="connsiteY1" fmla="*/ 14288 h 543877"/>
              <a:gd name="connsiteX2" fmla="*/ 541973 w 542925"/>
              <a:gd name="connsiteY2" fmla="*/ 12383 h 543877"/>
              <a:gd name="connsiteX3" fmla="*/ 541020 w 542925"/>
              <a:gd name="connsiteY3" fmla="*/ 10478 h 543877"/>
              <a:gd name="connsiteX4" fmla="*/ 540068 w 542925"/>
              <a:gd name="connsiteY4" fmla="*/ 8573 h 543877"/>
              <a:gd name="connsiteX5" fmla="*/ 537210 w 542925"/>
              <a:gd name="connsiteY5" fmla="*/ 5715 h 543877"/>
              <a:gd name="connsiteX6" fmla="*/ 537210 w 542925"/>
              <a:gd name="connsiteY6" fmla="*/ 5715 h 543877"/>
              <a:gd name="connsiteX7" fmla="*/ 537210 w 542925"/>
              <a:gd name="connsiteY7" fmla="*/ 5715 h 543877"/>
              <a:gd name="connsiteX8" fmla="*/ 534353 w 542925"/>
              <a:gd name="connsiteY8" fmla="*/ 3810 h 543877"/>
              <a:gd name="connsiteX9" fmla="*/ 532448 w 542925"/>
              <a:gd name="connsiteY9" fmla="*/ 2858 h 543877"/>
              <a:gd name="connsiteX10" fmla="*/ 530543 w 542925"/>
              <a:gd name="connsiteY10" fmla="*/ 1905 h 543877"/>
              <a:gd name="connsiteX11" fmla="*/ 528638 w 542925"/>
              <a:gd name="connsiteY11" fmla="*/ 953 h 543877"/>
              <a:gd name="connsiteX12" fmla="*/ 526733 w 542925"/>
              <a:gd name="connsiteY12" fmla="*/ 0 h 543877"/>
              <a:gd name="connsiteX13" fmla="*/ 523875 w 542925"/>
              <a:gd name="connsiteY13" fmla="*/ 0 h 543877"/>
              <a:gd name="connsiteX14" fmla="*/ 522923 w 542925"/>
              <a:gd name="connsiteY14" fmla="*/ 0 h 543877"/>
              <a:gd name="connsiteX15" fmla="*/ 19050 w 542925"/>
              <a:gd name="connsiteY15" fmla="*/ 0 h 543877"/>
              <a:gd name="connsiteX16" fmla="*/ 0 w 542925"/>
              <a:gd name="connsiteY16" fmla="*/ 20003 h 543877"/>
              <a:gd name="connsiteX17" fmla="*/ 19050 w 542925"/>
              <a:gd name="connsiteY17" fmla="*/ 39053 h 543877"/>
              <a:gd name="connsiteX18" fmla="*/ 478155 w 542925"/>
              <a:gd name="connsiteY18" fmla="*/ 39053 h 543877"/>
              <a:gd name="connsiteX19" fmla="*/ 9525 w 542925"/>
              <a:gd name="connsiteY19" fmla="*/ 510540 h 543877"/>
              <a:gd name="connsiteX20" fmla="*/ 9525 w 542925"/>
              <a:gd name="connsiteY20" fmla="*/ 537210 h 543877"/>
              <a:gd name="connsiteX21" fmla="*/ 22860 w 542925"/>
              <a:gd name="connsiteY21" fmla="*/ 542925 h 543877"/>
              <a:gd name="connsiteX22" fmla="*/ 36195 w 542925"/>
              <a:gd name="connsiteY22" fmla="*/ 537210 h 543877"/>
              <a:gd name="connsiteX23" fmla="*/ 504825 w 542925"/>
              <a:gd name="connsiteY23" fmla="*/ 66675 h 543877"/>
              <a:gd name="connsiteX24" fmla="*/ 504825 w 542925"/>
              <a:gd name="connsiteY24" fmla="*/ 524828 h 543877"/>
              <a:gd name="connsiteX25" fmla="*/ 523875 w 542925"/>
              <a:gd name="connsiteY25" fmla="*/ 543878 h 543877"/>
              <a:gd name="connsiteX26" fmla="*/ 542925 w 542925"/>
              <a:gd name="connsiteY26" fmla="*/ 524828 h 543877"/>
              <a:gd name="connsiteX27" fmla="*/ 542925 w 542925"/>
              <a:gd name="connsiteY27" fmla="*/ 20003 h 543877"/>
              <a:gd name="connsiteX28" fmla="*/ 542925 w 542925"/>
              <a:gd name="connsiteY28" fmla="*/ 20003 h 543877"/>
              <a:gd name="connsiteX29" fmla="*/ 542925 w 542925"/>
              <a:gd name="connsiteY29" fmla="*/ 16193 h 543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42925" h="543877">
                <a:moveTo>
                  <a:pt x="542925" y="16193"/>
                </a:moveTo>
                <a:cubicBezTo>
                  <a:pt x="542925" y="15240"/>
                  <a:pt x="542925" y="15240"/>
                  <a:pt x="542925" y="14288"/>
                </a:cubicBezTo>
                <a:cubicBezTo>
                  <a:pt x="542925" y="13335"/>
                  <a:pt x="542925" y="13335"/>
                  <a:pt x="541973" y="12383"/>
                </a:cubicBezTo>
                <a:cubicBezTo>
                  <a:pt x="541973" y="11430"/>
                  <a:pt x="541020" y="11430"/>
                  <a:pt x="541020" y="10478"/>
                </a:cubicBezTo>
                <a:cubicBezTo>
                  <a:pt x="541020" y="9525"/>
                  <a:pt x="541020" y="9525"/>
                  <a:pt x="540068" y="8573"/>
                </a:cubicBezTo>
                <a:cubicBezTo>
                  <a:pt x="539115" y="7620"/>
                  <a:pt x="538163" y="6668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7210" y="5715"/>
                  <a:pt x="537210" y="5715"/>
                  <a:pt x="537210" y="5715"/>
                </a:cubicBezTo>
                <a:cubicBezTo>
                  <a:pt x="536258" y="4763"/>
                  <a:pt x="535305" y="4763"/>
                  <a:pt x="534353" y="3810"/>
                </a:cubicBezTo>
                <a:cubicBezTo>
                  <a:pt x="533400" y="3810"/>
                  <a:pt x="533400" y="2858"/>
                  <a:pt x="532448" y="2858"/>
                </a:cubicBezTo>
                <a:cubicBezTo>
                  <a:pt x="531495" y="2858"/>
                  <a:pt x="531495" y="1905"/>
                  <a:pt x="530543" y="1905"/>
                </a:cubicBezTo>
                <a:cubicBezTo>
                  <a:pt x="529590" y="1905"/>
                  <a:pt x="529590" y="1905"/>
                  <a:pt x="528638" y="953"/>
                </a:cubicBezTo>
                <a:cubicBezTo>
                  <a:pt x="527685" y="953"/>
                  <a:pt x="527685" y="953"/>
                  <a:pt x="526733" y="0"/>
                </a:cubicBezTo>
                <a:cubicBezTo>
                  <a:pt x="525780" y="0"/>
                  <a:pt x="524828" y="0"/>
                  <a:pt x="523875" y="0"/>
                </a:cubicBezTo>
                <a:cubicBezTo>
                  <a:pt x="523875" y="0"/>
                  <a:pt x="522923" y="0"/>
                  <a:pt x="522923" y="0"/>
                </a:cubicBezTo>
                <a:lnTo>
                  <a:pt x="19050" y="0"/>
                </a:lnTo>
                <a:cubicBezTo>
                  <a:pt x="8573" y="953"/>
                  <a:pt x="0" y="9525"/>
                  <a:pt x="0" y="20003"/>
                </a:cubicBezTo>
                <a:cubicBezTo>
                  <a:pt x="0" y="30480"/>
                  <a:pt x="8573" y="39053"/>
                  <a:pt x="19050" y="39053"/>
                </a:cubicBezTo>
                <a:lnTo>
                  <a:pt x="478155" y="39053"/>
                </a:lnTo>
                <a:lnTo>
                  <a:pt x="9525" y="510540"/>
                </a:lnTo>
                <a:cubicBezTo>
                  <a:pt x="1905" y="518160"/>
                  <a:pt x="1905" y="529590"/>
                  <a:pt x="9525" y="537210"/>
                </a:cubicBezTo>
                <a:cubicBezTo>
                  <a:pt x="13335" y="541020"/>
                  <a:pt x="18098" y="542925"/>
                  <a:pt x="22860" y="542925"/>
                </a:cubicBezTo>
                <a:cubicBezTo>
                  <a:pt x="27623" y="542925"/>
                  <a:pt x="32385" y="541020"/>
                  <a:pt x="36195" y="537210"/>
                </a:cubicBezTo>
                <a:lnTo>
                  <a:pt x="504825" y="66675"/>
                </a:lnTo>
                <a:lnTo>
                  <a:pt x="504825" y="524828"/>
                </a:lnTo>
                <a:cubicBezTo>
                  <a:pt x="504825" y="535305"/>
                  <a:pt x="513398" y="543878"/>
                  <a:pt x="523875" y="543878"/>
                </a:cubicBezTo>
                <a:cubicBezTo>
                  <a:pt x="534353" y="543878"/>
                  <a:pt x="542925" y="535305"/>
                  <a:pt x="542925" y="524828"/>
                </a:cubicBezTo>
                <a:lnTo>
                  <a:pt x="542925" y="20003"/>
                </a:lnTo>
                <a:cubicBezTo>
                  <a:pt x="542925" y="20003"/>
                  <a:pt x="542925" y="20003"/>
                  <a:pt x="542925" y="20003"/>
                </a:cubicBezTo>
                <a:cubicBezTo>
                  <a:pt x="542925" y="19050"/>
                  <a:pt x="542925" y="17145"/>
                  <a:pt x="542925" y="16193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en-US" dirty="0"/>
              <a:t> </a:t>
            </a:r>
            <a:endParaRPr lang="en-ID" dirty="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4CE4A7E-F41F-C3A3-83A7-CA3E90BB6C11}"/>
              </a:ext>
            </a:extLst>
          </p:cNvPr>
          <p:cNvSpPr txBox="1"/>
          <p:nvPr/>
        </p:nvSpPr>
        <p:spPr>
          <a:xfrm>
            <a:off x="4411378" y="2181171"/>
            <a:ext cx="9353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250+</a:t>
            </a:r>
            <a:endParaRPr lang="en-ID" sz="2400" dirty="0"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A87B1245-A5EA-41A5-4E5F-349A046DEAB9}"/>
              </a:ext>
            </a:extLst>
          </p:cNvPr>
          <p:cNvSpPr txBox="1"/>
          <p:nvPr/>
        </p:nvSpPr>
        <p:spPr>
          <a:xfrm>
            <a:off x="5277062" y="2212921"/>
            <a:ext cx="8802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Employees Worldwide</a:t>
            </a:r>
            <a:endParaRPr lang="en-ID" sz="1000" dirty="0"/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1B15897A-B73C-EBD7-2696-B2D89D3889E5}"/>
              </a:ext>
            </a:extLst>
          </p:cNvPr>
          <p:cNvCxnSpPr>
            <a:cxnSpLocks/>
          </p:cNvCxnSpPr>
          <p:nvPr/>
        </p:nvCxnSpPr>
        <p:spPr>
          <a:xfrm>
            <a:off x="4503505" y="2646556"/>
            <a:ext cx="1491174" cy="0"/>
          </a:xfrm>
          <a:prstGeom prst="line">
            <a:avLst/>
          </a:prstGeom>
          <a:ln w="19050" cap="rnd">
            <a:solidFill>
              <a:schemeClr val="tx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69213275-0A40-96E0-5208-D15871409B0A}"/>
              </a:ext>
            </a:extLst>
          </p:cNvPr>
          <p:cNvSpPr/>
          <p:nvPr/>
        </p:nvSpPr>
        <p:spPr>
          <a:xfrm>
            <a:off x="7172490" y="549275"/>
            <a:ext cx="4324185" cy="3587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9" name="Rectangle: Rounded Corners 98">
            <a:extLst>
              <a:ext uri="{FF2B5EF4-FFF2-40B4-BE49-F238E27FC236}">
                <a16:creationId xmlns:a16="http://schemas.microsoft.com/office/drawing/2014/main" id="{A07AC71B-9D8B-2F0B-FD66-278825C946A0}"/>
              </a:ext>
            </a:extLst>
          </p:cNvPr>
          <p:cNvSpPr/>
          <p:nvPr/>
        </p:nvSpPr>
        <p:spPr>
          <a:xfrm>
            <a:off x="8399533" y="601956"/>
            <a:ext cx="772580" cy="258132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77734467-DF96-A17F-76D1-30F6B6DB8B7D}"/>
              </a:ext>
            </a:extLst>
          </p:cNvPr>
          <p:cNvSpPr txBox="1"/>
          <p:nvPr/>
        </p:nvSpPr>
        <p:spPr>
          <a:xfrm>
            <a:off x="7363153" y="590452"/>
            <a:ext cx="613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Home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9F8E61EA-F65E-4068-5967-BD67455C63CA}"/>
              </a:ext>
            </a:extLst>
          </p:cNvPr>
          <p:cNvSpPr txBox="1"/>
          <p:nvPr/>
        </p:nvSpPr>
        <p:spPr>
          <a:xfrm>
            <a:off x="8458127" y="590452"/>
            <a:ext cx="6553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bg2"/>
                </a:solidFill>
                <a:cs typeface="Space Grotesk" pitchFamily="2" charset="0"/>
              </a:rPr>
              <a:t>About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5379FBE3-1638-C6F5-46D7-53DAF9F7ED04}"/>
              </a:ext>
            </a:extLst>
          </p:cNvPr>
          <p:cNvSpPr txBox="1"/>
          <p:nvPr/>
        </p:nvSpPr>
        <p:spPr>
          <a:xfrm>
            <a:off x="9515456" y="590452"/>
            <a:ext cx="838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Works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1DE10D8E-DF8F-6453-4125-2C44139950BD}"/>
              </a:ext>
            </a:extLst>
          </p:cNvPr>
          <p:cNvSpPr txBox="1"/>
          <p:nvPr/>
        </p:nvSpPr>
        <p:spPr>
          <a:xfrm>
            <a:off x="10589896" y="590452"/>
            <a:ext cx="838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  <a:cs typeface="Space Grotesk" pitchFamily="2" charset="0"/>
              </a:rPr>
              <a:t>Awards</a:t>
            </a:r>
            <a:endParaRPr lang="en-ID" sz="1200" dirty="0">
              <a:solidFill>
                <a:schemeClr val="tx2"/>
              </a:solidFill>
              <a:cs typeface="Space Grotesk" pitchFamily="2" charset="0"/>
            </a:endParaRP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EBDD4C8F-AEF4-C870-4BCF-5566206AD8E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3" b="2273"/>
          <a:stretch>
            <a:fillRect/>
          </a:stretch>
        </p:blipFill>
        <p:spPr/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45ADFA22-B85B-2FDB-8479-56E55FB32B6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3" b="2273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9FECAB7A-DF53-74D8-8813-036118B3770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3" b="3653"/>
          <a:stretch>
            <a:fillRect/>
          </a:stretch>
        </p:blipFill>
        <p:spPr/>
      </p:pic>
      <p:sp>
        <p:nvSpPr>
          <p:cNvPr id="48" name="Oval 47">
            <a:extLst>
              <a:ext uri="{FF2B5EF4-FFF2-40B4-BE49-F238E27FC236}">
                <a16:creationId xmlns:a16="http://schemas.microsoft.com/office/drawing/2014/main" id="{F42E6FBA-8A5F-5B21-D7B7-B0AF6DC40474}"/>
              </a:ext>
            </a:extLst>
          </p:cNvPr>
          <p:cNvSpPr/>
          <p:nvPr/>
        </p:nvSpPr>
        <p:spPr>
          <a:xfrm>
            <a:off x="3197103" y="3562616"/>
            <a:ext cx="512905" cy="5129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F231E97B-027C-01E2-2B47-271628EB09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27116" y="3692629"/>
            <a:ext cx="252881" cy="252880"/>
          </a:xfrm>
          <a:prstGeom prst="rect">
            <a:avLst/>
          </a:prstGeom>
        </p:spPr>
      </p:pic>
      <p:sp>
        <p:nvSpPr>
          <p:cNvPr id="6" name="Graphic 4">
            <a:extLst>
              <a:ext uri="{FF2B5EF4-FFF2-40B4-BE49-F238E27FC236}">
                <a16:creationId xmlns:a16="http://schemas.microsoft.com/office/drawing/2014/main" id="{1B78CDAC-51F9-CC02-84F7-6294DEBFD8FE}"/>
              </a:ext>
            </a:extLst>
          </p:cNvPr>
          <p:cNvSpPr/>
          <p:nvPr/>
        </p:nvSpPr>
        <p:spPr>
          <a:xfrm>
            <a:off x="5728088" y="3459956"/>
            <a:ext cx="365674" cy="365674"/>
          </a:xfrm>
          <a:custGeom>
            <a:avLst/>
            <a:gdLst>
              <a:gd name="connsiteX0" fmla="*/ 392891 w 1309548"/>
              <a:gd name="connsiteY0" fmla="*/ 916658 h 1309548"/>
              <a:gd name="connsiteX1" fmla="*/ 485347 w 1309548"/>
              <a:gd name="connsiteY1" fmla="*/ 878172 h 1309548"/>
              <a:gd name="connsiteX2" fmla="*/ 523832 w 1309548"/>
              <a:gd name="connsiteY2" fmla="*/ 785716 h 1309548"/>
              <a:gd name="connsiteX3" fmla="*/ 485347 w 1309548"/>
              <a:gd name="connsiteY3" fmla="*/ 693260 h 1309548"/>
              <a:gd name="connsiteX4" fmla="*/ 392891 w 1309548"/>
              <a:gd name="connsiteY4" fmla="*/ 654774 h 1309548"/>
              <a:gd name="connsiteX5" fmla="*/ 300434 w 1309548"/>
              <a:gd name="connsiteY5" fmla="*/ 693260 h 1309548"/>
              <a:gd name="connsiteX6" fmla="*/ 261949 w 1309548"/>
              <a:gd name="connsiteY6" fmla="*/ 785716 h 1309548"/>
              <a:gd name="connsiteX7" fmla="*/ 300434 w 1309548"/>
              <a:gd name="connsiteY7" fmla="*/ 878172 h 1309548"/>
              <a:gd name="connsiteX8" fmla="*/ 392891 w 1309548"/>
              <a:gd name="connsiteY8" fmla="*/ 916658 h 1309548"/>
              <a:gd name="connsiteX9" fmla="*/ 916723 w 1309548"/>
              <a:gd name="connsiteY9" fmla="*/ 916658 h 1309548"/>
              <a:gd name="connsiteX10" fmla="*/ 1009179 w 1309548"/>
              <a:gd name="connsiteY10" fmla="*/ 878172 h 1309548"/>
              <a:gd name="connsiteX11" fmla="*/ 1047665 w 1309548"/>
              <a:gd name="connsiteY11" fmla="*/ 785716 h 1309548"/>
              <a:gd name="connsiteX12" fmla="*/ 1009179 w 1309548"/>
              <a:gd name="connsiteY12" fmla="*/ 693260 h 1309548"/>
              <a:gd name="connsiteX13" fmla="*/ 916723 w 1309548"/>
              <a:gd name="connsiteY13" fmla="*/ 654774 h 1309548"/>
              <a:gd name="connsiteX14" fmla="*/ 824267 w 1309548"/>
              <a:gd name="connsiteY14" fmla="*/ 693260 h 1309548"/>
              <a:gd name="connsiteX15" fmla="*/ 785781 w 1309548"/>
              <a:gd name="connsiteY15" fmla="*/ 785716 h 1309548"/>
              <a:gd name="connsiteX16" fmla="*/ 824267 w 1309548"/>
              <a:gd name="connsiteY16" fmla="*/ 878172 h 1309548"/>
              <a:gd name="connsiteX17" fmla="*/ 916723 w 1309548"/>
              <a:gd name="connsiteY17" fmla="*/ 916658 h 1309548"/>
              <a:gd name="connsiteX18" fmla="*/ 654840 w 1309548"/>
              <a:gd name="connsiteY18" fmla="*/ 523767 h 1309548"/>
              <a:gd name="connsiteX19" fmla="*/ 747296 w 1309548"/>
              <a:gd name="connsiteY19" fmla="*/ 485282 h 1309548"/>
              <a:gd name="connsiteX20" fmla="*/ 785781 w 1309548"/>
              <a:gd name="connsiteY20" fmla="*/ 392825 h 1309548"/>
              <a:gd name="connsiteX21" fmla="*/ 747296 w 1309548"/>
              <a:gd name="connsiteY21" fmla="*/ 300369 h 1309548"/>
              <a:gd name="connsiteX22" fmla="*/ 654840 w 1309548"/>
              <a:gd name="connsiteY22" fmla="*/ 261884 h 1309548"/>
              <a:gd name="connsiteX23" fmla="*/ 562383 w 1309548"/>
              <a:gd name="connsiteY23" fmla="*/ 300369 h 1309548"/>
              <a:gd name="connsiteX24" fmla="*/ 523898 w 1309548"/>
              <a:gd name="connsiteY24" fmla="*/ 392825 h 1309548"/>
              <a:gd name="connsiteX25" fmla="*/ 562383 w 1309548"/>
              <a:gd name="connsiteY25" fmla="*/ 485282 h 1309548"/>
              <a:gd name="connsiteX26" fmla="*/ 654840 w 1309548"/>
              <a:gd name="connsiteY26" fmla="*/ 523767 h 1309548"/>
              <a:gd name="connsiteX27" fmla="*/ 654840 w 1309548"/>
              <a:gd name="connsiteY27" fmla="*/ 1309483 h 1309548"/>
              <a:gd name="connsiteX28" fmla="*/ 399490 w 1309548"/>
              <a:gd name="connsiteY28" fmla="*/ 1257930 h 1309548"/>
              <a:gd name="connsiteX29" fmla="*/ 191577 w 1309548"/>
              <a:gd name="connsiteY29" fmla="*/ 1117971 h 1309548"/>
              <a:gd name="connsiteX30" fmla="*/ 51619 w 1309548"/>
              <a:gd name="connsiteY30" fmla="*/ 910058 h 1309548"/>
              <a:gd name="connsiteX31" fmla="*/ 0 w 1309548"/>
              <a:gd name="connsiteY31" fmla="*/ 654774 h 1309548"/>
              <a:gd name="connsiteX32" fmla="*/ 51553 w 1309548"/>
              <a:gd name="connsiteY32" fmla="*/ 399425 h 1309548"/>
              <a:gd name="connsiteX33" fmla="*/ 191512 w 1309548"/>
              <a:gd name="connsiteY33" fmla="*/ 191512 h 1309548"/>
              <a:gd name="connsiteX34" fmla="*/ 399425 w 1309548"/>
              <a:gd name="connsiteY34" fmla="*/ 51553 h 1309548"/>
              <a:gd name="connsiteX35" fmla="*/ 654774 w 1309548"/>
              <a:gd name="connsiteY35" fmla="*/ 0 h 1309548"/>
              <a:gd name="connsiteX36" fmla="*/ 910124 w 1309548"/>
              <a:gd name="connsiteY36" fmla="*/ 51553 h 1309548"/>
              <a:gd name="connsiteX37" fmla="*/ 1118036 w 1309548"/>
              <a:gd name="connsiteY37" fmla="*/ 191512 h 1309548"/>
              <a:gd name="connsiteX38" fmla="*/ 1257995 w 1309548"/>
              <a:gd name="connsiteY38" fmla="*/ 399425 h 1309548"/>
              <a:gd name="connsiteX39" fmla="*/ 1309548 w 1309548"/>
              <a:gd name="connsiteY39" fmla="*/ 654774 h 1309548"/>
              <a:gd name="connsiteX40" fmla="*/ 1257995 w 1309548"/>
              <a:gd name="connsiteY40" fmla="*/ 910124 h 1309548"/>
              <a:gd name="connsiteX41" fmla="*/ 1118036 w 1309548"/>
              <a:gd name="connsiteY41" fmla="*/ 1118036 h 1309548"/>
              <a:gd name="connsiteX42" fmla="*/ 910124 w 1309548"/>
              <a:gd name="connsiteY42" fmla="*/ 1257995 h 1309548"/>
              <a:gd name="connsiteX43" fmla="*/ 654774 w 1309548"/>
              <a:gd name="connsiteY43" fmla="*/ 1309548 h 1309548"/>
              <a:gd name="connsiteX44" fmla="*/ 654840 w 1309548"/>
              <a:gd name="connsiteY44" fmla="*/ 1178541 h 1309548"/>
              <a:gd name="connsiteX45" fmla="*/ 1026429 w 1309548"/>
              <a:gd name="connsiteY45" fmla="*/ 1026299 h 1309548"/>
              <a:gd name="connsiteX46" fmla="*/ 1178672 w 1309548"/>
              <a:gd name="connsiteY46" fmla="*/ 654709 h 1309548"/>
              <a:gd name="connsiteX47" fmla="*/ 1026429 w 1309548"/>
              <a:gd name="connsiteY47" fmla="*/ 283119 h 1309548"/>
              <a:gd name="connsiteX48" fmla="*/ 654840 w 1309548"/>
              <a:gd name="connsiteY48" fmla="*/ 130876 h 1309548"/>
              <a:gd name="connsiteX49" fmla="*/ 283250 w 1309548"/>
              <a:gd name="connsiteY49" fmla="*/ 283119 h 1309548"/>
              <a:gd name="connsiteX50" fmla="*/ 131007 w 1309548"/>
              <a:gd name="connsiteY50" fmla="*/ 654709 h 1309548"/>
              <a:gd name="connsiteX51" fmla="*/ 283250 w 1309548"/>
              <a:gd name="connsiteY51" fmla="*/ 1026299 h 1309548"/>
              <a:gd name="connsiteX52" fmla="*/ 654840 w 1309548"/>
              <a:gd name="connsiteY52" fmla="*/ 1178541 h 1309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309548" h="1309548">
                <a:moveTo>
                  <a:pt x="392891" y="916658"/>
                </a:moveTo>
                <a:cubicBezTo>
                  <a:pt x="428893" y="916658"/>
                  <a:pt x="459734" y="903851"/>
                  <a:pt x="485347" y="878172"/>
                </a:cubicBezTo>
                <a:cubicBezTo>
                  <a:pt x="510960" y="852559"/>
                  <a:pt x="523832" y="821718"/>
                  <a:pt x="523832" y="785716"/>
                </a:cubicBezTo>
                <a:cubicBezTo>
                  <a:pt x="523832" y="749713"/>
                  <a:pt x="511026" y="718873"/>
                  <a:pt x="485347" y="693260"/>
                </a:cubicBezTo>
                <a:cubicBezTo>
                  <a:pt x="459734" y="667646"/>
                  <a:pt x="428893" y="654774"/>
                  <a:pt x="392891" y="654774"/>
                </a:cubicBezTo>
                <a:cubicBezTo>
                  <a:pt x="356888" y="654774"/>
                  <a:pt x="326048" y="667581"/>
                  <a:pt x="300434" y="693260"/>
                </a:cubicBezTo>
                <a:cubicBezTo>
                  <a:pt x="274821" y="718873"/>
                  <a:pt x="261949" y="749713"/>
                  <a:pt x="261949" y="785716"/>
                </a:cubicBezTo>
                <a:cubicBezTo>
                  <a:pt x="261949" y="821718"/>
                  <a:pt x="274756" y="852559"/>
                  <a:pt x="300434" y="878172"/>
                </a:cubicBezTo>
                <a:cubicBezTo>
                  <a:pt x="326048" y="903786"/>
                  <a:pt x="356888" y="916658"/>
                  <a:pt x="392891" y="916658"/>
                </a:cubicBezTo>
                <a:close/>
                <a:moveTo>
                  <a:pt x="916723" y="916658"/>
                </a:moveTo>
                <a:cubicBezTo>
                  <a:pt x="952725" y="916658"/>
                  <a:pt x="983566" y="903851"/>
                  <a:pt x="1009179" y="878172"/>
                </a:cubicBezTo>
                <a:cubicBezTo>
                  <a:pt x="1034793" y="852559"/>
                  <a:pt x="1047665" y="821718"/>
                  <a:pt x="1047665" y="785716"/>
                </a:cubicBezTo>
                <a:cubicBezTo>
                  <a:pt x="1047665" y="749713"/>
                  <a:pt x="1034858" y="718873"/>
                  <a:pt x="1009179" y="693260"/>
                </a:cubicBezTo>
                <a:cubicBezTo>
                  <a:pt x="983566" y="667646"/>
                  <a:pt x="952725" y="654774"/>
                  <a:pt x="916723" y="654774"/>
                </a:cubicBezTo>
                <a:cubicBezTo>
                  <a:pt x="880721" y="654774"/>
                  <a:pt x="849880" y="667581"/>
                  <a:pt x="824267" y="693260"/>
                </a:cubicBezTo>
                <a:cubicBezTo>
                  <a:pt x="798653" y="718873"/>
                  <a:pt x="785781" y="749713"/>
                  <a:pt x="785781" y="785716"/>
                </a:cubicBezTo>
                <a:cubicBezTo>
                  <a:pt x="785781" y="821718"/>
                  <a:pt x="798588" y="852559"/>
                  <a:pt x="824267" y="878172"/>
                </a:cubicBezTo>
                <a:cubicBezTo>
                  <a:pt x="849945" y="903786"/>
                  <a:pt x="880721" y="916658"/>
                  <a:pt x="916723" y="916658"/>
                </a:cubicBezTo>
                <a:close/>
                <a:moveTo>
                  <a:pt x="654840" y="523767"/>
                </a:moveTo>
                <a:cubicBezTo>
                  <a:pt x="690842" y="523767"/>
                  <a:pt x="721683" y="510960"/>
                  <a:pt x="747296" y="485282"/>
                </a:cubicBezTo>
                <a:cubicBezTo>
                  <a:pt x="772909" y="459603"/>
                  <a:pt x="785781" y="428828"/>
                  <a:pt x="785781" y="392825"/>
                </a:cubicBezTo>
                <a:cubicBezTo>
                  <a:pt x="785781" y="356823"/>
                  <a:pt x="772975" y="325982"/>
                  <a:pt x="747296" y="300369"/>
                </a:cubicBezTo>
                <a:cubicBezTo>
                  <a:pt x="721683" y="274756"/>
                  <a:pt x="690842" y="261884"/>
                  <a:pt x="654840" y="261884"/>
                </a:cubicBezTo>
                <a:cubicBezTo>
                  <a:pt x="618837" y="261884"/>
                  <a:pt x="587996" y="274690"/>
                  <a:pt x="562383" y="300369"/>
                </a:cubicBezTo>
                <a:cubicBezTo>
                  <a:pt x="536770" y="325982"/>
                  <a:pt x="523898" y="356823"/>
                  <a:pt x="523898" y="392825"/>
                </a:cubicBezTo>
                <a:cubicBezTo>
                  <a:pt x="523898" y="428828"/>
                  <a:pt x="536704" y="459668"/>
                  <a:pt x="562383" y="485282"/>
                </a:cubicBezTo>
                <a:cubicBezTo>
                  <a:pt x="588062" y="510895"/>
                  <a:pt x="618837" y="523767"/>
                  <a:pt x="654840" y="523767"/>
                </a:cubicBezTo>
                <a:close/>
                <a:moveTo>
                  <a:pt x="654840" y="1309483"/>
                </a:moveTo>
                <a:cubicBezTo>
                  <a:pt x="564278" y="1309483"/>
                  <a:pt x="479140" y="1292299"/>
                  <a:pt x="399490" y="1257930"/>
                </a:cubicBezTo>
                <a:cubicBezTo>
                  <a:pt x="319840" y="1223561"/>
                  <a:pt x="250514" y="1176908"/>
                  <a:pt x="191577" y="1117971"/>
                </a:cubicBezTo>
                <a:cubicBezTo>
                  <a:pt x="132641" y="1059034"/>
                  <a:pt x="85988" y="989773"/>
                  <a:pt x="51619" y="910058"/>
                </a:cubicBezTo>
                <a:cubicBezTo>
                  <a:pt x="17184" y="830474"/>
                  <a:pt x="0" y="745336"/>
                  <a:pt x="0" y="654774"/>
                </a:cubicBezTo>
                <a:cubicBezTo>
                  <a:pt x="0" y="564213"/>
                  <a:pt x="17184" y="479074"/>
                  <a:pt x="51553" y="399425"/>
                </a:cubicBezTo>
                <a:cubicBezTo>
                  <a:pt x="85922" y="319775"/>
                  <a:pt x="132575" y="250449"/>
                  <a:pt x="191512" y="191512"/>
                </a:cubicBezTo>
                <a:cubicBezTo>
                  <a:pt x="250449" y="132575"/>
                  <a:pt x="319775" y="85922"/>
                  <a:pt x="399425" y="51553"/>
                </a:cubicBezTo>
                <a:cubicBezTo>
                  <a:pt x="479074" y="17184"/>
                  <a:pt x="564213" y="0"/>
                  <a:pt x="654774" y="0"/>
                </a:cubicBezTo>
                <a:cubicBezTo>
                  <a:pt x="745336" y="0"/>
                  <a:pt x="830474" y="17184"/>
                  <a:pt x="910124" y="51553"/>
                </a:cubicBezTo>
                <a:cubicBezTo>
                  <a:pt x="989773" y="85922"/>
                  <a:pt x="1059099" y="132575"/>
                  <a:pt x="1118036" y="191512"/>
                </a:cubicBezTo>
                <a:cubicBezTo>
                  <a:pt x="1176973" y="250449"/>
                  <a:pt x="1223626" y="319710"/>
                  <a:pt x="1257995" y="399425"/>
                </a:cubicBezTo>
                <a:cubicBezTo>
                  <a:pt x="1292364" y="479074"/>
                  <a:pt x="1309548" y="564213"/>
                  <a:pt x="1309548" y="654774"/>
                </a:cubicBezTo>
                <a:cubicBezTo>
                  <a:pt x="1309548" y="745336"/>
                  <a:pt x="1292364" y="830474"/>
                  <a:pt x="1257995" y="910124"/>
                </a:cubicBezTo>
                <a:cubicBezTo>
                  <a:pt x="1223626" y="989773"/>
                  <a:pt x="1176973" y="1059099"/>
                  <a:pt x="1118036" y="1118036"/>
                </a:cubicBezTo>
                <a:cubicBezTo>
                  <a:pt x="1059099" y="1176973"/>
                  <a:pt x="989839" y="1223626"/>
                  <a:pt x="910124" y="1257995"/>
                </a:cubicBezTo>
                <a:cubicBezTo>
                  <a:pt x="830474" y="1292364"/>
                  <a:pt x="745336" y="1309548"/>
                  <a:pt x="654774" y="1309548"/>
                </a:cubicBezTo>
                <a:close/>
                <a:moveTo>
                  <a:pt x="654840" y="1178541"/>
                </a:moveTo>
                <a:cubicBezTo>
                  <a:pt x="801071" y="1178541"/>
                  <a:pt x="924956" y="1127772"/>
                  <a:pt x="1026429" y="1026299"/>
                </a:cubicBezTo>
                <a:cubicBezTo>
                  <a:pt x="1127903" y="924825"/>
                  <a:pt x="1178672" y="800940"/>
                  <a:pt x="1178672" y="654709"/>
                </a:cubicBezTo>
                <a:cubicBezTo>
                  <a:pt x="1178672" y="508477"/>
                  <a:pt x="1127903" y="384592"/>
                  <a:pt x="1026429" y="283119"/>
                </a:cubicBezTo>
                <a:cubicBezTo>
                  <a:pt x="924956" y="181646"/>
                  <a:pt x="801071" y="130876"/>
                  <a:pt x="654840" y="130876"/>
                </a:cubicBezTo>
                <a:cubicBezTo>
                  <a:pt x="508608" y="130876"/>
                  <a:pt x="384723" y="181646"/>
                  <a:pt x="283250" y="283119"/>
                </a:cubicBezTo>
                <a:cubicBezTo>
                  <a:pt x="181776" y="384592"/>
                  <a:pt x="131007" y="508477"/>
                  <a:pt x="131007" y="654709"/>
                </a:cubicBezTo>
                <a:cubicBezTo>
                  <a:pt x="131007" y="800940"/>
                  <a:pt x="181776" y="924825"/>
                  <a:pt x="283250" y="1026299"/>
                </a:cubicBezTo>
                <a:cubicBezTo>
                  <a:pt x="384723" y="1127772"/>
                  <a:pt x="508608" y="1178541"/>
                  <a:pt x="654840" y="1178541"/>
                </a:cubicBez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Graphic 8">
            <a:extLst>
              <a:ext uri="{FF2B5EF4-FFF2-40B4-BE49-F238E27FC236}">
                <a16:creationId xmlns:a16="http://schemas.microsoft.com/office/drawing/2014/main" id="{8AF912D5-5720-89AF-0A55-28BB0395C970}"/>
              </a:ext>
            </a:extLst>
          </p:cNvPr>
          <p:cNvSpPr/>
          <p:nvPr/>
        </p:nvSpPr>
        <p:spPr>
          <a:xfrm>
            <a:off x="4673547" y="4450080"/>
            <a:ext cx="185096" cy="246806"/>
          </a:xfrm>
          <a:custGeom>
            <a:avLst/>
            <a:gdLst>
              <a:gd name="connsiteX0" fmla="*/ 809720 w 1619345"/>
              <a:gd name="connsiteY0" fmla="*/ 2159222 h 2159222"/>
              <a:gd name="connsiteX1" fmla="*/ 657225 w 1619345"/>
              <a:gd name="connsiteY1" fmla="*/ 2095786 h 2159222"/>
              <a:gd name="connsiteX2" fmla="*/ 593789 w 1619345"/>
              <a:gd name="connsiteY2" fmla="*/ 1943291 h 2159222"/>
              <a:gd name="connsiteX3" fmla="*/ 1025652 w 1619345"/>
              <a:gd name="connsiteY3" fmla="*/ 1943291 h 2159222"/>
              <a:gd name="connsiteX4" fmla="*/ 962215 w 1619345"/>
              <a:gd name="connsiteY4" fmla="*/ 2095786 h 2159222"/>
              <a:gd name="connsiteX5" fmla="*/ 809720 w 1619345"/>
              <a:gd name="connsiteY5" fmla="*/ 2159222 h 2159222"/>
              <a:gd name="connsiteX6" fmla="*/ 377857 w 1619345"/>
              <a:gd name="connsiteY6" fmla="*/ 1835372 h 2159222"/>
              <a:gd name="connsiteX7" fmla="*/ 377857 w 1619345"/>
              <a:gd name="connsiteY7" fmla="*/ 1619441 h 2159222"/>
              <a:gd name="connsiteX8" fmla="*/ 1241584 w 1619345"/>
              <a:gd name="connsiteY8" fmla="*/ 1619441 h 2159222"/>
              <a:gd name="connsiteX9" fmla="*/ 1241584 w 1619345"/>
              <a:gd name="connsiteY9" fmla="*/ 1835372 h 2159222"/>
              <a:gd name="connsiteX10" fmla="*/ 377857 w 1619345"/>
              <a:gd name="connsiteY10" fmla="*/ 1835372 h 2159222"/>
              <a:gd name="connsiteX11" fmla="*/ 404813 w 1619345"/>
              <a:gd name="connsiteY11" fmla="*/ 1511522 h 2159222"/>
              <a:gd name="connsiteX12" fmla="*/ 109252 w 1619345"/>
              <a:gd name="connsiteY12" fmla="*/ 1214628 h 2159222"/>
              <a:gd name="connsiteX13" fmla="*/ 0 w 1619345"/>
              <a:gd name="connsiteY13" fmla="*/ 809720 h 2159222"/>
              <a:gd name="connsiteX14" fmla="*/ 236125 w 1619345"/>
              <a:gd name="connsiteY14" fmla="*/ 236220 h 2159222"/>
              <a:gd name="connsiteX15" fmla="*/ 809720 w 1619345"/>
              <a:gd name="connsiteY15" fmla="*/ 0 h 2159222"/>
              <a:gd name="connsiteX16" fmla="*/ 1383221 w 1619345"/>
              <a:gd name="connsiteY16" fmla="*/ 236125 h 2159222"/>
              <a:gd name="connsiteX17" fmla="*/ 1619345 w 1619345"/>
              <a:gd name="connsiteY17" fmla="*/ 809625 h 2159222"/>
              <a:gd name="connsiteX18" fmla="*/ 1509998 w 1619345"/>
              <a:gd name="connsiteY18" fmla="*/ 1214438 h 2159222"/>
              <a:gd name="connsiteX19" fmla="*/ 1214438 w 1619345"/>
              <a:gd name="connsiteY19" fmla="*/ 1511332 h 2159222"/>
              <a:gd name="connsiteX20" fmla="*/ 404813 w 1619345"/>
              <a:gd name="connsiteY20" fmla="*/ 1511332 h 2159222"/>
              <a:gd name="connsiteX21" fmla="*/ 469583 w 1619345"/>
              <a:gd name="connsiteY21" fmla="*/ 1295591 h 2159222"/>
              <a:gd name="connsiteX22" fmla="*/ 1149763 w 1619345"/>
              <a:gd name="connsiteY22" fmla="*/ 1295591 h 2159222"/>
              <a:gd name="connsiteX23" fmla="*/ 1337310 w 1619345"/>
              <a:gd name="connsiteY23" fmla="*/ 1082326 h 2159222"/>
              <a:gd name="connsiteX24" fmla="*/ 1403414 w 1619345"/>
              <a:gd name="connsiteY24" fmla="*/ 809720 h 2159222"/>
              <a:gd name="connsiteX25" fmla="*/ 1230630 w 1619345"/>
              <a:gd name="connsiteY25" fmla="*/ 388715 h 2159222"/>
              <a:gd name="connsiteX26" fmla="*/ 809625 w 1619345"/>
              <a:gd name="connsiteY26" fmla="*/ 215932 h 2159222"/>
              <a:gd name="connsiteX27" fmla="*/ 388620 w 1619345"/>
              <a:gd name="connsiteY27" fmla="*/ 388715 h 2159222"/>
              <a:gd name="connsiteX28" fmla="*/ 215837 w 1619345"/>
              <a:gd name="connsiteY28" fmla="*/ 809720 h 2159222"/>
              <a:gd name="connsiteX29" fmla="*/ 281940 w 1619345"/>
              <a:gd name="connsiteY29" fmla="*/ 1082326 h 2159222"/>
              <a:gd name="connsiteX30" fmla="*/ 469487 w 1619345"/>
              <a:gd name="connsiteY30" fmla="*/ 1295591 h 2159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619345" h="2159222">
                <a:moveTo>
                  <a:pt x="809720" y="2159222"/>
                </a:moveTo>
                <a:cubicBezTo>
                  <a:pt x="750380" y="2159222"/>
                  <a:pt x="699516" y="2138077"/>
                  <a:pt x="657225" y="2095786"/>
                </a:cubicBezTo>
                <a:cubicBezTo>
                  <a:pt x="614934" y="2053495"/>
                  <a:pt x="593789" y="2002631"/>
                  <a:pt x="593789" y="1943291"/>
                </a:cubicBezTo>
                <a:lnTo>
                  <a:pt x="1025652" y="1943291"/>
                </a:lnTo>
                <a:cubicBezTo>
                  <a:pt x="1025652" y="2002631"/>
                  <a:pt x="1004507" y="2053495"/>
                  <a:pt x="962215" y="2095786"/>
                </a:cubicBezTo>
                <a:cubicBezTo>
                  <a:pt x="919925" y="2138077"/>
                  <a:pt x="869061" y="2159222"/>
                  <a:pt x="809720" y="2159222"/>
                </a:cubicBezTo>
                <a:close/>
                <a:moveTo>
                  <a:pt x="377857" y="1835372"/>
                </a:moveTo>
                <a:lnTo>
                  <a:pt x="377857" y="1619441"/>
                </a:lnTo>
                <a:lnTo>
                  <a:pt x="1241584" y="1619441"/>
                </a:lnTo>
                <a:lnTo>
                  <a:pt x="1241584" y="1835372"/>
                </a:lnTo>
                <a:lnTo>
                  <a:pt x="377857" y="1835372"/>
                </a:lnTo>
                <a:close/>
                <a:moveTo>
                  <a:pt x="404813" y="1511522"/>
                </a:moveTo>
                <a:cubicBezTo>
                  <a:pt x="280702" y="1437704"/>
                  <a:pt x="182118" y="1338739"/>
                  <a:pt x="109252" y="1214628"/>
                </a:cubicBezTo>
                <a:cubicBezTo>
                  <a:pt x="36386" y="1090517"/>
                  <a:pt x="0" y="955453"/>
                  <a:pt x="0" y="809720"/>
                </a:cubicBezTo>
                <a:cubicBezTo>
                  <a:pt x="0" y="584835"/>
                  <a:pt x="78677" y="393573"/>
                  <a:pt x="236125" y="236220"/>
                </a:cubicBezTo>
                <a:cubicBezTo>
                  <a:pt x="393573" y="78677"/>
                  <a:pt x="584835" y="0"/>
                  <a:pt x="809720" y="0"/>
                </a:cubicBezTo>
                <a:cubicBezTo>
                  <a:pt x="1034606" y="0"/>
                  <a:pt x="1225868" y="78677"/>
                  <a:pt x="1383221" y="236125"/>
                </a:cubicBezTo>
                <a:cubicBezTo>
                  <a:pt x="1540669" y="393573"/>
                  <a:pt x="1619345" y="584740"/>
                  <a:pt x="1619345" y="809625"/>
                </a:cubicBezTo>
                <a:cubicBezTo>
                  <a:pt x="1619345" y="955358"/>
                  <a:pt x="1582864" y="1090327"/>
                  <a:pt x="1509998" y="1214438"/>
                </a:cubicBezTo>
                <a:cubicBezTo>
                  <a:pt x="1437132" y="1338548"/>
                  <a:pt x="1338643" y="1437513"/>
                  <a:pt x="1214438" y="1511332"/>
                </a:cubicBezTo>
                <a:lnTo>
                  <a:pt x="404813" y="1511332"/>
                </a:lnTo>
                <a:close/>
                <a:moveTo>
                  <a:pt x="469583" y="1295591"/>
                </a:moveTo>
                <a:lnTo>
                  <a:pt x="1149763" y="1295591"/>
                </a:lnTo>
                <a:cubicBezTo>
                  <a:pt x="1230725" y="1237964"/>
                  <a:pt x="1293305" y="1166908"/>
                  <a:pt x="1337310" y="1082326"/>
                </a:cubicBezTo>
                <a:cubicBezTo>
                  <a:pt x="1381316" y="997744"/>
                  <a:pt x="1403414" y="906875"/>
                  <a:pt x="1403414" y="809720"/>
                </a:cubicBezTo>
                <a:cubicBezTo>
                  <a:pt x="1403414" y="644176"/>
                  <a:pt x="1345787" y="503873"/>
                  <a:pt x="1230630" y="388715"/>
                </a:cubicBezTo>
                <a:cubicBezTo>
                  <a:pt x="1115473" y="273558"/>
                  <a:pt x="975170" y="215932"/>
                  <a:pt x="809625" y="215932"/>
                </a:cubicBezTo>
                <a:cubicBezTo>
                  <a:pt x="644081" y="215932"/>
                  <a:pt x="503777" y="273558"/>
                  <a:pt x="388620" y="388715"/>
                </a:cubicBezTo>
                <a:cubicBezTo>
                  <a:pt x="273463" y="503873"/>
                  <a:pt x="215837" y="644176"/>
                  <a:pt x="215837" y="809720"/>
                </a:cubicBezTo>
                <a:cubicBezTo>
                  <a:pt x="215837" y="906875"/>
                  <a:pt x="237839" y="997744"/>
                  <a:pt x="281940" y="1082326"/>
                </a:cubicBezTo>
                <a:cubicBezTo>
                  <a:pt x="326041" y="1166908"/>
                  <a:pt x="388525" y="1237964"/>
                  <a:pt x="469487" y="1295591"/>
                </a:cubicBez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328533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812B08-E66B-14B4-B0BE-1E5DF1EBA9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F95FA8-9DD8-22E0-7CF2-B982B5C5F9D0}"/>
              </a:ext>
            </a:extLst>
          </p:cNvPr>
          <p:cNvSpPr txBox="1"/>
          <p:nvPr/>
        </p:nvSpPr>
        <p:spPr>
          <a:xfrm>
            <a:off x="588438" y="4666969"/>
            <a:ext cx="32787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5000" dirty="0">
                <a:latin typeface="+mj-lt"/>
              </a:rPr>
              <a:t>Key </a:t>
            </a:r>
            <a:r>
              <a:rPr lang="en-ID" sz="5000" dirty="0">
                <a:solidFill>
                  <a:schemeClr val="accent1"/>
                </a:solidFill>
                <a:latin typeface="+mj-lt"/>
              </a:rPr>
              <a:t>Milestone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FF69EF-18F4-1B56-AFB6-A7554E4231A9}"/>
              </a:ext>
            </a:extLst>
          </p:cNvPr>
          <p:cNvSpPr txBox="1"/>
          <p:nvPr/>
        </p:nvSpPr>
        <p:spPr>
          <a:xfrm>
            <a:off x="844868" y="590452"/>
            <a:ext cx="1479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>
                <a:latin typeface="+mj-lt"/>
                <a:cs typeface="Space Grotesk" pitchFamily="2" charset="0"/>
              </a:rPr>
              <a:t>Company Name</a:t>
            </a:r>
          </a:p>
        </p:txBody>
      </p:sp>
      <p:sp>
        <p:nvSpPr>
          <p:cNvPr id="4" name="Graphic 24">
            <a:extLst>
              <a:ext uri="{FF2B5EF4-FFF2-40B4-BE49-F238E27FC236}">
                <a16:creationId xmlns:a16="http://schemas.microsoft.com/office/drawing/2014/main" id="{F9DD4701-91AB-372C-24D6-933C31220BBE}"/>
              </a:ext>
            </a:extLst>
          </p:cNvPr>
          <p:cNvSpPr/>
          <p:nvPr/>
        </p:nvSpPr>
        <p:spPr>
          <a:xfrm>
            <a:off x="695325" y="642555"/>
            <a:ext cx="156075" cy="144686"/>
          </a:xfrm>
          <a:custGeom>
            <a:avLst/>
            <a:gdLst>
              <a:gd name="connsiteX0" fmla="*/ 3075411 w 4356502"/>
              <a:gd name="connsiteY0" fmla="*/ 2019300 h 4038600"/>
              <a:gd name="connsiteX1" fmla="*/ 4350809 w 4356502"/>
              <a:gd name="connsiteY1" fmla="*/ 402431 h 4038600"/>
              <a:gd name="connsiteX2" fmla="*/ 4013814 w 4356502"/>
              <a:gd name="connsiteY2" fmla="*/ 0 h 4038600"/>
              <a:gd name="connsiteX3" fmla="*/ 342593 w 4356502"/>
              <a:gd name="connsiteY3" fmla="*/ 0 h 4038600"/>
              <a:gd name="connsiteX4" fmla="*/ 5694 w 4356502"/>
              <a:gd name="connsiteY4" fmla="*/ 402431 h 4038600"/>
              <a:gd name="connsiteX5" fmla="*/ 1281091 w 4356502"/>
              <a:gd name="connsiteY5" fmla="*/ 2019300 h 4038600"/>
              <a:gd name="connsiteX6" fmla="*/ 5694 w 4356502"/>
              <a:gd name="connsiteY6" fmla="*/ 3636169 h 4038600"/>
              <a:gd name="connsiteX7" fmla="*/ 342688 w 4356502"/>
              <a:gd name="connsiteY7" fmla="*/ 4038600 h 4038600"/>
              <a:gd name="connsiteX8" fmla="*/ 4013814 w 4356502"/>
              <a:gd name="connsiteY8" fmla="*/ 4038600 h 4038600"/>
              <a:gd name="connsiteX9" fmla="*/ 4350809 w 4356502"/>
              <a:gd name="connsiteY9" fmla="*/ 3636169 h 4038600"/>
              <a:gd name="connsiteX10" fmla="*/ 3075411 w 4356502"/>
              <a:gd name="connsiteY10" fmla="*/ 201930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56502" h="4038600">
                <a:moveTo>
                  <a:pt x="3075411" y="2019300"/>
                </a:moveTo>
                <a:cubicBezTo>
                  <a:pt x="3730445" y="1727835"/>
                  <a:pt x="4217459" y="1127093"/>
                  <a:pt x="4350809" y="402431"/>
                </a:cubicBezTo>
                <a:cubicBezTo>
                  <a:pt x="4389385" y="192881"/>
                  <a:pt x="4226984" y="0"/>
                  <a:pt x="4013814" y="0"/>
                </a:cubicBezTo>
                <a:lnTo>
                  <a:pt x="342593" y="0"/>
                </a:lnTo>
                <a:cubicBezTo>
                  <a:pt x="129519" y="0"/>
                  <a:pt x="-32882" y="192881"/>
                  <a:pt x="5694" y="402431"/>
                </a:cubicBezTo>
                <a:cubicBezTo>
                  <a:pt x="139044" y="1127093"/>
                  <a:pt x="626057" y="1727835"/>
                  <a:pt x="1281091" y="2019300"/>
                </a:cubicBezTo>
                <a:cubicBezTo>
                  <a:pt x="626057" y="2310765"/>
                  <a:pt x="139044" y="2911507"/>
                  <a:pt x="5694" y="3636169"/>
                </a:cubicBezTo>
                <a:cubicBezTo>
                  <a:pt x="-32882" y="3845719"/>
                  <a:pt x="129519" y="4038600"/>
                  <a:pt x="342688" y="4038600"/>
                </a:cubicBezTo>
                <a:lnTo>
                  <a:pt x="4013814" y="4038600"/>
                </a:lnTo>
                <a:cubicBezTo>
                  <a:pt x="4226888" y="4038600"/>
                  <a:pt x="4389385" y="3845719"/>
                  <a:pt x="4350809" y="3636169"/>
                </a:cubicBezTo>
                <a:cubicBezTo>
                  <a:pt x="4217459" y="2911507"/>
                  <a:pt x="3730445" y="2310765"/>
                  <a:pt x="3075411" y="201930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AAB893E-9365-F8FF-7F12-F53D0A2BD835}"/>
              </a:ext>
            </a:extLst>
          </p:cNvPr>
          <p:cNvSpPr/>
          <p:nvPr/>
        </p:nvSpPr>
        <p:spPr>
          <a:xfrm rot="21318193">
            <a:off x="783771" y="1959428"/>
            <a:ext cx="5096075" cy="2332831"/>
          </a:xfrm>
          <a:prstGeom prst="roundRect">
            <a:avLst>
              <a:gd name="adj" fmla="val 102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D045DC7C-534B-136C-78BD-35689B3BE32E}"/>
              </a:ext>
            </a:extLst>
          </p:cNvPr>
          <p:cNvSpPr/>
          <p:nvPr/>
        </p:nvSpPr>
        <p:spPr>
          <a:xfrm rot="21449538">
            <a:off x="783771" y="1959428"/>
            <a:ext cx="5096075" cy="2332831"/>
          </a:xfrm>
          <a:prstGeom prst="roundRect">
            <a:avLst>
              <a:gd name="adj" fmla="val 102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98D3A7E-F3E6-32F4-2C4F-AEF4D41DCB37}"/>
              </a:ext>
            </a:extLst>
          </p:cNvPr>
          <p:cNvSpPr txBox="1"/>
          <p:nvPr/>
        </p:nvSpPr>
        <p:spPr>
          <a:xfrm>
            <a:off x="6775748" y="2069651"/>
            <a:ext cx="2014991" cy="9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6D1F072-2F1A-22FF-B49A-68B7380958CA}"/>
              </a:ext>
            </a:extLst>
          </p:cNvPr>
          <p:cNvSpPr txBox="1"/>
          <p:nvPr/>
        </p:nvSpPr>
        <p:spPr>
          <a:xfrm>
            <a:off x="6758306" y="1703977"/>
            <a:ext cx="21875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2005: Company Found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43418CB-B2DD-F23A-4C78-452325A2CF3D}"/>
              </a:ext>
            </a:extLst>
          </p:cNvPr>
          <p:cNvSpPr txBox="1"/>
          <p:nvPr/>
        </p:nvSpPr>
        <p:spPr>
          <a:xfrm>
            <a:off x="9559444" y="2069651"/>
            <a:ext cx="2014991" cy="9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3E5ACB5-DDB7-48BC-34AC-6027E00DC938}"/>
              </a:ext>
            </a:extLst>
          </p:cNvPr>
          <p:cNvSpPr txBox="1"/>
          <p:nvPr/>
        </p:nvSpPr>
        <p:spPr>
          <a:xfrm>
            <a:off x="9542002" y="1703977"/>
            <a:ext cx="20324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1"/>
                </a:solidFill>
                <a:latin typeface="+mj-lt"/>
              </a:rPr>
              <a:t>2008: Product Launch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2514AA3-F2B1-A727-5723-49184854F002}"/>
              </a:ext>
            </a:extLst>
          </p:cNvPr>
          <p:cNvSpPr txBox="1"/>
          <p:nvPr/>
        </p:nvSpPr>
        <p:spPr>
          <a:xfrm>
            <a:off x="6775748" y="4118826"/>
            <a:ext cx="4720927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.</a:t>
            </a:r>
            <a:endParaRPr lang="en-ID" sz="10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192DAFC-6210-EDF9-F8A5-184A18EF020B}"/>
              </a:ext>
            </a:extLst>
          </p:cNvPr>
          <p:cNvSpPr txBox="1"/>
          <p:nvPr/>
        </p:nvSpPr>
        <p:spPr>
          <a:xfrm>
            <a:off x="6758306" y="3753152"/>
            <a:ext cx="2553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2012 International Expansion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D80D0A2-BC0D-CCA0-4862-3BC07333F3A2}"/>
              </a:ext>
            </a:extLst>
          </p:cNvPr>
          <p:cNvSpPr txBox="1"/>
          <p:nvPr/>
        </p:nvSpPr>
        <p:spPr>
          <a:xfrm>
            <a:off x="6775748" y="5799410"/>
            <a:ext cx="4720927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.</a:t>
            </a:r>
            <a:endParaRPr lang="en-ID" sz="10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FCDB086-94F5-10C6-8266-51964FDDE9C5}"/>
              </a:ext>
            </a:extLst>
          </p:cNvPr>
          <p:cNvSpPr txBox="1"/>
          <p:nvPr/>
        </p:nvSpPr>
        <p:spPr>
          <a:xfrm>
            <a:off x="6758306" y="5433736"/>
            <a:ext cx="27571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1" dirty="0">
                <a:solidFill>
                  <a:schemeClr val="accent1"/>
                </a:solidFill>
                <a:latin typeface="+mj-lt"/>
              </a:rPr>
              <a:t>2015:</a:t>
            </a:r>
            <a:r>
              <a:rPr lang="en-ID" sz="14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ID" sz="1400" b="1" dirty="0">
                <a:solidFill>
                  <a:schemeClr val="accent1"/>
                </a:solidFill>
                <a:latin typeface="+mj-lt"/>
              </a:rPr>
              <a:t>$50M in Series B Funding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59916598-A03F-F702-FD1A-13932C760CA5}"/>
              </a:ext>
            </a:extLst>
          </p:cNvPr>
          <p:cNvSpPr/>
          <p:nvPr/>
        </p:nvSpPr>
        <p:spPr>
          <a:xfrm>
            <a:off x="5368373" y="5525761"/>
            <a:ext cx="431503" cy="43150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E8227F5D-BF4C-6602-5CB1-5FE915C03E36}"/>
              </a:ext>
            </a:extLst>
          </p:cNvPr>
          <p:cNvSpPr/>
          <p:nvPr/>
        </p:nvSpPr>
        <p:spPr>
          <a:xfrm>
            <a:off x="3727206" y="4700542"/>
            <a:ext cx="763904" cy="76390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70C35DC-7E21-C863-E894-31A0727F44D0}"/>
              </a:ext>
            </a:extLst>
          </p:cNvPr>
          <p:cNvSpPr/>
          <p:nvPr/>
        </p:nvSpPr>
        <p:spPr>
          <a:xfrm>
            <a:off x="7172490" y="549275"/>
            <a:ext cx="4324185" cy="3587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03C1407B-5199-DCE7-E050-51FAAF4D95F4}"/>
              </a:ext>
            </a:extLst>
          </p:cNvPr>
          <p:cNvSpPr/>
          <p:nvPr/>
        </p:nvSpPr>
        <p:spPr>
          <a:xfrm>
            <a:off x="8399533" y="601956"/>
            <a:ext cx="772580" cy="258132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43061B7-9922-AAEB-B415-6FE4BF4FFE0A}"/>
              </a:ext>
            </a:extLst>
          </p:cNvPr>
          <p:cNvSpPr txBox="1"/>
          <p:nvPr/>
        </p:nvSpPr>
        <p:spPr>
          <a:xfrm>
            <a:off x="7363153" y="590452"/>
            <a:ext cx="613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Home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37991022-2EFA-85CA-6DAD-741ACDD59448}"/>
              </a:ext>
            </a:extLst>
          </p:cNvPr>
          <p:cNvSpPr txBox="1"/>
          <p:nvPr/>
        </p:nvSpPr>
        <p:spPr>
          <a:xfrm>
            <a:off x="8458127" y="590452"/>
            <a:ext cx="6553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bg2"/>
                </a:solidFill>
                <a:cs typeface="Space Grotesk" pitchFamily="2" charset="0"/>
              </a:rPr>
              <a:t>About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FC801D2-2B4D-4CBD-7A98-92D84129EA0A}"/>
              </a:ext>
            </a:extLst>
          </p:cNvPr>
          <p:cNvSpPr txBox="1"/>
          <p:nvPr/>
        </p:nvSpPr>
        <p:spPr>
          <a:xfrm>
            <a:off x="9515456" y="590452"/>
            <a:ext cx="838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tx2"/>
                </a:solidFill>
                <a:cs typeface="Space Grotesk" pitchFamily="2" charset="0"/>
              </a:rPr>
              <a:t>Works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2071602-B47F-858E-2648-0FE082E190A0}"/>
              </a:ext>
            </a:extLst>
          </p:cNvPr>
          <p:cNvSpPr txBox="1"/>
          <p:nvPr/>
        </p:nvSpPr>
        <p:spPr>
          <a:xfrm>
            <a:off x="10589896" y="590452"/>
            <a:ext cx="838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  <a:cs typeface="Space Grotesk" pitchFamily="2" charset="0"/>
              </a:rPr>
              <a:t>Awards</a:t>
            </a:r>
            <a:endParaRPr lang="en-ID" sz="1200" dirty="0">
              <a:solidFill>
                <a:schemeClr val="tx2"/>
              </a:solidFill>
              <a:cs typeface="Space Grotesk" pitchFamily="2" charset="0"/>
            </a:endParaRP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EC2B1D4F-6BA1-DA47-62B1-78B3A02419E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03" b="27103"/>
          <a:stretch>
            <a:fillRect/>
          </a:stretch>
        </p:blipFill>
        <p:spPr/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DEB15108-7E73-B555-247F-1B092C8A9886}"/>
              </a:ext>
            </a:extLst>
          </p:cNvPr>
          <p:cNvGrpSpPr/>
          <p:nvPr/>
        </p:nvGrpSpPr>
        <p:grpSpPr>
          <a:xfrm>
            <a:off x="5370060" y="3936370"/>
            <a:ext cx="640200" cy="640200"/>
            <a:chOff x="7593755" y="1985306"/>
            <a:chExt cx="512905" cy="512905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FBF99A9E-AC27-CEE7-4885-B640325FEE16}"/>
                </a:ext>
              </a:extLst>
            </p:cNvPr>
            <p:cNvSpPr/>
            <p:nvPr/>
          </p:nvSpPr>
          <p:spPr>
            <a:xfrm>
              <a:off x="7593755" y="1985306"/>
              <a:ext cx="512905" cy="51290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27" name="Graphic 26">
              <a:extLst>
                <a:ext uri="{FF2B5EF4-FFF2-40B4-BE49-F238E27FC236}">
                  <a16:creationId xmlns:a16="http://schemas.microsoft.com/office/drawing/2014/main" id="{E8F61553-8E67-985F-8CB9-2FFED3AC86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723768" y="2115319"/>
              <a:ext cx="252881" cy="252880"/>
            </a:xfrm>
            <a:prstGeom prst="rect">
              <a:avLst/>
            </a:prstGeom>
          </p:spPr>
        </p:pic>
      </p:grpSp>
      <p:sp>
        <p:nvSpPr>
          <p:cNvPr id="8" name="Graphic 5">
            <a:extLst>
              <a:ext uri="{FF2B5EF4-FFF2-40B4-BE49-F238E27FC236}">
                <a16:creationId xmlns:a16="http://schemas.microsoft.com/office/drawing/2014/main" id="{8C671D89-121F-DB16-7BEA-8C7FA778BC90}"/>
              </a:ext>
            </a:extLst>
          </p:cNvPr>
          <p:cNvSpPr/>
          <p:nvPr/>
        </p:nvSpPr>
        <p:spPr>
          <a:xfrm>
            <a:off x="3964051" y="4892041"/>
            <a:ext cx="290214" cy="380906"/>
          </a:xfrm>
          <a:custGeom>
            <a:avLst/>
            <a:gdLst>
              <a:gd name="connsiteX0" fmla="*/ 19050 w 152400"/>
              <a:gd name="connsiteY0" fmla="*/ 200025 h 200025"/>
              <a:gd name="connsiteX1" fmla="*/ 5620 w 152400"/>
              <a:gd name="connsiteY1" fmla="*/ 194405 h 200025"/>
              <a:gd name="connsiteX2" fmla="*/ 0 w 152400"/>
              <a:gd name="connsiteY2" fmla="*/ 180975 h 200025"/>
              <a:gd name="connsiteX3" fmla="*/ 0 w 152400"/>
              <a:gd name="connsiteY3" fmla="*/ 85725 h 200025"/>
              <a:gd name="connsiteX4" fmla="*/ 5620 w 152400"/>
              <a:gd name="connsiteY4" fmla="*/ 72295 h 200025"/>
              <a:gd name="connsiteX5" fmla="*/ 19050 w 152400"/>
              <a:gd name="connsiteY5" fmla="*/ 66675 h 200025"/>
              <a:gd name="connsiteX6" fmla="*/ 28575 w 152400"/>
              <a:gd name="connsiteY6" fmla="*/ 66675 h 200025"/>
              <a:gd name="connsiteX7" fmla="*/ 28575 w 152400"/>
              <a:gd name="connsiteY7" fmla="*/ 47625 h 200025"/>
              <a:gd name="connsiteX8" fmla="*/ 42482 w 152400"/>
              <a:gd name="connsiteY8" fmla="*/ 13907 h 200025"/>
              <a:gd name="connsiteX9" fmla="*/ 76200 w 152400"/>
              <a:gd name="connsiteY9" fmla="*/ 0 h 200025"/>
              <a:gd name="connsiteX10" fmla="*/ 109919 w 152400"/>
              <a:gd name="connsiteY10" fmla="*/ 13907 h 200025"/>
              <a:gd name="connsiteX11" fmla="*/ 123825 w 152400"/>
              <a:gd name="connsiteY11" fmla="*/ 47625 h 200025"/>
              <a:gd name="connsiteX12" fmla="*/ 123825 w 152400"/>
              <a:gd name="connsiteY12" fmla="*/ 66675 h 200025"/>
              <a:gd name="connsiteX13" fmla="*/ 133350 w 152400"/>
              <a:gd name="connsiteY13" fmla="*/ 66675 h 200025"/>
              <a:gd name="connsiteX14" fmla="*/ 146780 w 152400"/>
              <a:gd name="connsiteY14" fmla="*/ 72295 h 200025"/>
              <a:gd name="connsiteX15" fmla="*/ 152400 w 152400"/>
              <a:gd name="connsiteY15" fmla="*/ 85725 h 200025"/>
              <a:gd name="connsiteX16" fmla="*/ 152400 w 152400"/>
              <a:gd name="connsiteY16" fmla="*/ 180975 h 200025"/>
              <a:gd name="connsiteX17" fmla="*/ 146780 w 152400"/>
              <a:gd name="connsiteY17" fmla="*/ 194405 h 200025"/>
              <a:gd name="connsiteX18" fmla="*/ 133350 w 152400"/>
              <a:gd name="connsiteY18" fmla="*/ 200025 h 200025"/>
              <a:gd name="connsiteX19" fmla="*/ 19050 w 152400"/>
              <a:gd name="connsiteY19" fmla="*/ 200025 h 200025"/>
              <a:gd name="connsiteX20" fmla="*/ 19050 w 152400"/>
              <a:gd name="connsiteY20" fmla="*/ 180975 h 200025"/>
              <a:gd name="connsiteX21" fmla="*/ 133350 w 152400"/>
              <a:gd name="connsiteY21" fmla="*/ 180975 h 200025"/>
              <a:gd name="connsiteX22" fmla="*/ 133350 w 152400"/>
              <a:gd name="connsiteY22" fmla="*/ 85725 h 200025"/>
              <a:gd name="connsiteX23" fmla="*/ 19050 w 152400"/>
              <a:gd name="connsiteY23" fmla="*/ 85725 h 200025"/>
              <a:gd name="connsiteX24" fmla="*/ 19050 w 152400"/>
              <a:gd name="connsiteY24" fmla="*/ 180975 h 200025"/>
              <a:gd name="connsiteX25" fmla="*/ 76200 w 152400"/>
              <a:gd name="connsiteY25" fmla="*/ 152400 h 200025"/>
              <a:gd name="connsiteX26" fmla="*/ 89630 w 152400"/>
              <a:gd name="connsiteY26" fmla="*/ 146780 h 200025"/>
              <a:gd name="connsiteX27" fmla="*/ 95250 w 152400"/>
              <a:gd name="connsiteY27" fmla="*/ 133350 h 200025"/>
              <a:gd name="connsiteX28" fmla="*/ 89630 w 152400"/>
              <a:gd name="connsiteY28" fmla="*/ 119920 h 200025"/>
              <a:gd name="connsiteX29" fmla="*/ 76200 w 152400"/>
              <a:gd name="connsiteY29" fmla="*/ 114300 h 200025"/>
              <a:gd name="connsiteX30" fmla="*/ 62770 w 152400"/>
              <a:gd name="connsiteY30" fmla="*/ 119920 h 200025"/>
              <a:gd name="connsiteX31" fmla="*/ 57150 w 152400"/>
              <a:gd name="connsiteY31" fmla="*/ 133350 h 200025"/>
              <a:gd name="connsiteX32" fmla="*/ 62770 w 152400"/>
              <a:gd name="connsiteY32" fmla="*/ 146780 h 200025"/>
              <a:gd name="connsiteX33" fmla="*/ 76200 w 152400"/>
              <a:gd name="connsiteY33" fmla="*/ 152400 h 200025"/>
              <a:gd name="connsiteX34" fmla="*/ 47625 w 152400"/>
              <a:gd name="connsiteY34" fmla="*/ 66675 h 200025"/>
              <a:gd name="connsiteX35" fmla="*/ 104775 w 152400"/>
              <a:gd name="connsiteY35" fmla="*/ 66675 h 200025"/>
              <a:gd name="connsiteX36" fmla="*/ 104775 w 152400"/>
              <a:gd name="connsiteY36" fmla="*/ 47625 h 200025"/>
              <a:gd name="connsiteX37" fmla="*/ 96393 w 152400"/>
              <a:gd name="connsiteY37" fmla="*/ 27337 h 200025"/>
              <a:gd name="connsiteX38" fmla="*/ 76105 w 152400"/>
              <a:gd name="connsiteY38" fmla="*/ 18955 h 200025"/>
              <a:gd name="connsiteX39" fmla="*/ 55817 w 152400"/>
              <a:gd name="connsiteY39" fmla="*/ 27337 h 200025"/>
              <a:gd name="connsiteX40" fmla="*/ 47435 w 152400"/>
              <a:gd name="connsiteY40" fmla="*/ 47625 h 200025"/>
              <a:gd name="connsiteX41" fmla="*/ 47435 w 152400"/>
              <a:gd name="connsiteY41" fmla="*/ 66675 h 200025"/>
              <a:gd name="connsiteX42" fmla="*/ 19050 w 152400"/>
              <a:gd name="connsiteY42" fmla="*/ 180975 h 200025"/>
              <a:gd name="connsiteX43" fmla="*/ 19050 w 152400"/>
              <a:gd name="connsiteY43" fmla="*/ 85725 h 200025"/>
              <a:gd name="connsiteX44" fmla="*/ 19050 w 152400"/>
              <a:gd name="connsiteY44" fmla="*/ 18097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52400" h="200025">
                <a:moveTo>
                  <a:pt x="19050" y="200025"/>
                </a:moveTo>
                <a:cubicBezTo>
                  <a:pt x="13811" y="200025"/>
                  <a:pt x="9335" y="198120"/>
                  <a:pt x="5620" y="194405"/>
                </a:cubicBezTo>
                <a:cubicBezTo>
                  <a:pt x="1905" y="190691"/>
                  <a:pt x="0" y="186214"/>
                  <a:pt x="0" y="180975"/>
                </a:cubicBezTo>
                <a:lnTo>
                  <a:pt x="0" y="85725"/>
                </a:lnTo>
                <a:cubicBezTo>
                  <a:pt x="0" y="80486"/>
                  <a:pt x="1905" y="76010"/>
                  <a:pt x="5620" y="72295"/>
                </a:cubicBezTo>
                <a:cubicBezTo>
                  <a:pt x="9335" y="68580"/>
                  <a:pt x="13811" y="66675"/>
                  <a:pt x="19050" y="66675"/>
                </a:cubicBezTo>
                <a:lnTo>
                  <a:pt x="28575" y="66675"/>
                </a:lnTo>
                <a:lnTo>
                  <a:pt x="28575" y="47625"/>
                </a:lnTo>
                <a:cubicBezTo>
                  <a:pt x="28575" y="34481"/>
                  <a:pt x="33242" y="23241"/>
                  <a:pt x="42482" y="13907"/>
                </a:cubicBezTo>
                <a:cubicBezTo>
                  <a:pt x="51721" y="4572"/>
                  <a:pt x="62960" y="0"/>
                  <a:pt x="76200" y="0"/>
                </a:cubicBezTo>
                <a:cubicBezTo>
                  <a:pt x="89440" y="0"/>
                  <a:pt x="100584" y="4667"/>
                  <a:pt x="109919" y="13907"/>
                </a:cubicBezTo>
                <a:cubicBezTo>
                  <a:pt x="119253" y="23146"/>
                  <a:pt x="123825" y="34385"/>
                  <a:pt x="123825" y="47625"/>
                </a:cubicBezTo>
                <a:lnTo>
                  <a:pt x="123825" y="66675"/>
                </a:lnTo>
                <a:lnTo>
                  <a:pt x="133350" y="66675"/>
                </a:lnTo>
                <a:cubicBezTo>
                  <a:pt x="138589" y="66675"/>
                  <a:pt x="143066" y="68580"/>
                  <a:pt x="146780" y="72295"/>
                </a:cubicBezTo>
                <a:cubicBezTo>
                  <a:pt x="150495" y="76010"/>
                  <a:pt x="152400" y="80486"/>
                  <a:pt x="152400" y="85725"/>
                </a:cubicBezTo>
                <a:lnTo>
                  <a:pt x="152400" y="180975"/>
                </a:lnTo>
                <a:cubicBezTo>
                  <a:pt x="152400" y="186214"/>
                  <a:pt x="150495" y="190691"/>
                  <a:pt x="146780" y="194405"/>
                </a:cubicBezTo>
                <a:cubicBezTo>
                  <a:pt x="143066" y="198120"/>
                  <a:pt x="138589" y="200025"/>
                  <a:pt x="133350" y="200025"/>
                </a:cubicBezTo>
                <a:lnTo>
                  <a:pt x="19050" y="200025"/>
                </a:lnTo>
                <a:close/>
                <a:moveTo>
                  <a:pt x="19050" y="180975"/>
                </a:moveTo>
                <a:lnTo>
                  <a:pt x="133350" y="180975"/>
                </a:lnTo>
                <a:lnTo>
                  <a:pt x="133350" y="85725"/>
                </a:lnTo>
                <a:lnTo>
                  <a:pt x="19050" y="85725"/>
                </a:lnTo>
                <a:lnTo>
                  <a:pt x="19050" y="180975"/>
                </a:lnTo>
                <a:close/>
                <a:moveTo>
                  <a:pt x="76200" y="152400"/>
                </a:moveTo>
                <a:cubicBezTo>
                  <a:pt x="81439" y="152400"/>
                  <a:pt x="85916" y="150495"/>
                  <a:pt x="89630" y="146780"/>
                </a:cubicBezTo>
                <a:cubicBezTo>
                  <a:pt x="93345" y="143066"/>
                  <a:pt x="95250" y="138589"/>
                  <a:pt x="95250" y="133350"/>
                </a:cubicBezTo>
                <a:cubicBezTo>
                  <a:pt x="95250" y="128111"/>
                  <a:pt x="93345" y="123634"/>
                  <a:pt x="89630" y="119920"/>
                </a:cubicBezTo>
                <a:cubicBezTo>
                  <a:pt x="85916" y="116205"/>
                  <a:pt x="81439" y="114300"/>
                  <a:pt x="76200" y="114300"/>
                </a:cubicBezTo>
                <a:cubicBezTo>
                  <a:pt x="70961" y="114300"/>
                  <a:pt x="66485" y="116205"/>
                  <a:pt x="62770" y="119920"/>
                </a:cubicBezTo>
                <a:cubicBezTo>
                  <a:pt x="59055" y="123634"/>
                  <a:pt x="57150" y="128111"/>
                  <a:pt x="57150" y="133350"/>
                </a:cubicBezTo>
                <a:cubicBezTo>
                  <a:pt x="57150" y="138589"/>
                  <a:pt x="59055" y="143066"/>
                  <a:pt x="62770" y="146780"/>
                </a:cubicBezTo>
                <a:cubicBezTo>
                  <a:pt x="66485" y="150495"/>
                  <a:pt x="70961" y="152400"/>
                  <a:pt x="76200" y="152400"/>
                </a:cubicBezTo>
                <a:close/>
                <a:moveTo>
                  <a:pt x="47625" y="66675"/>
                </a:moveTo>
                <a:lnTo>
                  <a:pt x="104775" y="66675"/>
                </a:lnTo>
                <a:lnTo>
                  <a:pt x="104775" y="47625"/>
                </a:lnTo>
                <a:cubicBezTo>
                  <a:pt x="104775" y="39719"/>
                  <a:pt x="102013" y="32957"/>
                  <a:pt x="96393" y="27337"/>
                </a:cubicBezTo>
                <a:cubicBezTo>
                  <a:pt x="90773" y="21717"/>
                  <a:pt x="84106" y="18955"/>
                  <a:pt x="76105" y="18955"/>
                </a:cubicBezTo>
                <a:cubicBezTo>
                  <a:pt x="68104" y="18955"/>
                  <a:pt x="61436" y="21717"/>
                  <a:pt x="55817" y="27337"/>
                </a:cubicBezTo>
                <a:cubicBezTo>
                  <a:pt x="50197" y="32957"/>
                  <a:pt x="47435" y="39624"/>
                  <a:pt x="47435" y="47625"/>
                </a:cubicBezTo>
                <a:lnTo>
                  <a:pt x="47435" y="66675"/>
                </a:lnTo>
                <a:close/>
                <a:moveTo>
                  <a:pt x="19050" y="180975"/>
                </a:moveTo>
                <a:lnTo>
                  <a:pt x="19050" y="85725"/>
                </a:lnTo>
                <a:lnTo>
                  <a:pt x="19050" y="180975"/>
                </a:ln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Graphic 9">
            <a:extLst>
              <a:ext uri="{FF2B5EF4-FFF2-40B4-BE49-F238E27FC236}">
                <a16:creationId xmlns:a16="http://schemas.microsoft.com/office/drawing/2014/main" id="{FF9FD66C-0CF9-A9F8-8ABE-A83F511A8B81}"/>
              </a:ext>
            </a:extLst>
          </p:cNvPr>
          <p:cNvSpPr/>
          <p:nvPr/>
        </p:nvSpPr>
        <p:spPr>
          <a:xfrm>
            <a:off x="5496612" y="5654040"/>
            <a:ext cx="175024" cy="175032"/>
          </a:xfrm>
          <a:custGeom>
            <a:avLst/>
            <a:gdLst>
              <a:gd name="connsiteX0" fmla="*/ 913638 w 2283999"/>
              <a:gd name="connsiteY0" fmla="*/ 1598771 h 2284095"/>
              <a:gd name="connsiteX1" fmla="*/ 1399032 w 2283999"/>
              <a:gd name="connsiteY1" fmla="*/ 1398937 h 2284095"/>
              <a:gd name="connsiteX2" fmla="*/ 1598867 w 2283999"/>
              <a:gd name="connsiteY2" fmla="*/ 913543 h 2284095"/>
              <a:gd name="connsiteX3" fmla="*/ 1399032 w 2283999"/>
              <a:gd name="connsiteY3" fmla="*/ 428149 h 2284095"/>
              <a:gd name="connsiteX4" fmla="*/ 913638 w 2283999"/>
              <a:gd name="connsiteY4" fmla="*/ 228314 h 2284095"/>
              <a:gd name="connsiteX5" fmla="*/ 428244 w 2283999"/>
              <a:gd name="connsiteY5" fmla="*/ 428149 h 2284095"/>
              <a:gd name="connsiteX6" fmla="*/ 228410 w 2283999"/>
              <a:gd name="connsiteY6" fmla="*/ 913543 h 2284095"/>
              <a:gd name="connsiteX7" fmla="*/ 428244 w 2283999"/>
              <a:gd name="connsiteY7" fmla="*/ 1398937 h 2284095"/>
              <a:gd name="connsiteX8" fmla="*/ 913638 w 2283999"/>
              <a:gd name="connsiteY8" fmla="*/ 1598771 h 2284095"/>
              <a:gd name="connsiteX9" fmla="*/ 799433 w 2283999"/>
              <a:gd name="connsiteY9" fmla="*/ 1256157 h 2284095"/>
              <a:gd name="connsiteX10" fmla="*/ 799433 w 2283999"/>
              <a:gd name="connsiteY10" fmla="*/ 456819 h 2284095"/>
              <a:gd name="connsiteX11" fmla="*/ 1027843 w 2283999"/>
              <a:gd name="connsiteY11" fmla="*/ 456819 h 2284095"/>
              <a:gd name="connsiteX12" fmla="*/ 1027843 w 2283999"/>
              <a:gd name="connsiteY12" fmla="*/ 1256252 h 2284095"/>
              <a:gd name="connsiteX13" fmla="*/ 799433 w 2283999"/>
              <a:gd name="connsiteY13" fmla="*/ 1256252 h 2284095"/>
              <a:gd name="connsiteX14" fmla="*/ 399764 w 2283999"/>
              <a:gd name="connsiteY14" fmla="*/ 1256157 h 2284095"/>
              <a:gd name="connsiteX15" fmla="*/ 399764 w 2283999"/>
              <a:gd name="connsiteY15" fmla="*/ 685133 h 2284095"/>
              <a:gd name="connsiteX16" fmla="*/ 628174 w 2283999"/>
              <a:gd name="connsiteY16" fmla="*/ 685133 h 2284095"/>
              <a:gd name="connsiteX17" fmla="*/ 628174 w 2283999"/>
              <a:gd name="connsiteY17" fmla="*/ 1256157 h 2284095"/>
              <a:gd name="connsiteX18" fmla="*/ 399764 w 2283999"/>
              <a:gd name="connsiteY18" fmla="*/ 1256157 h 2284095"/>
              <a:gd name="connsiteX19" fmla="*/ 1199198 w 2283999"/>
              <a:gd name="connsiteY19" fmla="*/ 1256157 h 2284095"/>
              <a:gd name="connsiteX20" fmla="*/ 1199198 w 2283999"/>
              <a:gd name="connsiteY20" fmla="*/ 799338 h 2284095"/>
              <a:gd name="connsiteX21" fmla="*/ 1427607 w 2283999"/>
              <a:gd name="connsiteY21" fmla="*/ 799338 h 2284095"/>
              <a:gd name="connsiteX22" fmla="*/ 1427607 w 2283999"/>
              <a:gd name="connsiteY22" fmla="*/ 1256157 h 2284095"/>
              <a:gd name="connsiteX23" fmla="*/ 1199198 w 2283999"/>
              <a:gd name="connsiteY23" fmla="*/ 1256157 h 2284095"/>
              <a:gd name="connsiteX24" fmla="*/ 2124266 w 2283999"/>
              <a:gd name="connsiteY24" fmla="*/ 2284000 h 2284095"/>
              <a:gd name="connsiteX25" fmla="*/ 1476185 w 2283999"/>
              <a:gd name="connsiteY25" fmla="*/ 1635919 h 2284095"/>
              <a:gd name="connsiteX26" fmla="*/ 1216343 w 2283999"/>
              <a:gd name="connsiteY26" fmla="*/ 1777270 h 2284095"/>
              <a:gd name="connsiteX27" fmla="*/ 913733 w 2283999"/>
              <a:gd name="connsiteY27" fmla="*/ 1827276 h 2284095"/>
              <a:gd name="connsiteX28" fmla="*/ 265652 w 2283999"/>
              <a:gd name="connsiteY28" fmla="*/ 1561719 h 2284095"/>
              <a:gd name="connsiteX29" fmla="*/ 0 w 2283999"/>
              <a:gd name="connsiteY29" fmla="*/ 913638 h 2284095"/>
              <a:gd name="connsiteX30" fmla="*/ 265557 w 2283999"/>
              <a:gd name="connsiteY30" fmla="*/ 265557 h 2284095"/>
              <a:gd name="connsiteX31" fmla="*/ 913638 w 2283999"/>
              <a:gd name="connsiteY31" fmla="*/ 0 h 2284095"/>
              <a:gd name="connsiteX32" fmla="*/ 1561719 w 2283999"/>
              <a:gd name="connsiteY32" fmla="*/ 265557 h 2284095"/>
              <a:gd name="connsiteX33" fmla="*/ 1827276 w 2283999"/>
              <a:gd name="connsiteY33" fmla="*/ 913638 h 2284095"/>
              <a:gd name="connsiteX34" fmla="*/ 1777270 w 2283999"/>
              <a:gd name="connsiteY34" fmla="*/ 1216247 h 2284095"/>
              <a:gd name="connsiteX35" fmla="*/ 1635919 w 2283999"/>
              <a:gd name="connsiteY35" fmla="*/ 1476089 h 2284095"/>
              <a:gd name="connsiteX36" fmla="*/ 2284000 w 2283999"/>
              <a:gd name="connsiteY36" fmla="*/ 2124170 h 2284095"/>
              <a:gd name="connsiteX37" fmla="*/ 2124075 w 2283999"/>
              <a:gd name="connsiteY37" fmla="*/ 2284095 h 2284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283999" h="2284095">
                <a:moveTo>
                  <a:pt x="913638" y="1598771"/>
                </a:moveTo>
                <a:cubicBezTo>
                  <a:pt x="1103948" y="1598771"/>
                  <a:pt x="1265777" y="1532192"/>
                  <a:pt x="1399032" y="1398937"/>
                </a:cubicBezTo>
                <a:cubicBezTo>
                  <a:pt x="1532287" y="1265682"/>
                  <a:pt x="1598867" y="1103948"/>
                  <a:pt x="1598867" y="913543"/>
                </a:cubicBezTo>
                <a:cubicBezTo>
                  <a:pt x="1598867" y="723138"/>
                  <a:pt x="1532287" y="561404"/>
                  <a:pt x="1399032" y="428149"/>
                </a:cubicBezTo>
                <a:cubicBezTo>
                  <a:pt x="1265777" y="294894"/>
                  <a:pt x="1104043" y="228314"/>
                  <a:pt x="913638" y="228314"/>
                </a:cubicBezTo>
                <a:cubicBezTo>
                  <a:pt x="723233" y="228314"/>
                  <a:pt x="561499" y="294894"/>
                  <a:pt x="428244" y="428149"/>
                </a:cubicBezTo>
                <a:cubicBezTo>
                  <a:pt x="294989" y="561404"/>
                  <a:pt x="228410" y="723138"/>
                  <a:pt x="228410" y="913543"/>
                </a:cubicBezTo>
                <a:cubicBezTo>
                  <a:pt x="228410" y="1103948"/>
                  <a:pt x="294989" y="1265682"/>
                  <a:pt x="428244" y="1398937"/>
                </a:cubicBezTo>
                <a:cubicBezTo>
                  <a:pt x="561499" y="1532192"/>
                  <a:pt x="723233" y="1598771"/>
                  <a:pt x="913638" y="1598771"/>
                </a:cubicBezTo>
                <a:close/>
                <a:moveTo>
                  <a:pt x="799433" y="1256157"/>
                </a:moveTo>
                <a:lnTo>
                  <a:pt x="799433" y="456819"/>
                </a:lnTo>
                <a:lnTo>
                  <a:pt x="1027843" y="456819"/>
                </a:lnTo>
                <a:lnTo>
                  <a:pt x="1027843" y="1256252"/>
                </a:lnTo>
                <a:lnTo>
                  <a:pt x="799433" y="1256252"/>
                </a:lnTo>
                <a:close/>
                <a:moveTo>
                  <a:pt x="399764" y="1256157"/>
                </a:moveTo>
                <a:lnTo>
                  <a:pt x="399764" y="685133"/>
                </a:lnTo>
                <a:lnTo>
                  <a:pt x="628174" y="685133"/>
                </a:lnTo>
                <a:lnTo>
                  <a:pt x="628174" y="1256157"/>
                </a:lnTo>
                <a:lnTo>
                  <a:pt x="399764" y="1256157"/>
                </a:lnTo>
                <a:close/>
                <a:moveTo>
                  <a:pt x="1199198" y="1256157"/>
                </a:moveTo>
                <a:lnTo>
                  <a:pt x="1199198" y="799338"/>
                </a:lnTo>
                <a:lnTo>
                  <a:pt x="1427607" y="799338"/>
                </a:lnTo>
                <a:lnTo>
                  <a:pt x="1427607" y="1256157"/>
                </a:lnTo>
                <a:lnTo>
                  <a:pt x="1199198" y="1256157"/>
                </a:lnTo>
                <a:close/>
                <a:moveTo>
                  <a:pt x="2124266" y="2284000"/>
                </a:moveTo>
                <a:lnTo>
                  <a:pt x="1476185" y="1635919"/>
                </a:lnTo>
                <a:cubicBezTo>
                  <a:pt x="1398175" y="1696784"/>
                  <a:pt x="1311593" y="1743932"/>
                  <a:pt x="1216343" y="1777270"/>
                </a:cubicBezTo>
                <a:cubicBezTo>
                  <a:pt x="1121188" y="1810607"/>
                  <a:pt x="1020318" y="1827276"/>
                  <a:pt x="913733" y="1827276"/>
                </a:cubicBezTo>
                <a:cubicBezTo>
                  <a:pt x="658654" y="1827276"/>
                  <a:pt x="442627" y="1738789"/>
                  <a:pt x="265652" y="1561719"/>
                </a:cubicBezTo>
                <a:cubicBezTo>
                  <a:pt x="88678" y="1384649"/>
                  <a:pt x="0" y="1168622"/>
                  <a:pt x="0" y="913638"/>
                </a:cubicBezTo>
                <a:cubicBezTo>
                  <a:pt x="0" y="658654"/>
                  <a:pt x="88487" y="442532"/>
                  <a:pt x="265557" y="265557"/>
                </a:cubicBezTo>
                <a:cubicBezTo>
                  <a:pt x="442532" y="88487"/>
                  <a:pt x="658559" y="0"/>
                  <a:pt x="913638" y="0"/>
                </a:cubicBezTo>
                <a:cubicBezTo>
                  <a:pt x="1168718" y="0"/>
                  <a:pt x="1384745" y="88487"/>
                  <a:pt x="1561719" y="265557"/>
                </a:cubicBezTo>
                <a:cubicBezTo>
                  <a:pt x="1738693" y="442532"/>
                  <a:pt x="1827276" y="658559"/>
                  <a:pt x="1827276" y="913638"/>
                </a:cubicBezTo>
                <a:cubicBezTo>
                  <a:pt x="1827276" y="1020223"/>
                  <a:pt x="1810607" y="1121093"/>
                  <a:pt x="1777270" y="1216247"/>
                </a:cubicBezTo>
                <a:cubicBezTo>
                  <a:pt x="1743932" y="1311402"/>
                  <a:pt x="1696879" y="1397984"/>
                  <a:pt x="1635919" y="1476089"/>
                </a:cubicBezTo>
                <a:lnTo>
                  <a:pt x="2284000" y="2124170"/>
                </a:lnTo>
                <a:lnTo>
                  <a:pt x="2124075" y="2284095"/>
                </a:ln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7791236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">
      <a:dk1>
        <a:srgbClr val="FFFFFF"/>
      </a:dk1>
      <a:lt1>
        <a:srgbClr val="191919"/>
      </a:lt1>
      <a:dk2>
        <a:srgbClr val="FFFFFF"/>
      </a:dk2>
      <a:lt2>
        <a:srgbClr val="191919"/>
      </a:lt2>
      <a:accent1>
        <a:srgbClr val="7B6AF4"/>
      </a:accent1>
      <a:accent2>
        <a:srgbClr val="D0CECE"/>
      </a:accent2>
      <a:accent3>
        <a:srgbClr val="AEABAB"/>
      </a:accent3>
      <a:accent4>
        <a:srgbClr val="757070"/>
      </a:accent4>
      <a:accent5>
        <a:srgbClr val="3A3838"/>
      </a:accent5>
      <a:accent6>
        <a:srgbClr val="F2F2F2"/>
      </a:accent6>
      <a:hlink>
        <a:srgbClr val="7B6AF4"/>
      </a:hlink>
      <a:folHlink>
        <a:srgbClr val="7B6AF4"/>
      </a:folHlink>
    </a:clrScheme>
    <a:fontScheme name="Custom 3">
      <a:majorFont>
        <a:latin typeface="Figtree SemiBold"/>
        <a:ea typeface=""/>
        <a:cs typeface=""/>
      </a:majorFont>
      <a:minorFont>
        <a:latin typeface="DM Sans 14p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906</TotalTime>
  <Words>2029</Words>
  <Application>Microsoft Office PowerPoint</Application>
  <PresentationFormat>Widescreen</PresentationFormat>
  <Paragraphs>360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Space Grotesk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Fadil Cahya</dc:creator>
  <cp:lastModifiedBy>Fadil Cahya</cp:lastModifiedBy>
  <cp:revision>24</cp:revision>
  <dcterms:created xsi:type="dcterms:W3CDTF">2024-11-05T08:00:44Z</dcterms:created>
  <dcterms:modified xsi:type="dcterms:W3CDTF">2024-11-14T07:57:43Z</dcterms:modified>
</cp:coreProperties>
</file>