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02" r:id="rId1"/>
    <p:sldMasterId id="2147483703" r:id="rId2"/>
  </p:sldMasterIdLst>
  <p:notesMasterIdLst>
    <p:notesMasterId r:id="rId3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8" r:id="rId34"/>
    <p:sldId id="287" r:id="rId35"/>
    <p:sldId id="289" r:id="rId36"/>
    <p:sldId id="290" r:id="rId37"/>
  </p:sldIdLst>
  <p:sldSz cx="12192000" cy="6858000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Montserrat" pitchFamily="2" charset="77"/>
      <p:regular r:id="rId43"/>
      <p:bold r:id="rId44"/>
      <p:italic r:id="rId45"/>
      <p:boldItalic r:id="rId46"/>
    </p:embeddedFont>
    <p:embeddedFont>
      <p:font typeface="Montserrat Black" pitchFamily="2" charset="77"/>
      <p:bold r:id="rId47"/>
      <p:italic r:id="rId48"/>
      <p:boldItalic r:id="rId49"/>
    </p:embeddedFont>
    <p:embeddedFont>
      <p:font typeface="Montserrat ExtraBold" pitchFamily="2" charset="77"/>
      <p:bold r:id="rId50"/>
      <p:italic r:id="rId51"/>
      <p:boldItalic r:id="rId52"/>
    </p:embeddedFont>
    <p:embeddedFont>
      <p:font typeface="Montserrat Light" pitchFamily="2" charset="77"/>
      <p:regular r:id="rId53"/>
      <p:bold r:id="rId54"/>
      <p:italic r:id="rId55"/>
      <p:boldItalic r:id="rId56"/>
    </p:embeddedFont>
    <p:embeddedFont>
      <p:font typeface="Montserrat Medium" pitchFamily="2" charset="77"/>
      <p:regular r:id="rId57"/>
      <p:bold r:id="rId58"/>
      <p:italic r:id="rId59"/>
      <p:boldItalic r:id="rId60"/>
    </p:embeddedFont>
    <p:embeddedFont>
      <p:font typeface="Montserrat SemiBold" pitchFamily="2" charset="77"/>
      <p:regular r:id="rId61"/>
      <p:bold r:id="rId62"/>
      <p:italic r:id="rId63"/>
      <p:boldItalic r:id="rId6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Cover &amp; Opening" id="{657FA72A-DE61-2743-AA80-25176F55C9AE}">
          <p14:sldIdLst>
            <p14:sldId id="256"/>
            <p14:sldId id="257"/>
            <p14:sldId id="258"/>
            <p14:sldId id="259"/>
          </p14:sldIdLst>
        </p14:section>
        <p14:section name="About Festival" id="{93B65911-00F3-9D44-BCDD-17EFBF47575E}">
          <p14:sldIdLst>
            <p14:sldId id="260"/>
            <p14:sldId id="261"/>
            <p14:sldId id="262"/>
            <p14:sldId id="263"/>
            <p14:sldId id="264"/>
            <p14:sldId id="265"/>
          </p14:sldIdLst>
        </p14:section>
        <p14:section name="Lineup &amp; Event" id="{A0F61C89-0A5F-7E40-B739-9FF7C5F33193}">
          <p14:sldIdLst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</p14:sldIdLst>
        </p14:section>
        <p14:section name="Service &amp; Facilities" id="{E297DFE4-D2A1-DC48-BE52-89B480170235}">
          <p14:sldIdLst>
            <p14:sldId id="277"/>
            <p14:sldId id="278"/>
            <p14:sldId id="279"/>
            <p14:sldId id="280"/>
          </p14:sldIdLst>
        </p14:section>
        <p14:section name="Our Portfolio" id="{18D7EB70-E564-884E-9123-19C2301B871F}">
          <p14:sldIdLst>
            <p14:sldId id="281"/>
            <p14:sldId id="282"/>
            <p14:sldId id="283"/>
          </p14:sldIdLst>
        </p14:section>
        <p14:section name="Testimonials &amp; Partners" id="{97C9A035-7E9B-F146-AFF5-511354211995}">
          <p14:sldIdLst>
            <p14:sldId id="284"/>
            <p14:sldId id="285"/>
            <p14:sldId id="286"/>
          </p14:sldIdLst>
        </p14:section>
        <p14:section name="Closing slide" id="{A1DECA29-D389-0341-AEB4-C2946AC31943}">
          <p14:sldIdLst>
            <p14:sldId id="288"/>
            <p14:sldId id="287"/>
            <p14:sldId id="289"/>
            <p14:sldId id="29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6E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51"/>
    <p:restoredTop sz="94674"/>
  </p:normalViewPr>
  <p:slideViewPr>
    <p:cSldViewPr snapToGrid="0" showGuides="1">
      <p:cViewPr varScale="1">
        <p:scale>
          <a:sx n="119" d="100"/>
          <a:sy n="119" d="100"/>
        </p:scale>
        <p:origin x="46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font" Target="fonts/font17.fntdata"/><Relationship Id="rId63" Type="http://schemas.openxmlformats.org/officeDocument/2006/relationships/font" Target="fonts/font25.fntdata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font" Target="fonts/font20.fntdata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font" Target="fonts/font23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font" Target="fonts/font18.fntdata"/><Relationship Id="rId64" Type="http://schemas.openxmlformats.org/officeDocument/2006/relationships/font" Target="fonts/font26.fntdata"/><Relationship Id="rId8" Type="http://schemas.openxmlformats.org/officeDocument/2006/relationships/slide" Target="slides/slide6.xml"/><Relationship Id="rId51" Type="http://schemas.openxmlformats.org/officeDocument/2006/relationships/font" Target="fonts/font13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59" Type="http://schemas.openxmlformats.org/officeDocument/2006/relationships/font" Target="fonts/font21.fntdata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62" Type="http://schemas.openxmlformats.org/officeDocument/2006/relationships/font" Target="fonts/font2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1.fntdata"/><Relationship Id="rId57" Type="http://schemas.openxmlformats.org/officeDocument/2006/relationships/font" Target="fonts/font19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60" Type="http://schemas.openxmlformats.org/officeDocument/2006/relationships/font" Target="fonts/font22.fntdata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42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3" name="Google Shape;49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9" name="Google Shape;55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6" name="Google Shape;59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3" name="Google Shape;61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9" name="Google Shape;63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0" name="Google Shape;66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2" name="Google Shape;68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8" name="Google Shape;70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0" name="Google Shape;73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4" name="Google Shape;74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2" name="Google Shape;772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6" name="Google Shape;79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7" name="Google Shape;81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3" name="Google Shape;84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6" name="Google Shape;856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1" name="Google Shape;87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Google Shape;887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8" name="Google Shape;888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2" name="Google Shape;972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4" name="Google Shape;914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7" name="Google Shape;987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9" name="Google Shape;1009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" name="Google Shape;34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rgbClr val="262626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>
            <a:spLocks noGrp="1"/>
          </p:cNvSpPr>
          <p:nvPr>
            <p:ph type="pic" idx="2"/>
          </p:nvPr>
        </p:nvSpPr>
        <p:spPr>
          <a:xfrm>
            <a:off x="427038" y="720725"/>
            <a:ext cx="11337925" cy="2855913"/>
          </a:xfrm>
          <a:prstGeom prst="roundRect">
            <a:avLst>
              <a:gd name="adj" fmla="val 2682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00" b="1" i="0">
                <a:solidFill>
                  <a:srgbClr val="FEFEF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Title Slide">
  <p:cSld name="10_Title Slide">
    <p:bg>
      <p:bgPr>
        <a:solidFill>
          <a:srgbClr val="262626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>
            <a:spLocks noGrp="1"/>
          </p:cNvSpPr>
          <p:nvPr>
            <p:ph type="pic" idx="2"/>
          </p:nvPr>
        </p:nvSpPr>
        <p:spPr>
          <a:xfrm>
            <a:off x="5037989" y="970908"/>
            <a:ext cx="2126386" cy="3253397"/>
          </a:xfrm>
          <a:prstGeom prst="roundRect">
            <a:avLst>
              <a:gd name="adj" fmla="val 549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57" name="Google Shape;57;p11"/>
          <p:cNvSpPr>
            <a:spLocks noGrp="1"/>
          </p:cNvSpPr>
          <p:nvPr>
            <p:ph type="pic" idx="3"/>
          </p:nvPr>
        </p:nvSpPr>
        <p:spPr>
          <a:xfrm>
            <a:off x="7309702" y="970908"/>
            <a:ext cx="2126386" cy="3253397"/>
          </a:xfrm>
          <a:prstGeom prst="roundRect">
            <a:avLst>
              <a:gd name="adj" fmla="val 549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58" name="Google Shape;58;p11"/>
          <p:cNvSpPr>
            <a:spLocks noGrp="1"/>
          </p:cNvSpPr>
          <p:nvPr>
            <p:ph type="pic" idx="4"/>
          </p:nvPr>
        </p:nvSpPr>
        <p:spPr>
          <a:xfrm>
            <a:off x="9593055" y="970907"/>
            <a:ext cx="2126386" cy="3253397"/>
          </a:xfrm>
          <a:prstGeom prst="roundRect">
            <a:avLst>
              <a:gd name="adj" fmla="val 549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59" name="Google Shape;59;p11"/>
          <p:cNvSpPr/>
          <p:nvPr/>
        </p:nvSpPr>
        <p:spPr>
          <a:xfrm flipH="1">
            <a:off x="1" y="0"/>
            <a:ext cx="4585062" cy="6857999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61" name="Google Shape;61;p11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262626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Title Slide">
  <p:cSld name="12_Title Slide">
    <p:bg>
      <p:bgPr>
        <a:solidFill>
          <a:srgbClr val="262626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2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2"/>
          <p:cNvSpPr>
            <a:spLocks noGrp="1"/>
          </p:cNvSpPr>
          <p:nvPr>
            <p:ph type="pic" idx="2"/>
          </p:nvPr>
        </p:nvSpPr>
        <p:spPr>
          <a:xfrm>
            <a:off x="498190" y="3765356"/>
            <a:ext cx="5298716" cy="2528911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Title Slide">
  <p:cSld name="13_Title Slide">
    <p:bg>
      <p:bgPr>
        <a:solidFill>
          <a:srgbClr val="262626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>
            <a:spLocks noGrp="1"/>
          </p:cNvSpPr>
          <p:nvPr>
            <p:ph type="pic" idx="2"/>
          </p:nvPr>
        </p:nvSpPr>
        <p:spPr>
          <a:xfrm>
            <a:off x="2928539" y="999715"/>
            <a:ext cx="4192617" cy="2458092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68" name="Google Shape;68;p13"/>
          <p:cNvSpPr>
            <a:spLocks noGrp="1"/>
          </p:cNvSpPr>
          <p:nvPr>
            <p:ph type="pic" idx="3"/>
          </p:nvPr>
        </p:nvSpPr>
        <p:spPr>
          <a:xfrm>
            <a:off x="7279822" y="999715"/>
            <a:ext cx="4192617" cy="2458092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69" name="Google Shape;69;p13"/>
          <p:cNvSpPr>
            <a:spLocks noGrp="1"/>
          </p:cNvSpPr>
          <p:nvPr>
            <p:ph type="pic" idx="4"/>
          </p:nvPr>
        </p:nvSpPr>
        <p:spPr>
          <a:xfrm>
            <a:off x="2928539" y="3632556"/>
            <a:ext cx="4192617" cy="2458092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70" name="Google Shape;70;p13"/>
          <p:cNvSpPr>
            <a:spLocks noGrp="1"/>
          </p:cNvSpPr>
          <p:nvPr>
            <p:ph type="pic" idx="5"/>
          </p:nvPr>
        </p:nvSpPr>
        <p:spPr>
          <a:xfrm>
            <a:off x="7279822" y="3632556"/>
            <a:ext cx="4192617" cy="2458092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71" name="Google Shape;71;p13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Title Slide">
  <p:cSld name="14_Title Slide">
    <p:bg>
      <p:bgPr>
        <a:solidFill>
          <a:srgbClr val="262626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4"/>
          <p:cNvSpPr>
            <a:spLocks noGrp="1"/>
          </p:cNvSpPr>
          <p:nvPr>
            <p:ph type="pic" idx="2"/>
          </p:nvPr>
        </p:nvSpPr>
        <p:spPr>
          <a:xfrm>
            <a:off x="468553" y="708729"/>
            <a:ext cx="11254894" cy="2522720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75" name="Google Shape;75;p14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_Title Slide">
  <p:cSld name="15_Title Slide">
    <p:bg>
      <p:bgPr>
        <a:solidFill>
          <a:srgbClr val="F06E27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>
            <a:spLocks noGrp="1"/>
          </p:cNvSpPr>
          <p:nvPr>
            <p:ph type="pic" idx="2"/>
          </p:nvPr>
        </p:nvSpPr>
        <p:spPr>
          <a:xfrm>
            <a:off x="6276315" y="2058308"/>
            <a:ext cx="2824681" cy="1971854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79" name="Google Shape;79;p15"/>
          <p:cNvSpPr>
            <a:spLocks noGrp="1"/>
          </p:cNvSpPr>
          <p:nvPr>
            <p:ph type="pic" idx="3"/>
          </p:nvPr>
        </p:nvSpPr>
        <p:spPr>
          <a:xfrm>
            <a:off x="561315" y="2058308"/>
            <a:ext cx="2824681" cy="1971854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0" name="Google Shape;80;p15"/>
          <p:cNvSpPr>
            <a:spLocks noGrp="1"/>
          </p:cNvSpPr>
          <p:nvPr>
            <p:ph type="pic" idx="4"/>
          </p:nvPr>
        </p:nvSpPr>
        <p:spPr>
          <a:xfrm>
            <a:off x="561315" y="4368801"/>
            <a:ext cx="2824681" cy="1971854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1" name="Google Shape;81;p15"/>
          <p:cNvSpPr>
            <a:spLocks noGrp="1"/>
          </p:cNvSpPr>
          <p:nvPr>
            <p:ph type="pic" idx="5"/>
          </p:nvPr>
        </p:nvSpPr>
        <p:spPr>
          <a:xfrm>
            <a:off x="6276315" y="4368801"/>
            <a:ext cx="2824681" cy="1971854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2" name="Google Shape;82;p15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83" name="Google Shape;83;p15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_Title Slide">
  <p:cSld name="16_Title Slide">
    <p:bg>
      <p:bgPr>
        <a:solidFill>
          <a:srgbClr val="262626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>
            <a:spLocks noGrp="1"/>
          </p:cNvSpPr>
          <p:nvPr>
            <p:ph type="pic" idx="2"/>
          </p:nvPr>
        </p:nvSpPr>
        <p:spPr>
          <a:xfrm>
            <a:off x="430453" y="3537910"/>
            <a:ext cx="2713091" cy="2965628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6" name="Google Shape;86;p16"/>
          <p:cNvSpPr>
            <a:spLocks noGrp="1"/>
          </p:cNvSpPr>
          <p:nvPr>
            <p:ph type="pic" idx="3"/>
          </p:nvPr>
        </p:nvSpPr>
        <p:spPr>
          <a:xfrm>
            <a:off x="3300401" y="3537910"/>
            <a:ext cx="2713091" cy="2965628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7" name="Google Shape;87;p16"/>
          <p:cNvSpPr>
            <a:spLocks noGrp="1"/>
          </p:cNvSpPr>
          <p:nvPr>
            <p:ph type="pic" idx="4"/>
          </p:nvPr>
        </p:nvSpPr>
        <p:spPr>
          <a:xfrm>
            <a:off x="6179404" y="3537910"/>
            <a:ext cx="2713091" cy="2965628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8" name="Google Shape;88;p16"/>
          <p:cNvSpPr>
            <a:spLocks noGrp="1"/>
          </p:cNvSpPr>
          <p:nvPr>
            <p:ph type="pic" idx="5"/>
          </p:nvPr>
        </p:nvSpPr>
        <p:spPr>
          <a:xfrm>
            <a:off x="9049352" y="3537910"/>
            <a:ext cx="2713091" cy="2965628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9" name="Google Shape;89;p16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90" name="Google Shape;90;p16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_Title Slide">
  <p:cSld name="18_Title Slide">
    <p:bg>
      <p:bgPr>
        <a:solidFill>
          <a:srgbClr val="262626"/>
        </a:solid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>
            <a:spLocks noGrp="1"/>
          </p:cNvSpPr>
          <p:nvPr>
            <p:ph type="pic" idx="2"/>
          </p:nvPr>
        </p:nvSpPr>
        <p:spPr>
          <a:xfrm>
            <a:off x="456656" y="3068860"/>
            <a:ext cx="8811522" cy="3369008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93" name="Google Shape;93;p17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94" name="Google Shape;94;p17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_Title Slide">
  <p:cSld name="20_Title Slide">
    <p:bg>
      <p:bgPr>
        <a:solidFill>
          <a:srgbClr val="262626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>
            <a:spLocks noGrp="1"/>
          </p:cNvSpPr>
          <p:nvPr>
            <p:ph type="pic" idx="2"/>
          </p:nvPr>
        </p:nvSpPr>
        <p:spPr>
          <a:xfrm>
            <a:off x="8788398" y="3672840"/>
            <a:ext cx="2966722" cy="2799080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97" name="Google Shape;97;p18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98" name="Google Shape;98;p18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1_Title Slide">
  <p:cSld name="21_Title Slide">
    <p:bg>
      <p:bgPr>
        <a:solidFill>
          <a:srgbClr val="F06E27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>
            <a:spLocks noGrp="1"/>
          </p:cNvSpPr>
          <p:nvPr>
            <p:ph type="pic" idx="2"/>
          </p:nvPr>
        </p:nvSpPr>
        <p:spPr>
          <a:xfrm>
            <a:off x="6314122" y="2542892"/>
            <a:ext cx="5195485" cy="2288702"/>
          </a:xfrm>
          <a:prstGeom prst="roundRect">
            <a:avLst>
              <a:gd name="adj" fmla="val 674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01" name="Google Shape;101;p19"/>
          <p:cNvSpPr>
            <a:spLocks noGrp="1"/>
          </p:cNvSpPr>
          <p:nvPr>
            <p:ph type="pic" idx="3"/>
          </p:nvPr>
        </p:nvSpPr>
        <p:spPr>
          <a:xfrm>
            <a:off x="653986" y="2542892"/>
            <a:ext cx="5195485" cy="2288702"/>
          </a:xfrm>
          <a:prstGeom prst="roundRect">
            <a:avLst>
              <a:gd name="adj" fmla="val 674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02" name="Google Shape;102;p19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103" name="Google Shape;103;p19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rgbClr val="262626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106" name="Google Shape;106;p20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Slide">
  <p:cSld name="3_Title Slide">
    <p:bg>
      <p:bgPr>
        <a:solidFill>
          <a:srgbClr val="262626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>
            <a:spLocks noGrp="1"/>
          </p:cNvSpPr>
          <p:nvPr>
            <p:ph type="pic" idx="2"/>
          </p:nvPr>
        </p:nvSpPr>
        <p:spPr>
          <a:xfrm>
            <a:off x="403413" y="885407"/>
            <a:ext cx="5711226" cy="5566749"/>
          </a:xfrm>
          <a:prstGeom prst="roundRect">
            <a:avLst>
              <a:gd name="adj" fmla="val 3206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00" b="1" i="0">
                <a:solidFill>
                  <a:srgbClr val="FEFEF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_Title Slide">
  <p:cSld name="22_Title Slide">
    <p:bg>
      <p:bgPr>
        <a:solidFill>
          <a:srgbClr val="262626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1"/>
          <p:cNvSpPr>
            <a:spLocks noGrp="1"/>
          </p:cNvSpPr>
          <p:nvPr>
            <p:ph type="pic" idx="2"/>
          </p:nvPr>
        </p:nvSpPr>
        <p:spPr>
          <a:xfrm>
            <a:off x="7649737" y="708728"/>
            <a:ext cx="4082016" cy="5709005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09" name="Google Shape;109;p21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110" name="Google Shape;110;p21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_Title Slide">
  <p:cSld name="23_Title Slide">
    <p:bg>
      <p:bgPr>
        <a:solidFill>
          <a:srgbClr val="262626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2"/>
          <p:cNvSpPr/>
          <p:nvPr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22"/>
          <p:cNvSpPr>
            <a:spLocks noGrp="1"/>
          </p:cNvSpPr>
          <p:nvPr>
            <p:ph type="pic" idx="2"/>
          </p:nvPr>
        </p:nvSpPr>
        <p:spPr>
          <a:xfrm>
            <a:off x="636814" y="914400"/>
            <a:ext cx="5029200" cy="5323114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14" name="Google Shape;114;p22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115" name="Google Shape;115;p22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262626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4_Title Slide">
  <p:cSld name="24_Title Slide">
    <p:bg>
      <p:bgPr>
        <a:solidFill>
          <a:srgbClr val="262626"/>
        </a:solid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3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501473" y="172991"/>
                </a:moveTo>
                <a:cubicBezTo>
                  <a:pt x="338192" y="172991"/>
                  <a:pt x="205827" y="305356"/>
                  <a:pt x="205827" y="468637"/>
                </a:cubicBezTo>
                <a:lnTo>
                  <a:pt x="205827" y="6389363"/>
                </a:lnTo>
                <a:cubicBezTo>
                  <a:pt x="205827" y="6552644"/>
                  <a:pt x="338192" y="6685009"/>
                  <a:pt x="501473" y="6685009"/>
                </a:cubicBezTo>
                <a:lnTo>
                  <a:pt x="11690528" y="6685009"/>
                </a:lnTo>
                <a:cubicBezTo>
                  <a:pt x="11853809" y="6685009"/>
                  <a:pt x="11986174" y="6552644"/>
                  <a:pt x="11986174" y="6389363"/>
                </a:cubicBezTo>
                <a:lnTo>
                  <a:pt x="11986174" y="468637"/>
                </a:lnTo>
                <a:cubicBezTo>
                  <a:pt x="11986174" y="305356"/>
                  <a:pt x="11853809" y="172991"/>
                  <a:pt x="11690528" y="17299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119" name="Google Shape;119;p23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23"/>
          <p:cNvSpPr>
            <a:spLocks noGrp="1"/>
          </p:cNvSpPr>
          <p:nvPr>
            <p:ph type="pic" idx="2"/>
          </p:nvPr>
        </p:nvSpPr>
        <p:spPr>
          <a:xfrm>
            <a:off x="459992" y="3429000"/>
            <a:ext cx="11272016" cy="3023155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5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 dirty="0"/>
              <a:t>/30</a:t>
            </a:r>
            <a:endParaRPr dirty="0"/>
          </a:p>
        </p:txBody>
      </p:sp>
      <p:sp>
        <p:nvSpPr>
          <p:cNvPr id="128" name="Google Shape;128;p25"/>
          <p:cNvSpPr>
            <a:spLocks noGrp="1"/>
          </p:cNvSpPr>
          <p:nvPr>
            <p:ph type="pic" idx="2"/>
          </p:nvPr>
        </p:nvSpPr>
        <p:spPr>
          <a:xfrm>
            <a:off x="334963" y="3428999"/>
            <a:ext cx="5767348" cy="3137647"/>
          </a:xfrm>
          <a:prstGeom prst="roundRect">
            <a:avLst>
              <a:gd name="adj" fmla="val 4446"/>
            </a:avLst>
          </a:prstGeom>
          <a:solidFill>
            <a:srgbClr val="757070"/>
          </a:solidFill>
          <a:ln>
            <a:noFill/>
          </a:ln>
        </p:spPr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6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3_Custom Layout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7"/>
          <p:cNvSpPr>
            <a:spLocks noGrp="1"/>
          </p:cNvSpPr>
          <p:nvPr>
            <p:ph type="pic" idx="2"/>
          </p:nvPr>
        </p:nvSpPr>
        <p:spPr>
          <a:xfrm>
            <a:off x="6782259" y="938805"/>
            <a:ext cx="4940422" cy="5467350"/>
          </a:xfrm>
          <a:prstGeom prst="roundRect">
            <a:avLst>
              <a:gd name="adj" fmla="val 4446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34" name="Google Shape;134;p27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7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Custom Layout">
  <p:cSld name="4_Custom Layout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8"/>
          <p:cNvSpPr>
            <a:spLocks noGrp="1"/>
          </p:cNvSpPr>
          <p:nvPr>
            <p:ph type="pic" idx="2"/>
          </p:nvPr>
        </p:nvSpPr>
        <p:spPr>
          <a:xfrm>
            <a:off x="659385" y="883921"/>
            <a:ext cx="5043928" cy="5302936"/>
          </a:xfrm>
          <a:prstGeom prst="roundRect">
            <a:avLst>
              <a:gd name="adj" fmla="val 2976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38" name="Google Shape;138;p28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8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bg>
      <p:bgPr>
        <a:solidFill>
          <a:schemeClr val="lt1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9"/>
          <p:cNvSpPr/>
          <p:nvPr/>
        </p:nvSpPr>
        <p:spPr>
          <a:xfrm>
            <a:off x="0" y="2632786"/>
            <a:ext cx="12192000" cy="4225213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29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9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144" name="Google Shape;144;p29"/>
          <p:cNvSpPr>
            <a:spLocks noGrp="1"/>
          </p:cNvSpPr>
          <p:nvPr>
            <p:ph type="pic" idx="2"/>
          </p:nvPr>
        </p:nvSpPr>
        <p:spPr>
          <a:xfrm>
            <a:off x="496309" y="3020991"/>
            <a:ext cx="2126386" cy="2239158"/>
          </a:xfrm>
          <a:prstGeom prst="roundRect">
            <a:avLst>
              <a:gd name="adj" fmla="val 546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45" name="Google Shape;145;p29"/>
          <p:cNvSpPr>
            <a:spLocks noGrp="1"/>
          </p:cNvSpPr>
          <p:nvPr>
            <p:ph type="pic" idx="3"/>
          </p:nvPr>
        </p:nvSpPr>
        <p:spPr>
          <a:xfrm>
            <a:off x="2765374" y="3020991"/>
            <a:ext cx="2126386" cy="2239158"/>
          </a:xfrm>
          <a:prstGeom prst="roundRect">
            <a:avLst>
              <a:gd name="adj" fmla="val 546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46" name="Google Shape;146;p29"/>
          <p:cNvSpPr>
            <a:spLocks noGrp="1"/>
          </p:cNvSpPr>
          <p:nvPr>
            <p:ph type="pic" idx="4"/>
          </p:nvPr>
        </p:nvSpPr>
        <p:spPr>
          <a:xfrm>
            <a:off x="5051375" y="3020991"/>
            <a:ext cx="2126386" cy="2239158"/>
          </a:xfrm>
          <a:prstGeom prst="roundRect">
            <a:avLst>
              <a:gd name="adj" fmla="val 546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47" name="Google Shape;147;p29"/>
          <p:cNvSpPr>
            <a:spLocks noGrp="1"/>
          </p:cNvSpPr>
          <p:nvPr>
            <p:ph type="pic" idx="5"/>
          </p:nvPr>
        </p:nvSpPr>
        <p:spPr>
          <a:xfrm>
            <a:off x="7328908" y="3020991"/>
            <a:ext cx="2126386" cy="2239158"/>
          </a:xfrm>
          <a:prstGeom prst="roundRect">
            <a:avLst>
              <a:gd name="adj" fmla="val 546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48" name="Google Shape;148;p29"/>
          <p:cNvSpPr>
            <a:spLocks noGrp="1"/>
          </p:cNvSpPr>
          <p:nvPr>
            <p:ph type="pic" idx="6"/>
          </p:nvPr>
        </p:nvSpPr>
        <p:spPr>
          <a:xfrm>
            <a:off x="9605943" y="3020991"/>
            <a:ext cx="2126386" cy="2239158"/>
          </a:xfrm>
          <a:prstGeom prst="roundRect">
            <a:avLst>
              <a:gd name="adj" fmla="val 5461"/>
            </a:avLst>
          </a:prstGeom>
          <a:solidFill>
            <a:srgbClr val="757070"/>
          </a:solidFill>
          <a:ln>
            <a:noFill/>
          </a:ln>
        </p:spPr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Custom Layout">
  <p:cSld name="6_Custom Layout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0"/>
          <p:cNvSpPr>
            <a:spLocks noGrp="1"/>
          </p:cNvSpPr>
          <p:nvPr>
            <p:ph type="pic" idx="2"/>
          </p:nvPr>
        </p:nvSpPr>
        <p:spPr>
          <a:xfrm>
            <a:off x="334962" y="712511"/>
            <a:ext cx="11522075" cy="3106206"/>
          </a:xfrm>
          <a:prstGeom prst="roundRect">
            <a:avLst>
              <a:gd name="adj" fmla="val 828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51" name="Google Shape;151;p30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30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Custom Layout">
  <p:cSld name="7_Custom Layout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1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31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156" name="Google Shape;156;p31"/>
          <p:cNvSpPr>
            <a:spLocks noGrp="1"/>
          </p:cNvSpPr>
          <p:nvPr>
            <p:ph type="pic" idx="2"/>
          </p:nvPr>
        </p:nvSpPr>
        <p:spPr>
          <a:xfrm>
            <a:off x="454702" y="708728"/>
            <a:ext cx="11282596" cy="4927571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Slide">
  <p:cSld name="4_Title Slide">
    <p:bg>
      <p:bgPr>
        <a:solidFill>
          <a:srgbClr val="262626"/>
        </a:solidFill>
        <a:effectLst/>
      </p:bgPr>
    </p:bg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>
            <a:spLocks noGrp="1"/>
          </p:cNvSpPr>
          <p:nvPr>
            <p:ph type="pic" idx="2"/>
          </p:nvPr>
        </p:nvSpPr>
        <p:spPr>
          <a:xfrm>
            <a:off x="6254496" y="803190"/>
            <a:ext cx="5495648" cy="5614543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Custom Layout">
  <p:cSld name="8_Custom Layout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2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32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160" name="Google Shape;160;p32"/>
          <p:cNvSpPr>
            <a:spLocks noGrp="1"/>
          </p:cNvSpPr>
          <p:nvPr>
            <p:ph type="pic" idx="2"/>
          </p:nvPr>
        </p:nvSpPr>
        <p:spPr>
          <a:xfrm>
            <a:off x="489678" y="914400"/>
            <a:ext cx="3707567" cy="4719619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61" name="Google Shape;161;p32"/>
          <p:cNvSpPr>
            <a:spLocks noGrp="1"/>
          </p:cNvSpPr>
          <p:nvPr>
            <p:ph type="pic" idx="3"/>
          </p:nvPr>
        </p:nvSpPr>
        <p:spPr>
          <a:xfrm>
            <a:off x="7996902" y="942913"/>
            <a:ext cx="3707567" cy="4691106"/>
          </a:xfrm>
          <a:prstGeom prst="roundRect">
            <a:avLst>
              <a:gd name="adj" fmla="val 4900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62" name="Google Shape;162;p32"/>
          <p:cNvSpPr>
            <a:spLocks noGrp="1"/>
          </p:cNvSpPr>
          <p:nvPr>
            <p:ph type="pic" idx="4"/>
          </p:nvPr>
        </p:nvSpPr>
        <p:spPr>
          <a:xfrm>
            <a:off x="4339302" y="942913"/>
            <a:ext cx="3525537" cy="2351175"/>
          </a:xfrm>
          <a:prstGeom prst="roundRect">
            <a:avLst>
              <a:gd name="adj" fmla="val 6456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63" name="Google Shape;163;p32"/>
          <p:cNvSpPr>
            <a:spLocks noGrp="1"/>
          </p:cNvSpPr>
          <p:nvPr>
            <p:ph type="pic" idx="5"/>
          </p:nvPr>
        </p:nvSpPr>
        <p:spPr>
          <a:xfrm>
            <a:off x="4347596" y="3429000"/>
            <a:ext cx="3525537" cy="2205952"/>
          </a:xfrm>
          <a:prstGeom prst="roundRect">
            <a:avLst>
              <a:gd name="adj" fmla="val 7802"/>
            </a:avLst>
          </a:prstGeom>
          <a:solidFill>
            <a:srgbClr val="757070"/>
          </a:solidFill>
          <a:ln>
            <a:noFill/>
          </a:ln>
        </p:spPr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Custom Layout">
  <p:cSld name="9_Custom Layout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3"/>
          <p:cNvSpPr>
            <a:spLocks noGrp="1"/>
          </p:cNvSpPr>
          <p:nvPr>
            <p:ph type="pic" idx="2"/>
          </p:nvPr>
        </p:nvSpPr>
        <p:spPr>
          <a:xfrm>
            <a:off x="687108" y="847603"/>
            <a:ext cx="3525731" cy="2351176"/>
          </a:xfrm>
          <a:prstGeom prst="roundRect">
            <a:avLst>
              <a:gd name="adj" fmla="val 7480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66" name="Google Shape;166;p33"/>
          <p:cNvSpPr>
            <a:spLocks noGrp="1"/>
          </p:cNvSpPr>
          <p:nvPr>
            <p:ph type="pic" idx="3"/>
          </p:nvPr>
        </p:nvSpPr>
        <p:spPr>
          <a:xfrm>
            <a:off x="4344708" y="847603"/>
            <a:ext cx="3525731" cy="2351176"/>
          </a:xfrm>
          <a:prstGeom prst="roundRect">
            <a:avLst>
              <a:gd name="adj" fmla="val 7480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67" name="Google Shape;167;p33"/>
          <p:cNvSpPr>
            <a:spLocks noGrp="1"/>
          </p:cNvSpPr>
          <p:nvPr>
            <p:ph type="pic" idx="4"/>
          </p:nvPr>
        </p:nvSpPr>
        <p:spPr>
          <a:xfrm>
            <a:off x="8002308" y="847603"/>
            <a:ext cx="3525731" cy="2351176"/>
          </a:xfrm>
          <a:prstGeom prst="roundRect">
            <a:avLst>
              <a:gd name="adj" fmla="val 7480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68" name="Google Shape;168;p33"/>
          <p:cNvSpPr>
            <a:spLocks noGrp="1"/>
          </p:cNvSpPr>
          <p:nvPr>
            <p:ph type="pic" idx="5"/>
          </p:nvPr>
        </p:nvSpPr>
        <p:spPr>
          <a:xfrm>
            <a:off x="687108" y="3334771"/>
            <a:ext cx="3525731" cy="2203939"/>
          </a:xfrm>
          <a:prstGeom prst="roundRect">
            <a:avLst>
              <a:gd name="adj" fmla="val 7480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69" name="Google Shape;169;p33"/>
          <p:cNvSpPr>
            <a:spLocks noGrp="1"/>
          </p:cNvSpPr>
          <p:nvPr>
            <p:ph type="pic" idx="6"/>
          </p:nvPr>
        </p:nvSpPr>
        <p:spPr>
          <a:xfrm>
            <a:off x="4344708" y="3334771"/>
            <a:ext cx="3525731" cy="2203939"/>
          </a:xfrm>
          <a:prstGeom prst="roundRect">
            <a:avLst>
              <a:gd name="adj" fmla="val 7480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70" name="Google Shape;170;p33"/>
          <p:cNvSpPr>
            <a:spLocks noGrp="1"/>
          </p:cNvSpPr>
          <p:nvPr>
            <p:ph type="pic" idx="7"/>
          </p:nvPr>
        </p:nvSpPr>
        <p:spPr>
          <a:xfrm>
            <a:off x="8002308" y="3334771"/>
            <a:ext cx="3525731" cy="2203939"/>
          </a:xfrm>
          <a:prstGeom prst="roundRect">
            <a:avLst>
              <a:gd name="adj" fmla="val 7480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71" name="Google Shape;171;p33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33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rgbClr val="262626"/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4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175" name="Google Shape;175;p34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bg>
      <p:bgPr>
        <a:solidFill>
          <a:srgbClr val="F06E27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5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178" name="Google Shape;178;p35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rgbClr val="262626"/>
        </a:soli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6"/>
          <p:cNvSpPr>
            <a:spLocks noGrp="1"/>
          </p:cNvSpPr>
          <p:nvPr>
            <p:ph type="pic" idx="2"/>
          </p:nvPr>
        </p:nvSpPr>
        <p:spPr>
          <a:xfrm>
            <a:off x="427038" y="720725"/>
            <a:ext cx="11337925" cy="2855913"/>
          </a:xfrm>
          <a:prstGeom prst="roundRect">
            <a:avLst>
              <a:gd name="adj" fmla="val 2682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81" name="Google Shape;181;p36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00" b="1" i="0">
                <a:solidFill>
                  <a:srgbClr val="FEFEF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Slide">
  <p:cSld name="3_Title Slide">
    <p:bg>
      <p:bgPr>
        <a:solidFill>
          <a:srgbClr val="262626"/>
        </a:solid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7"/>
          <p:cNvSpPr>
            <a:spLocks noGrp="1"/>
          </p:cNvSpPr>
          <p:nvPr>
            <p:ph type="pic" idx="2"/>
          </p:nvPr>
        </p:nvSpPr>
        <p:spPr>
          <a:xfrm>
            <a:off x="403413" y="885407"/>
            <a:ext cx="5711226" cy="5566749"/>
          </a:xfrm>
          <a:prstGeom prst="roundRect">
            <a:avLst>
              <a:gd name="adj" fmla="val 3206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84" name="Google Shape;184;p37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185" name="Google Shape;185;p37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00" b="1" i="0">
                <a:solidFill>
                  <a:srgbClr val="FEFEF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Slide">
  <p:cSld name="4_Title Slide">
    <p:bg>
      <p:bgPr>
        <a:solidFill>
          <a:srgbClr val="262626"/>
        </a:solid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8"/>
          <p:cNvSpPr>
            <a:spLocks noGrp="1"/>
          </p:cNvSpPr>
          <p:nvPr>
            <p:ph type="pic" idx="2"/>
          </p:nvPr>
        </p:nvSpPr>
        <p:spPr>
          <a:xfrm>
            <a:off x="6254496" y="803190"/>
            <a:ext cx="5495648" cy="5614543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88" name="Google Shape;188;p38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189" name="Google Shape;189;p38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Slide">
  <p:cSld name="5_Title Slide">
    <p:bg>
      <p:bgPr>
        <a:solidFill>
          <a:srgbClr val="F06E27"/>
        </a:solid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9"/>
          <p:cNvSpPr>
            <a:spLocks noGrp="1"/>
          </p:cNvSpPr>
          <p:nvPr>
            <p:ph type="pic" idx="2"/>
          </p:nvPr>
        </p:nvSpPr>
        <p:spPr>
          <a:xfrm>
            <a:off x="5330952" y="896112"/>
            <a:ext cx="6356223" cy="5495163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92" name="Google Shape;192;p39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193" name="Google Shape;193;p39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Title Slide">
  <p:cSld name="6_Title Slide">
    <p:bg>
      <p:bgPr>
        <a:solidFill>
          <a:srgbClr val="262626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40"/>
          <p:cNvSpPr>
            <a:spLocks noGrp="1"/>
          </p:cNvSpPr>
          <p:nvPr>
            <p:ph type="pic" idx="2"/>
          </p:nvPr>
        </p:nvSpPr>
        <p:spPr>
          <a:xfrm>
            <a:off x="658557" y="1819741"/>
            <a:ext cx="1911110" cy="2690416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96" name="Google Shape;196;p40"/>
          <p:cNvSpPr>
            <a:spLocks noGrp="1"/>
          </p:cNvSpPr>
          <p:nvPr>
            <p:ph type="pic" idx="3"/>
          </p:nvPr>
        </p:nvSpPr>
        <p:spPr>
          <a:xfrm>
            <a:off x="2895130" y="1819741"/>
            <a:ext cx="1911110" cy="2690416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97" name="Google Shape;197;p40"/>
          <p:cNvSpPr>
            <a:spLocks noGrp="1"/>
          </p:cNvSpPr>
          <p:nvPr>
            <p:ph type="pic" idx="4"/>
          </p:nvPr>
        </p:nvSpPr>
        <p:spPr>
          <a:xfrm>
            <a:off x="5131703" y="1819741"/>
            <a:ext cx="1911110" cy="2690416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98" name="Google Shape;198;p40"/>
          <p:cNvSpPr>
            <a:spLocks noGrp="1"/>
          </p:cNvSpPr>
          <p:nvPr>
            <p:ph type="pic" idx="5"/>
          </p:nvPr>
        </p:nvSpPr>
        <p:spPr>
          <a:xfrm>
            <a:off x="7392990" y="1819741"/>
            <a:ext cx="1911110" cy="2690416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99" name="Google Shape;199;p40"/>
          <p:cNvSpPr>
            <a:spLocks noGrp="1"/>
          </p:cNvSpPr>
          <p:nvPr>
            <p:ph type="pic" idx="6"/>
          </p:nvPr>
        </p:nvSpPr>
        <p:spPr>
          <a:xfrm>
            <a:off x="9629563" y="1819741"/>
            <a:ext cx="1911110" cy="2690416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00" name="Google Shape;200;p40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01" name="Google Shape;201;p40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Title Slide">
  <p:cSld name="7_Title Slide">
    <p:bg>
      <p:bgPr>
        <a:solidFill>
          <a:srgbClr val="262626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1"/>
          <p:cNvSpPr>
            <a:spLocks noGrp="1"/>
          </p:cNvSpPr>
          <p:nvPr>
            <p:ph type="pic" idx="2"/>
          </p:nvPr>
        </p:nvSpPr>
        <p:spPr>
          <a:xfrm>
            <a:off x="526479" y="813650"/>
            <a:ext cx="7926641" cy="3306404"/>
          </a:xfrm>
          <a:prstGeom prst="roundRect">
            <a:avLst>
              <a:gd name="adj" fmla="val 546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04" name="Google Shape;204;p41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05" name="Google Shape;205;p41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Slide">
  <p:cSld name="5_Title Slide">
    <p:bg>
      <p:bgPr>
        <a:solidFill>
          <a:srgbClr val="F06E27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>
            <a:spLocks noGrp="1"/>
          </p:cNvSpPr>
          <p:nvPr>
            <p:ph type="pic" idx="2"/>
          </p:nvPr>
        </p:nvSpPr>
        <p:spPr>
          <a:xfrm>
            <a:off x="5330952" y="896112"/>
            <a:ext cx="6356223" cy="5495163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6" name="Google Shape;26;p5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Title Slide">
  <p:cSld name="8_Title Slide">
    <p:bg>
      <p:bgPr>
        <a:solidFill>
          <a:srgbClr val="262626"/>
        </a:solid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2"/>
          <p:cNvSpPr>
            <a:spLocks noGrp="1"/>
          </p:cNvSpPr>
          <p:nvPr>
            <p:ph type="pic" idx="2"/>
          </p:nvPr>
        </p:nvSpPr>
        <p:spPr>
          <a:xfrm>
            <a:off x="334963" y="683321"/>
            <a:ext cx="11522075" cy="4665347"/>
          </a:xfrm>
          <a:prstGeom prst="roundRect">
            <a:avLst>
              <a:gd name="adj" fmla="val 546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08" name="Google Shape;208;p42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09" name="Google Shape;209;p42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Title Slide">
  <p:cSld name="9_Title Slide">
    <p:bg>
      <p:bgPr>
        <a:solidFill>
          <a:srgbClr val="F06E27"/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3"/>
          <p:cNvSpPr/>
          <p:nvPr/>
        </p:nvSpPr>
        <p:spPr>
          <a:xfrm>
            <a:off x="0" y="0"/>
            <a:ext cx="6911788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43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13" name="Google Shape;213;p43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43"/>
          <p:cNvSpPr>
            <a:spLocks noGrp="1"/>
          </p:cNvSpPr>
          <p:nvPr>
            <p:ph type="pic" idx="2"/>
          </p:nvPr>
        </p:nvSpPr>
        <p:spPr>
          <a:xfrm>
            <a:off x="7386918" y="815789"/>
            <a:ext cx="4258490" cy="5505498"/>
          </a:xfrm>
          <a:prstGeom prst="roundRect">
            <a:avLst>
              <a:gd name="adj" fmla="val 5427"/>
            </a:avLst>
          </a:prstGeom>
          <a:solidFill>
            <a:srgbClr val="757070"/>
          </a:solidFill>
          <a:ln>
            <a:noFill/>
          </a:ln>
        </p:spPr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Title Slide">
  <p:cSld name="11_Title Slide">
    <p:bg>
      <p:bgPr>
        <a:solidFill>
          <a:srgbClr val="262626"/>
        </a:solid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4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17" name="Google Shape;217;p44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44"/>
          <p:cNvSpPr>
            <a:spLocks noGrp="1"/>
          </p:cNvSpPr>
          <p:nvPr>
            <p:ph type="pic" idx="2"/>
          </p:nvPr>
        </p:nvSpPr>
        <p:spPr>
          <a:xfrm>
            <a:off x="9133840" y="3583451"/>
            <a:ext cx="2713091" cy="2965628"/>
          </a:xfrm>
          <a:prstGeom prst="roundRect">
            <a:avLst>
              <a:gd name="adj" fmla="val 482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19" name="Google Shape;219;p44"/>
          <p:cNvSpPr>
            <a:spLocks noGrp="1"/>
          </p:cNvSpPr>
          <p:nvPr>
            <p:ph type="pic" idx="3"/>
          </p:nvPr>
        </p:nvSpPr>
        <p:spPr>
          <a:xfrm>
            <a:off x="6146800" y="3583451"/>
            <a:ext cx="2861792" cy="2965628"/>
          </a:xfrm>
          <a:prstGeom prst="roundRect">
            <a:avLst>
              <a:gd name="adj" fmla="val 482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20" name="Google Shape;220;p44"/>
          <p:cNvSpPr>
            <a:spLocks noGrp="1"/>
          </p:cNvSpPr>
          <p:nvPr>
            <p:ph type="pic" idx="4"/>
          </p:nvPr>
        </p:nvSpPr>
        <p:spPr>
          <a:xfrm>
            <a:off x="6146799" y="706436"/>
            <a:ext cx="5700131" cy="2753044"/>
          </a:xfrm>
          <a:prstGeom prst="roundRect">
            <a:avLst>
              <a:gd name="adj" fmla="val 4555"/>
            </a:avLst>
          </a:prstGeom>
          <a:solidFill>
            <a:srgbClr val="757070"/>
          </a:solidFill>
          <a:ln>
            <a:noFill/>
          </a:ln>
        </p:spPr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Title Slide">
  <p:cSld name="10_Title Slide">
    <p:bg>
      <p:bgPr>
        <a:solidFill>
          <a:srgbClr val="262626"/>
        </a:solidFill>
        <a:effectLst/>
      </p:bgPr>
    </p:bg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5"/>
          <p:cNvSpPr>
            <a:spLocks noGrp="1"/>
          </p:cNvSpPr>
          <p:nvPr>
            <p:ph type="pic" idx="2"/>
          </p:nvPr>
        </p:nvSpPr>
        <p:spPr>
          <a:xfrm>
            <a:off x="5037989" y="970908"/>
            <a:ext cx="2126386" cy="3253397"/>
          </a:xfrm>
          <a:prstGeom prst="roundRect">
            <a:avLst>
              <a:gd name="adj" fmla="val 549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23" name="Google Shape;223;p45"/>
          <p:cNvSpPr>
            <a:spLocks noGrp="1"/>
          </p:cNvSpPr>
          <p:nvPr>
            <p:ph type="pic" idx="3"/>
          </p:nvPr>
        </p:nvSpPr>
        <p:spPr>
          <a:xfrm>
            <a:off x="7309702" y="970908"/>
            <a:ext cx="2126386" cy="3253397"/>
          </a:xfrm>
          <a:prstGeom prst="roundRect">
            <a:avLst>
              <a:gd name="adj" fmla="val 549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24" name="Google Shape;224;p45"/>
          <p:cNvSpPr>
            <a:spLocks noGrp="1"/>
          </p:cNvSpPr>
          <p:nvPr>
            <p:ph type="pic" idx="4"/>
          </p:nvPr>
        </p:nvSpPr>
        <p:spPr>
          <a:xfrm>
            <a:off x="9593055" y="970907"/>
            <a:ext cx="2126386" cy="3253397"/>
          </a:xfrm>
          <a:prstGeom prst="roundRect">
            <a:avLst>
              <a:gd name="adj" fmla="val 549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25" name="Google Shape;225;p45"/>
          <p:cNvSpPr/>
          <p:nvPr/>
        </p:nvSpPr>
        <p:spPr>
          <a:xfrm flipH="1">
            <a:off x="1" y="0"/>
            <a:ext cx="4585062" cy="6857999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45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27" name="Google Shape;227;p45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262626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Title Slide">
  <p:cSld name="12_Title Slide">
    <p:bg>
      <p:bgPr>
        <a:solidFill>
          <a:srgbClr val="262626"/>
        </a:solidFill>
        <a:effectLst/>
      </p:bgPr>
    </p:bg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6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30" name="Google Shape;230;p46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1" name="Google Shape;231;p46"/>
          <p:cNvSpPr>
            <a:spLocks noGrp="1"/>
          </p:cNvSpPr>
          <p:nvPr>
            <p:ph type="pic" idx="2"/>
          </p:nvPr>
        </p:nvSpPr>
        <p:spPr>
          <a:xfrm>
            <a:off x="498190" y="3765356"/>
            <a:ext cx="5298716" cy="2528911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Title Slide">
  <p:cSld name="13_Title Slide">
    <p:bg>
      <p:bgPr>
        <a:solidFill>
          <a:srgbClr val="262626"/>
        </a:solidFill>
        <a:effectLst/>
      </p:bgPr>
    </p:bg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7"/>
          <p:cNvSpPr>
            <a:spLocks noGrp="1"/>
          </p:cNvSpPr>
          <p:nvPr>
            <p:ph type="pic" idx="2"/>
          </p:nvPr>
        </p:nvSpPr>
        <p:spPr>
          <a:xfrm>
            <a:off x="2928539" y="999715"/>
            <a:ext cx="4192617" cy="2458092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34" name="Google Shape;234;p47"/>
          <p:cNvSpPr>
            <a:spLocks noGrp="1"/>
          </p:cNvSpPr>
          <p:nvPr>
            <p:ph type="pic" idx="3"/>
          </p:nvPr>
        </p:nvSpPr>
        <p:spPr>
          <a:xfrm>
            <a:off x="7279822" y="999715"/>
            <a:ext cx="4192617" cy="2458092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35" name="Google Shape;235;p47"/>
          <p:cNvSpPr>
            <a:spLocks noGrp="1"/>
          </p:cNvSpPr>
          <p:nvPr>
            <p:ph type="pic" idx="4"/>
          </p:nvPr>
        </p:nvSpPr>
        <p:spPr>
          <a:xfrm>
            <a:off x="2928539" y="3632556"/>
            <a:ext cx="4192617" cy="2458092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36" name="Google Shape;236;p47"/>
          <p:cNvSpPr>
            <a:spLocks noGrp="1"/>
          </p:cNvSpPr>
          <p:nvPr>
            <p:ph type="pic" idx="5"/>
          </p:nvPr>
        </p:nvSpPr>
        <p:spPr>
          <a:xfrm>
            <a:off x="7279822" y="3632556"/>
            <a:ext cx="4192617" cy="2458092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37" name="Google Shape;237;p47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38" name="Google Shape;238;p47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Title Slide">
  <p:cSld name="14_Title Slide">
    <p:bg>
      <p:bgPr>
        <a:solidFill>
          <a:srgbClr val="262626"/>
        </a:solidFill>
        <a:effectLst/>
      </p:bgPr>
    </p:bg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8"/>
          <p:cNvSpPr>
            <a:spLocks noGrp="1"/>
          </p:cNvSpPr>
          <p:nvPr>
            <p:ph type="pic" idx="2"/>
          </p:nvPr>
        </p:nvSpPr>
        <p:spPr>
          <a:xfrm>
            <a:off x="468553" y="708729"/>
            <a:ext cx="11254894" cy="2522720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41" name="Google Shape;241;p48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42" name="Google Shape;242;p48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_Title Slide">
  <p:cSld name="15_Title Slide">
    <p:bg>
      <p:bgPr>
        <a:solidFill>
          <a:srgbClr val="F06E27"/>
        </a:solidFill>
        <a:effectLst/>
      </p:bgPr>
    </p:bg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9"/>
          <p:cNvSpPr>
            <a:spLocks noGrp="1"/>
          </p:cNvSpPr>
          <p:nvPr>
            <p:ph type="pic" idx="2"/>
          </p:nvPr>
        </p:nvSpPr>
        <p:spPr>
          <a:xfrm>
            <a:off x="6276315" y="2058308"/>
            <a:ext cx="2824681" cy="1971854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45" name="Google Shape;245;p49"/>
          <p:cNvSpPr>
            <a:spLocks noGrp="1"/>
          </p:cNvSpPr>
          <p:nvPr>
            <p:ph type="pic" idx="3"/>
          </p:nvPr>
        </p:nvSpPr>
        <p:spPr>
          <a:xfrm>
            <a:off x="561315" y="2058308"/>
            <a:ext cx="2824681" cy="1971854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46" name="Google Shape;246;p49"/>
          <p:cNvSpPr>
            <a:spLocks noGrp="1"/>
          </p:cNvSpPr>
          <p:nvPr>
            <p:ph type="pic" idx="4"/>
          </p:nvPr>
        </p:nvSpPr>
        <p:spPr>
          <a:xfrm>
            <a:off x="561315" y="4368801"/>
            <a:ext cx="2824681" cy="1971854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47" name="Google Shape;247;p49"/>
          <p:cNvSpPr>
            <a:spLocks noGrp="1"/>
          </p:cNvSpPr>
          <p:nvPr>
            <p:ph type="pic" idx="5"/>
          </p:nvPr>
        </p:nvSpPr>
        <p:spPr>
          <a:xfrm>
            <a:off x="6276315" y="4368801"/>
            <a:ext cx="2824681" cy="1971854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48" name="Google Shape;248;p49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49" name="Google Shape;249;p49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_Title Slide">
  <p:cSld name="16_Title Slide">
    <p:bg>
      <p:bgPr>
        <a:solidFill>
          <a:srgbClr val="262626"/>
        </a:solidFill>
        <a:effectLst/>
      </p:bgPr>
    </p:bg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50"/>
          <p:cNvSpPr>
            <a:spLocks noGrp="1"/>
          </p:cNvSpPr>
          <p:nvPr>
            <p:ph type="pic" idx="2"/>
          </p:nvPr>
        </p:nvSpPr>
        <p:spPr>
          <a:xfrm>
            <a:off x="430453" y="3537910"/>
            <a:ext cx="2713091" cy="2965628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52" name="Google Shape;252;p50"/>
          <p:cNvSpPr>
            <a:spLocks noGrp="1"/>
          </p:cNvSpPr>
          <p:nvPr>
            <p:ph type="pic" idx="3"/>
          </p:nvPr>
        </p:nvSpPr>
        <p:spPr>
          <a:xfrm>
            <a:off x="3300401" y="3537910"/>
            <a:ext cx="2713091" cy="2965628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53" name="Google Shape;253;p50"/>
          <p:cNvSpPr>
            <a:spLocks noGrp="1"/>
          </p:cNvSpPr>
          <p:nvPr>
            <p:ph type="pic" idx="4"/>
          </p:nvPr>
        </p:nvSpPr>
        <p:spPr>
          <a:xfrm>
            <a:off x="6179404" y="3537910"/>
            <a:ext cx="2713091" cy="2965628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54" name="Google Shape;254;p50"/>
          <p:cNvSpPr>
            <a:spLocks noGrp="1"/>
          </p:cNvSpPr>
          <p:nvPr>
            <p:ph type="pic" idx="5"/>
          </p:nvPr>
        </p:nvSpPr>
        <p:spPr>
          <a:xfrm>
            <a:off x="9049352" y="3537910"/>
            <a:ext cx="2713091" cy="2965628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55" name="Google Shape;255;p50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56" name="Google Shape;256;p50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_Title Slide">
  <p:cSld name="18_Title Slide">
    <p:bg>
      <p:bgPr>
        <a:solidFill>
          <a:srgbClr val="262626"/>
        </a:solidFill>
        <a:effectLst/>
      </p:bgPr>
    </p:bg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51"/>
          <p:cNvSpPr>
            <a:spLocks noGrp="1"/>
          </p:cNvSpPr>
          <p:nvPr>
            <p:ph type="pic" idx="2"/>
          </p:nvPr>
        </p:nvSpPr>
        <p:spPr>
          <a:xfrm>
            <a:off x="456656" y="3068860"/>
            <a:ext cx="8811522" cy="3369008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59" name="Google Shape;259;p51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60" name="Google Shape;260;p51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Title Slide" userDrawn="1">
  <p:cSld name="6_Title Slide">
    <p:bg>
      <p:bgPr>
        <a:solidFill>
          <a:srgbClr val="262626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" name="Google Shape;426;p66">
            <a:extLst>
              <a:ext uri="{FF2B5EF4-FFF2-40B4-BE49-F238E27FC236}">
                <a16:creationId xmlns:a16="http://schemas.microsoft.com/office/drawing/2014/main" id="{0A18E038-247B-9C3C-4ACD-2655A1A884A7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58557" y="2267180"/>
            <a:ext cx="1911110" cy="2690416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3" name="Google Shape;427;p66">
            <a:extLst>
              <a:ext uri="{FF2B5EF4-FFF2-40B4-BE49-F238E27FC236}">
                <a16:creationId xmlns:a16="http://schemas.microsoft.com/office/drawing/2014/main" id="{4F11ECE3-B045-EBCD-5168-999E87606ED3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2895130" y="2267180"/>
            <a:ext cx="1911110" cy="2690416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4" name="Google Shape;428;p66">
            <a:extLst>
              <a:ext uri="{FF2B5EF4-FFF2-40B4-BE49-F238E27FC236}">
                <a16:creationId xmlns:a16="http://schemas.microsoft.com/office/drawing/2014/main" id="{F25A4BA7-44D6-A8C7-4337-76949AF62970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5131703" y="2267180"/>
            <a:ext cx="1911110" cy="2690416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5" name="Google Shape;429;p66">
            <a:extLst>
              <a:ext uri="{FF2B5EF4-FFF2-40B4-BE49-F238E27FC236}">
                <a16:creationId xmlns:a16="http://schemas.microsoft.com/office/drawing/2014/main" id="{B75E775C-17D1-D466-B14E-3D32F4EBA6EC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7392990" y="2267180"/>
            <a:ext cx="1911110" cy="2690416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6" name="Google Shape;430;p66">
            <a:extLst>
              <a:ext uri="{FF2B5EF4-FFF2-40B4-BE49-F238E27FC236}">
                <a16:creationId xmlns:a16="http://schemas.microsoft.com/office/drawing/2014/main" id="{23D05D70-6215-6DBB-59F8-8DE89EC51F13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9629563" y="2267180"/>
            <a:ext cx="1911110" cy="2690416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_Title Slide">
  <p:cSld name="20_Title Slide">
    <p:bg>
      <p:bgPr>
        <a:solidFill>
          <a:srgbClr val="262626"/>
        </a:solidFill>
        <a:effectLst/>
      </p:bgPr>
    </p:bg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52"/>
          <p:cNvSpPr>
            <a:spLocks noGrp="1"/>
          </p:cNvSpPr>
          <p:nvPr>
            <p:ph type="pic" idx="2"/>
          </p:nvPr>
        </p:nvSpPr>
        <p:spPr>
          <a:xfrm>
            <a:off x="8788398" y="3672840"/>
            <a:ext cx="2966722" cy="2799080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63" name="Google Shape;263;p52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64" name="Google Shape;264;p52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1_Title Slide">
  <p:cSld name="21_Title Slide">
    <p:bg>
      <p:bgPr>
        <a:solidFill>
          <a:srgbClr val="F06E27"/>
        </a:solidFill>
        <a:effectLst/>
      </p:bgPr>
    </p:bg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53"/>
          <p:cNvSpPr>
            <a:spLocks noGrp="1"/>
          </p:cNvSpPr>
          <p:nvPr>
            <p:ph type="pic" idx="2"/>
          </p:nvPr>
        </p:nvSpPr>
        <p:spPr>
          <a:xfrm>
            <a:off x="6314122" y="2542892"/>
            <a:ext cx="5195485" cy="2288702"/>
          </a:xfrm>
          <a:prstGeom prst="roundRect">
            <a:avLst>
              <a:gd name="adj" fmla="val 674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67" name="Google Shape;267;p53"/>
          <p:cNvSpPr>
            <a:spLocks noGrp="1"/>
          </p:cNvSpPr>
          <p:nvPr>
            <p:ph type="pic" idx="3"/>
          </p:nvPr>
        </p:nvSpPr>
        <p:spPr>
          <a:xfrm>
            <a:off x="653986" y="2542892"/>
            <a:ext cx="5195485" cy="2288702"/>
          </a:xfrm>
          <a:prstGeom prst="roundRect">
            <a:avLst>
              <a:gd name="adj" fmla="val 674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68" name="Google Shape;268;p53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69" name="Google Shape;269;p53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_Title Slide">
  <p:cSld name="22_Title Slide">
    <p:bg>
      <p:bgPr>
        <a:solidFill>
          <a:srgbClr val="262626"/>
        </a:solidFill>
        <a:effectLst/>
      </p:bgPr>
    </p:bg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54"/>
          <p:cNvSpPr>
            <a:spLocks noGrp="1"/>
          </p:cNvSpPr>
          <p:nvPr>
            <p:ph type="pic" idx="2"/>
          </p:nvPr>
        </p:nvSpPr>
        <p:spPr>
          <a:xfrm>
            <a:off x="7649737" y="708728"/>
            <a:ext cx="4082016" cy="5709005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72" name="Google Shape;272;p54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73" name="Google Shape;273;p54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_Title Slide">
  <p:cSld name="23_Title Slide">
    <p:bg>
      <p:bgPr>
        <a:solidFill>
          <a:srgbClr val="262626"/>
        </a:solidFill>
        <a:effectLst/>
      </p:bgPr>
    </p:bg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55"/>
          <p:cNvSpPr/>
          <p:nvPr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55"/>
          <p:cNvSpPr>
            <a:spLocks noGrp="1"/>
          </p:cNvSpPr>
          <p:nvPr>
            <p:ph type="pic" idx="2"/>
          </p:nvPr>
        </p:nvSpPr>
        <p:spPr>
          <a:xfrm>
            <a:off x="636814" y="914400"/>
            <a:ext cx="5029200" cy="5323114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77" name="Google Shape;277;p55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78" name="Google Shape;278;p55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262626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4_Title Slide">
  <p:cSld name="24_Title Slide">
    <p:bg>
      <p:bgPr>
        <a:solidFill>
          <a:srgbClr val="262626"/>
        </a:solidFill>
        <a:effectLst/>
      </p:bgPr>
    </p:bg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5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501473" y="172991"/>
                </a:moveTo>
                <a:cubicBezTo>
                  <a:pt x="338192" y="172991"/>
                  <a:pt x="205827" y="305356"/>
                  <a:pt x="205827" y="468637"/>
                </a:cubicBezTo>
                <a:lnTo>
                  <a:pt x="205827" y="6389363"/>
                </a:lnTo>
                <a:cubicBezTo>
                  <a:pt x="205827" y="6552644"/>
                  <a:pt x="338192" y="6685009"/>
                  <a:pt x="501473" y="6685009"/>
                </a:cubicBezTo>
                <a:lnTo>
                  <a:pt x="11690528" y="6685009"/>
                </a:lnTo>
                <a:cubicBezTo>
                  <a:pt x="11853809" y="6685009"/>
                  <a:pt x="11986174" y="6552644"/>
                  <a:pt x="11986174" y="6389363"/>
                </a:cubicBezTo>
                <a:lnTo>
                  <a:pt x="11986174" y="468637"/>
                </a:lnTo>
                <a:cubicBezTo>
                  <a:pt x="11986174" y="305356"/>
                  <a:pt x="11853809" y="172991"/>
                  <a:pt x="11690528" y="17299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56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282" name="Google Shape;282;p56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3" name="Google Shape;283;p56"/>
          <p:cNvSpPr>
            <a:spLocks noGrp="1"/>
          </p:cNvSpPr>
          <p:nvPr>
            <p:ph type="pic" idx="2"/>
          </p:nvPr>
        </p:nvSpPr>
        <p:spPr>
          <a:xfrm>
            <a:off x="459992" y="3429000"/>
            <a:ext cx="11272016" cy="3023155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Title Slide">
  <p:cSld name="7_Title Slide">
    <p:bg>
      <p:bgPr>
        <a:solidFill>
          <a:srgbClr val="262626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>
            <a:spLocks noGrp="1"/>
          </p:cNvSpPr>
          <p:nvPr>
            <p:ph type="pic" idx="2"/>
          </p:nvPr>
        </p:nvSpPr>
        <p:spPr>
          <a:xfrm>
            <a:off x="526479" y="813650"/>
            <a:ext cx="7926641" cy="3306404"/>
          </a:xfrm>
          <a:prstGeom prst="roundRect">
            <a:avLst>
              <a:gd name="adj" fmla="val 546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38" name="Google Shape;38;p7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Title Slide">
  <p:cSld name="8_Title Slide">
    <p:bg>
      <p:bgPr>
        <a:solidFill>
          <a:srgbClr val="262626"/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>
            <a:spLocks noGrp="1"/>
          </p:cNvSpPr>
          <p:nvPr>
            <p:ph type="pic" idx="2"/>
          </p:nvPr>
        </p:nvSpPr>
        <p:spPr>
          <a:xfrm>
            <a:off x="334963" y="683321"/>
            <a:ext cx="11522075" cy="4665347"/>
          </a:xfrm>
          <a:prstGeom prst="roundRect">
            <a:avLst>
              <a:gd name="adj" fmla="val 546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42" name="Google Shape;42;p8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Title Slide">
  <p:cSld name="9_Title Slide">
    <p:bg>
      <p:bgPr>
        <a:solidFill>
          <a:srgbClr val="F06E27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6911788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9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>
            <a:spLocks noGrp="1"/>
          </p:cNvSpPr>
          <p:nvPr>
            <p:ph type="pic" idx="2"/>
          </p:nvPr>
        </p:nvSpPr>
        <p:spPr>
          <a:xfrm>
            <a:off x="7386918" y="815789"/>
            <a:ext cx="4258490" cy="5505498"/>
          </a:xfrm>
          <a:prstGeom prst="roundRect">
            <a:avLst>
              <a:gd name="adj" fmla="val 5427"/>
            </a:avLst>
          </a:prstGeom>
          <a:solidFill>
            <a:srgbClr val="757070"/>
          </a:solidFill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Title Slide">
  <p:cSld name="11_Title Slide">
    <p:bg>
      <p:bgPr>
        <a:solidFill>
          <a:srgbClr val="262626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lvl="1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lvl="2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lvl="3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lvl="4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lvl="5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lvl="6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lvl="7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lvl="8" indent="0" algn="l">
              <a:spcBef>
                <a:spcPts val="0"/>
              </a:spcBef>
              <a:buNone/>
              <a:defRPr sz="1200" b="0" i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>
            <a:spLocks noGrp="1"/>
          </p:cNvSpPr>
          <p:nvPr>
            <p:ph type="pic" idx="2"/>
          </p:nvPr>
        </p:nvSpPr>
        <p:spPr>
          <a:xfrm>
            <a:off x="9133840" y="3583451"/>
            <a:ext cx="2713091" cy="2965628"/>
          </a:xfrm>
          <a:prstGeom prst="roundRect">
            <a:avLst>
              <a:gd name="adj" fmla="val 482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53" name="Google Shape;53;p10"/>
          <p:cNvSpPr>
            <a:spLocks noGrp="1"/>
          </p:cNvSpPr>
          <p:nvPr>
            <p:ph type="pic" idx="3"/>
          </p:nvPr>
        </p:nvSpPr>
        <p:spPr>
          <a:xfrm>
            <a:off x="6146800" y="3583451"/>
            <a:ext cx="2861792" cy="2965628"/>
          </a:xfrm>
          <a:prstGeom prst="roundRect">
            <a:avLst>
              <a:gd name="adj" fmla="val 482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54" name="Google Shape;54;p10"/>
          <p:cNvSpPr>
            <a:spLocks noGrp="1"/>
          </p:cNvSpPr>
          <p:nvPr>
            <p:ph type="pic" idx="4"/>
          </p:nvPr>
        </p:nvSpPr>
        <p:spPr>
          <a:xfrm>
            <a:off x="6146799" y="706436"/>
            <a:ext cx="5700131" cy="2753044"/>
          </a:xfrm>
          <a:prstGeom prst="roundRect">
            <a:avLst>
              <a:gd name="adj" fmla="val 4555"/>
            </a:avLst>
          </a:prstGeom>
          <a:solidFill>
            <a:srgbClr val="757070"/>
          </a:solidFill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26" Type="http://schemas.openxmlformats.org/officeDocument/2006/relationships/slideLayout" Target="../slideLayouts/slideLayout48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5" Type="http://schemas.openxmlformats.org/officeDocument/2006/relationships/slideLayout" Target="../slideLayouts/slideLayout47.xml"/><Relationship Id="rId33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29" Type="http://schemas.openxmlformats.org/officeDocument/2006/relationships/slideLayout" Target="../slideLayouts/slideLayout51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46.xml"/><Relationship Id="rId32" Type="http://schemas.openxmlformats.org/officeDocument/2006/relationships/slideLayout" Target="../slideLayouts/slideLayout54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45.xml"/><Relationship Id="rId28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31" Type="http://schemas.openxmlformats.org/officeDocument/2006/relationships/slideLayout" Target="../slideLayouts/slideLayout5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Relationship Id="rId27" Type="http://schemas.openxmlformats.org/officeDocument/2006/relationships/slideLayout" Target="../slideLayouts/slideLayout49.xml"/><Relationship Id="rId30" Type="http://schemas.openxmlformats.org/officeDocument/2006/relationships/slideLayout" Target="../slideLayouts/slideLayout52.xml"/><Relationship Id="rId8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1" i="0" u="none" strike="noStrike" cap="none">
                <a:solidFill>
                  <a:srgbClr val="FEFEF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729343" cy="240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1"/>
          <p:cNvSpPr txBox="1"/>
          <p:nvPr/>
        </p:nvSpPr>
        <p:spPr>
          <a:xfrm>
            <a:off x="10426791" y="405844"/>
            <a:ext cx="1343160" cy="178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i="0" u="none" strike="noStrike" cap="none">
                <a:solidFill>
                  <a:srgbClr val="FEFEFE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EVENT PLANNER</a:t>
            </a: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>
          <p15:clr>
            <a:srgbClr val="F26B43"/>
          </p15:clr>
        </p15:guide>
        <p15:guide id="2" pos="211">
          <p15:clr>
            <a:srgbClr val="F26B43"/>
          </p15:clr>
        </p15:guide>
        <p15:guide id="3" pos="7469">
          <p15:clr>
            <a:srgbClr val="F26B43"/>
          </p15:clr>
        </p15:guide>
        <p15:guide id="4" pos="3840">
          <p15:clr>
            <a:srgbClr val="F26B43"/>
          </p15:clr>
        </p15:guide>
        <p15:guide id="5" orient="horz" pos="2160">
          <p15:clr>
            <a:srgbClr val="F26B43"/>
          </p15:clr>
        </p15:guide>
        <p15:guide id="6" orient="horz" pos="4133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1" i="0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23" name="Google Shape;123;p24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729343" cy="240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 b="0" i="0" u="none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marR="0" lvl="1" indent="0" algn="l" rtl="0">
              <a:spcBef>
                <a:spcPts val="0"/>
              </a:spcBef>
              <a:buNone/>
              <a:defRPr sz="1200" b="0" i="0" u="none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marR="0" lvl="2" indent="0" algn="l" rtl="0">
              <a:spcBef>
                <a:spcPts val="0"/>
              </a:spcBef>
              <a:buNone/>
              <a:defRPr sz="1200" b="0" i="0" u="none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marR="0" lvl="3" indent="0" algn="l" rtl="0">
              <a:spcBef>
                <a:spcPts val="0"/>
              </a:spcBef>
              <a:buNone/>
              <a:defRPr sz="1200" b="0" i="0" u="none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marR="0" lvl="4" indent="0" algn="l" rtl="0">
              <a:spcBef>
                <a:spcPts val="0"/>
              </a:spcBef>
              <a:buNone/>
              <a:defRPr sz="1200" b="0" i="0" u="none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0" marR="0" lvl="5" indent="0" algn="l" rtl="0">
              <a:spcBef>
                <a:spcPts val="0"/>
              </a:spcBef>
              <a:buNone/>
              <a:defRPr sz="1200" b="0" i="0" u="none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0" marR="0" lvl="6" indent="0" algn="l" rtl="0">
              <a:spcBef>
                <a:spcPts val="0"/>
              </a:spcBef>
              <a:buNone/>
              <a:defRPr sz="1200" b="0" i="0" u="none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0" marR="0" lvl="7" indent="0" algn="l" rtl="0">
              <a:spcBef>
                <a:spcPts val="0"/>
              </a:spcBef>
              <a:buNone/>
              <a:defRPr sz="1200" b="0" i="0" u="none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0" marR="0" lvl="8" indent="0" algn="l" rtl="0">
              <a:spcBef>
                <a:spcPts val="0"/>
              </a:spcBef>
              <a:buNone/>
              <a:defRPr sz="1200" b="0" i="0" u="none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/30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24"/>
          <p:cNvSpPr txBox="1"/>
          <p:nvPr/>
        </p:nvSpPr>
        <p:spPr>
          <a:xfrm>
            <a:off x="10426791" y="405844"/>
            <a:ext cx="1343160" cy="178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i="0" u="none">
                <a:solidFill>
                  <a:srgbClr val="26262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EVENT PLANNER</a:t>
            </a: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90" r:id="rId21"/>
    <p:sldLayoutId id="2147483691" r:id="rId22"/>
    <p:sldLayoutId id="2147483692" r:id="rId23"/>
    <p:sldLayoutId id="2147483693" r:id="rId24"/>
    <p:sldLayoutId id="2147483694" r:id="rId25"/>
    <p:sldLayoutId id="2147483695" r:id="rId26"/>
    <p:sldLayoutId id="2147483696" r:id="rId27"/>
    <p:sldLayoutId id="2147483697" r:id="rId28"/>
    <p:sldLayoutId id="2147483698" r:id="rId29"/>
    <p:sldLayoutId id="2147483699" r:id="rId30"/>
    <p:sldLayoutId id="2147483700" r:id="rId31"/>
    <p:sldLayoutId id="2147483701" r:id="rId3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>
          <p15:clr>
            <a:srgbClr val="F26B43"/>
          </p15:clr>
        </p15:guide>
        <p15:guide id="2" pos="211">
          <p15:clr>
            <a:srgbClr val="F26B43"/>
          </p15:clr>
        </p15:guide>
        <p15:guide id="3" pos="7469">
          <p15:clr>
            <a:srgbClr val="F26B43"/>
          </p15:clr>
        </p15:guide>
        <p15:guide id="4" pos="3840">
          <p15:clr>
            <a:srgbClr val="F26B43"/>
          </p15:clr>
        </p15:guide>
        <p15:guide id="5" orient="horz" pos="2160">
          <p15:clr>
            <a:srgbClr val="F26B43"/>
          </p15:clr>
        </p15:guide>
        <p15:guide id="6" orient="horz" pos="413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0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5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sv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sv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0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26" Type="http://schemas.openxmlformats.org/officeDocument/2006/relationships/image" Target="../media/image41.png"/><Relationship Id="rId3" Type="http://schemas.openxmlformats.org/officeDocument/2006/relationships/image" Target="../media/image18.png"/><Relationship Id="rId21" Type="http://schemas.openxmlformats.org/officeDocument/2006/relationships/image" Target="../media/image36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29" Type="http://schemas.openxmlformats.org/officeDocument/2006/relationships/image" Target="../media/image44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28" Type="http://schemas.openxmlformats.org/officeDocument/2006/relationships/image" Target="../media/image43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31" Type="http://schemas.openxmlformats.org/officeDocument/2006/relationships/image" Target="../media/image10.sv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Relationship Id="rId27" Type="http://schemas.openxmlformats.org/officeDocument/2006/relationships/image" Target="../media/image42.png"/><Relationship Id="rId30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57"/>
          <p:cNvSpPr>
            <a:spLocks noGrp="1"/>
          </p:cNvSpPr>
          <p:nvPr>
            <p:ph type="pic" idx="2"/>
          </p:nvPr>
        </p:nvSpPr>
        <p:spPr>
          <a:xfrm>
            <a:off x="427038" y="720725"/>
            <a:ext cx="11337925" cy="2855913"/>
          </a:xfrm>
          <a:prstGeom prst="roundRect">
            <a:avLst>
              <a:gd name="adj" fmla="val 2682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289" name="Google Shape;289;p57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SEMAR</a:t>
            </a:r>
            <a:endParaRPr dirty="0"/>
          </a:p>
        </p:txBody>
      </p:sp>
      <p:sp>
        <p:nvSpPr>
          <p:cNvPr id="290" name="Google Shape;290;p57"/>
          <p:cNvSpPr txBox="1"/>
          <p:nvPr/>
        </p:nvSpPr>
        <p:spPr>
          <a:xfrm>
            <a:off x="8203744" y="3951288"/>
            <a:ext cx="660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1</a:t>
            </a:fld>
            <a:r>
              <a:rPr lang="en-US" sz="1200" b="0" i="0" u="none" strike="noStrike" cap="none" dirty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/30</a:t>
            </a:r>
            <a:endParaRPr sz="1200" b="0" i="0" u="none" strike="noStrike" cap="none" dirty="0">
              <a:solidFill>
                <a:srgbClr val="FEFEFE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91" name="Google Shape;291;p57"/>
          <p:cNvSpPr txBox="1"/>
          <p:nvPr/>
        </p:nvSpPr>
        <p:spPr>
          <a:xfrm>
            <a:off x="441539" y="4608201"/>
            <a:ext cx="836318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 dirty="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FESTIVAL</a:t>
            </a:r>
            <a:endParaRPr dirty="0"/>
          </a:p>
        </p:txBody>
      </p:sp>
      <p:sp>
        <p:nvSpPr>
          <p:cNvPr id="292" name="Google Shape;292;p57"/>
          <p:cNvSpPr txBox="1"/>
          <p:nvPr/>
        </p:nvSpPr>
        <p:spPr>
          <a:xfrm>
            <a:off x="519710" y="5914531"/>
            <a:ext cx="5392823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PITCH DECK PRESENTATION TEMPLATE</a:t>
            </a:r>
            <a:endParaRPr dirty="0"/>
          </a:p>
        </p:txBody>
      </p:sp>
      <p:sp>
        <p:nvSpPr>
          <p:cNvPr id="293" name="Google Shape;293;p57"/>
          <p:cNvSpPr txBox="1"/>
          <p:nvPr/>
        </p:nvSpPr>
        <p:spPr>
          <a:xfrm>
            <a:off x="8623193" y="4863160"/>
            <a:ext cx="2915462" cy="871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Suitable for those who want to show their Event Planner in a simple and attractive way.</a:t>
            </a:r>
            <a:endParaRPr sz="11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94" name="Google Shape;294;p57"/>
          <p:cNvSpPr txBox="1"/>
          <p:nvPr/>
        </p:nvSpPr>
        <p:spPr>
          <a:xfrm>
            <a:off x="441539" y="3664712"/>
            <a:ext cx="5360763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rgbClr val="F06E27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MUSIC</a:t>
            </a:r>
            <a:endParaRPr dirty="0"/>
          </a:p>
        </p:txBody>
      </p:sp>
      <p:sp>
        <p:nvSpPr>
          <p:cNvPr id="299" name="Google Shape;299;p57"/>
          <p:cNvSpPr txBox="1"/>
          <p:nvPr/>
        </p:nvSpPr>
        <p:spPr>
          <a:xfrm>
            <a:off x="7678331" y="3940836"/>
            <a:ext cx="80269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PAGE</a:t>
            </a:r>
            <a:endParaRPr dirty="0"/>
          </a:p>
        </p:txBody>
      </p:sp>
      <p:sp>
        <p:nvSpPr>
          <p:cNvPr id="2" name="Round Same Side Corner Rectangle 1">
            <a:extLst>
              <a:ext uri="{FF2B5EF4-FFF2-40B4-BE49-F238E27FC236}">
                <a16:creationId xmlns:a16="http://schemas.microsoft.com/office/drawing/2014/main" id="{52AAAEB7-BC82-DBEC-3CA9-03D47320CC38}"/>
              </a:ext>
            </a:extLst>
          </p:cNvPr>
          <p:cNvSpPr/>
          <p:nvPr/>
        </p:nvSpPr>
        <p:spPr>
          <a:xfrm rot="16200000">
            <a:off x="5927315" y="5298994"/>
            <a:ext cx="183177" cy="155735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4928DE-F478-FBCF-132D-3DE681D25838}"/>
              </a:ext>
            </a:extLst>
          </p:cNvPr>
          <p:cNvSpPr/>
          <p:nvPr/>
        </p:nvSpPr>
        <p:spPr>
          <a:xfrm>
            <a:off x="6797580" y="5986080"/>
            <a:ext cx="1565452" cy="18317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39C8CF7-D56B-F789-E0EE-3830E1FDF425}"/>
              </a:ext>
            </a:extLst>
          </p:cNvPr>
          <p:cNvSpPr/>
          <p:nvPr/>
        </p:nvSpPr>
        <p:spPr>
          <a:xfrm>
            <a:off x="8363032" y="5985303"/>
            <a:ext cx="1565452" cy="18317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ame Side Corner Rectangle 4">
            <a:extLst>
              <a:ext uri="{FF2B5EF4-FFF2-40B4-BE49-F238E27FC236}">
                <a16:creationId xmlns:a16="http://schemas.microsoft.com/office/drawing/2014/main" id="{601A45A2-5900-68D4-42B8-65406DFEECAD}"/>
              </a:ext>
            </a:extLst>
          </p:cNvPr>
          <p:cNvSpPr/>
          <p:nvPr/>
        </p:nvSpPr>
        <p:spPr>
          <a:xfrm rot="5400000">
            <a:off x="10615572" y="5298217"/>
            <a:ext cx="183177" cy="15573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16E2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786E0221-82F9-F74E-0C67-34BDD70217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67753" y="3902014"/>
            <a:ext cx="555778" cy="555778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F9361F8D-4345-7EDA-5797-774B8D970C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85278" y="3902014"/>
            <a:ext cx="555778" cy="555778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9C2DAE9A-08D6-1E26-66EB-1B71F66625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02803" y="3902014"/>
            <a:ext cx="555778" cy="5557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66"/>
          <p:cNvSpPr>
            <a:spLocks noGrp="1"/>
          </p:cNvSpPr>
          <p:nvPr>
            <p:ph type="pic" idx="4294967295"/>
          </p:nvPr>
        </p:nvSpPr>
        <p:spPr>
          <a:xfrm>
            <a:off x="658557" y="2267180"/>
            <a:ext cx="1911110" cy="2690416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427" name="Google Shape;427;p66"/>
          <p:cNvSpPr>
            <a:spLocks noGrp="1"/>
          </p:cNvSpPr>
          <p:nvPr>
            <p:ph type="pic" idx="4294967295"/>
          </p:nvPr>
        </p:nvSpPr>
        <p:spPr>
          <a:xfrm>
            <a:off x="2895130" y="2267180"/>
            <a:ext cx="1911110" cy="2690416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428" name="Google Shape;428;p66"/>
          <p:cNvSpPr>
            <a:spLocks noGrp="1"/>
          </p:cNvSpPr>
          <p:nvPr>
            <p:ph type="pic" idx="4294967295"/>
          </p:nvPr>
        </p:nvSpPr>
        <p:spPr>
          <a:xfrm>
            <a:off x="5131703" y="2267180"/>
            <a:ext cx="1911110" cy="2690416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429" name="Google Shape;429;p66"/>
          <p:cNvSpPr>
            <a:spLocks noGrp="1"/>
          </p:cNvSpPr>
          <p:nvPr>
            <p:ph type="pic" idx="4294967295"/>
          </p:nvPr>
        </p:nvSpPr>
        <p:spPr>
          <a:xfrm>
            <a:off x="7392990" y="2267180"/>
            <a:ext cx="1911110" cy="2690416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430" name="Google Shape;430;p66"/>
          <p:cNvSpPr>
            <a:spLocks noGrp="1"/>
          </p:cNvSpPr>
          <p:nvPr>
            <p:ph type="pic" idx="4294967295"/>
          </p:nvPr>
        </p:nvSpPr>
        <p:spPr>
          <a:xfrm>
            <a:off x="9629563" y="2267180"/>
            <a:ext cx="1911110" cy="2690416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431" name="Google Shape;431;p66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r>
              <a:rPr lang="en-US"/>
              <a:t>/30</a:t>
            </a:r>
            <a:endParaRPr/>
          </a:p>
        </p:txBody>
      </p:sp>
      <p:sp>
        <p:nvSpPr>
          <p:cNvPr id="432" name="Google Shape;432;p66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433" name="Google Shape;433;p66"/>
          <p:cNvSpPr/>
          <p:nvPr/>
        </p:nvSpPr>
        <p:spPr>
          <a:xfrm>
            <a:off x="655949" y="5050753"/>
            <a:ext cx="1911222" cy="1098518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66"/>
          <p:cNvSpPr txBox="1"/>
          <p:nvPr/>
        </p:nvSpPr>
        <p:spPr>
          <a:xfrm>
            <a:off x="741246" y="5190154"/>
            <a:ext cx="18339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MANH MARJ</a:t>
            </a:r>
            <a:endParaRPr/>
          </a:p>
        </p:txBody>
      </p:sp>
      <p:sp>
        <p:nvSpPr>
          <p:cNvPr id="435" name="Google Shape;435;p66"/>
          <p:cNvSpPr txBox="1"/>
          <p:nvPr/>
        </p:nvSpPr>
        <p:spPr>
          <a:xfrm>
            <a:off x="741246" y="5435910"/>
            <a:ext cx="1229845" cy="262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LEADER</a:t>
            </a:r>
            <a:endParaRPr sz="100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437" name="Google Shape;437;p66"/>
          <p:cNvSpPr txBox="1"/>
          <p:nvPr/>
        </p:nvSpPr>
        <p:spPr>
          <a:xfrm>
            <a:off x="572724" y="1081263"/>
            <a:ext cx="667273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MEET OUR TEAM</a:t>
            </a:r>
            <a:endParaRPr dirty="0"/>
          </a:p>
        </p:txBody>
      </p:sp>
      <p:sp>
        <p:nvSpPr>
          <p:cNvPr id="438" name="Google Shape;438;p66"/>
          <p:cNvSpPr txBox="1"/>
          <p:nvPr/>
        </p:nvSpPr>
        <p:spPr>
          <a:xfrm>
            <a:off x="8564336" y="1269119"/>
            <a:ext cx="3030666" cy="518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Believe Project event is outdated it’s soul, expression and freedom. 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439" name="Google Shape;439;p66"/>
          <p:cNvSpPr/>
          <p:nvPr/>
        </p:nvSpPr>
        <p:spPr>
          <a:xfrm>
            <a:off x="2891214" y="5050753"/>
            <a:ext cx="1911222" cy="1098518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66"/>
          <p:cNvSpPr txBox="1"/>
          <p:nvPr/>
        </p:nvSpPr>
        <p:spPr>
          <a:xfrm>
            <a:off x="2976511" y="5190154"/>
            <a:ext cx="18339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MARCELYNA</a:t>
            </a:r>
            <a:endParaRPr dirty="0"/>
          </a:p>
        </p:txBody>
      </p:sp>
      <p:sp>
        <p:nvSpPr>
          <p:cNvPr id="441" name="Google Shape;441;p66"/>
          <p:cNvSpPr txBox="1"/>
          <p:nvPr/>
        </p:nvSpPr>
        <p:spPr>
          <a:xfrm>
            <a:off x="2976511" y="5435910"/>
            <a:ext cx="1634441" cy="262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CREATIVE DIRECTOR</a:t>
            </a:r>
            <a:endParaRPr sz="10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442" name="Google Shape;442;p66"/>
          <p:cNvSpPr/>
          <p:nvPr/>
        </p:nvSpPr>
        <p:spPr>
          <a:xfrm>
            <a:off x="5126479" y="5050753"/>
            <a:ext cx="1929318" cy="1098518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p66"/>
          <p:cNvSpPr txBox="1"/>
          <p:nvPr/>
        </p:nvSpPr>
        <p:spPr>
          <a:xfrm>
            <a:off x="5229872" y="5190154"/>
            <a:ext cx="18339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KAKANG HANS</a:t>
            </a:r>
            <a:endParaRPr/>
          </a:p>
        </p:txBody>
      </p:sp>
      <p:sp>
        <p:nvSpPr>
          <p:cNvPr id="444" name="Google Shape;444;p66"/>
          <p:cNvSpPr txBox="1"/>
          <p:nvPr/>
        </p:nvSpPr>
        <p:spPr>
          <a:xfrm>
            <a:off x="5229872" y="5435910"/>
            <a:ext cx="1229845" cy="262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ART DIRECTOR</a:t>
            </a:r>
            <a:endParaRPr sz="100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445" name="Google Shape;445;p66"/>
          <p:cNvSpPr/>
          <p:nvPr/>
        </p:nvSpPr>
        <p:spPr>
          <a:xfrm>
            <a:off x="7389563" y="5050753"/>
            <a:ext cx="1919231" cy="1098518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Google Shape;446;p66"/>
          <p:cNvSpPr txBox="1"/>
          <p:nvPr/>
        </p:nvSpPr>
        <p:spPr>
          <a:xfrm>
            <a:off x="7474861" y="5190154"/>
            <a:ext cx="18339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ALFA TIEH</a:t>
            </a:r>
            <a:endParaRPr/>
          </a:p>
        </p:txBody>
      </p:sp>
      <p:sp>
        <p:nvSpPr>
          <p:cNvPr id="447" name="Google Shape;447;p66"/>
          <p:cNvSpPr txBox="1"/>
          <p:nvPr/>
        </p:nvSpPr>
        <p:spPr>
          <a:xfrm>
            <a:off x="7474861" y="5435910"/>
            <a:ext cx="1404650" cy="262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PHOTOGRAPHER</a:t>
            </a:r>
            <a:endParaRPr sz="100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448" name="Google Shape;448;p66"/>
          <p:cNvSpPr/>
          <p:nvPr/>
        </p:nvSpPr>
        <p:spPr>
          <a:xfrm>
            <a:off x="9626544" y="5050753"/>
            <a:ext cx="1911222" cy="1098518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p66"/>
          <p:cNvSpPr txBox="1"/>
          <p:nvPr/>
        </p:nvSpPr>
        <p:spPr>
          <a:xfrm>
            <a:off x="9711841" y="5190154"/>
            <a:ext cx="18339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LYNA MARJH</a:t>
            </a:r>
            <a:endParaRPr/>
          </a:p>
        </p:txBody>
      </p:sp>
      <p:sp>
        <p:nvSpPr>
          <p:cNvPr id="450" name="Google Shape;450;p66"/>
          <p:cNvSpPr txBox="1"/>
          <p:nvPr/>
        </p:nvSpPr>
        <p:spPr>
          <a:xfrm>
            <a:off x="9711841" y="5435910"/>
            <a:ext cx="1579455" cy="262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MARKET LEADER</a:t>
            </a:r>
            <a:endParaRPr sz="100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B5C26E4-28FB-9089-D1E2-6594B32BF0A0}"/>
              </a:ext>
            </a:extLst>
          </p:cNvPr>
          <p:cNvSpPr/>
          <p:nvPr/>
        </p:nvSpPr>
        <p:spPr>
          <a:xfrm>
            <a:off x="7319872" y="1305296"/>
            <a:ext cx="475262" cy="475262"/>
          </a:xfrm>
          <a:prstGeom prst="ellipse">
            <a:avLst/>
          </a:prstGeom>
          <a:solidFill>
            <a:srgbClr val="F16E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32D7323-02EE-45D7-9D39-99E3050F77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72858" y="1358282"/>
            <a:ext cx="369289" cy="36928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67"/>
          <p:cNvSpPr>
            <a:spLocks noGrp="1"/>
          </p:cNvSpPr>
          <p:nvPr>
            <p:ph type="pic" idx="2"/>
          </p:nvPr>
        </p:nvSpPr>
        <p:spPr>
          <a:xfrm>
            <a:off x="526479" y="813650"/>
            <a:ext cx="7926641" cy="3306404"/>
          </a:xfrm>
          <a:prstGeom prst="roundRect">
            <a:avLst>
              <a:gd name="adj" fmla="val 546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496" name="Google Shape;496;p67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r>
              <a:rPr lang="en-US"/>
              <a:t>/30</a:t>
            </a:r>
            <a:endParaRPr/>
          </a:p>
        </p:txBody>
      </p:sp>
      <p:sp>
        <p:nvSpPr>
          <p:cNvPr id="497" name="Google Shape;497;p67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498" name="Google Shape;498;p67"/>
          <p:cNvSpPr/>
          <p:nvPr/>
        </p:nvSpPr>
        <p:spPr>
          <a:xfrm>
            <a:off x="8565632" y="807483"/>
            <a:ext cx="3082192" cy="3021628"/>
          </a:xfrm>
          <a:prstGeom prst="roundRect">
            <a:avLst>
              <a:gd name="adj" fmla="val 5063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Google Shape;499;p67"/>
          <p:cNvSpPr txBox="1"/>
          <p:nvPr/>
        </p:nvSpPr>
        <p:spPr>
          <a:xfrm>
            <a:off x="613327" y="4284721"/>
            <a:ext cx="563112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LINEUP</a:t>
            </a:r>
            <a:endParaRPr dirty="0"/>
          </a:p>
        </p:txBody>
      </p:sp>
      <p:sp>
        <p:nvSpPr>
          <p:cNvPr id="500" name="Google Shape;500;p67"/>
          <p:cNvSpPr txBox="1"/>
          <p:nvPr/>
        </p:nvSpPr>
        <p:spPr>
          <a:xfrm>
            <a:off x="608093" y="5132431"/>
            <a:ext cx="8360472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&amp; EVENT</a:t>
            </a:r>
            <a:endParaRPr/>
          </a:p>
        </p:txBody>
      </p:sp>
      <p:sp>
        <p:nvSpPr>
          <p:cNvPr id="501" name="Google Shape;501;p67"/>
          <p:cNvSpPr txBox="1"/>
          <p:nvPr/>
        </p:nvSpPr>
        <p:spPr>
          <a:xfrm>
            <a:off x="8763174" y="2632264"/>
            <a:ext cx="2722502" cy="96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03" name="Google Shape;503;p67"/>
          <p:cNvSpPr txBox="1"/>
          <p:nvPr/>
        </p:nvSpPr>
        <p:spPr>
          <a:xfrm>
            <a:off x="11055625" y="4369064"/>
            <a:ext cx="52828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02</a:t>
            </a:r>
            <a:endParaRPr dirty="0"/>
          </a:p>
        </p:txBody>
      </p:sp>
      <p:sp>
        <p:nvSpPr>
          <p:cNvPr id="508" name="Google Shape;508;p67"/>
          <p:cNvSpPr txBox="1"/>
          <p:nvPr/>
        </p:nvSpPr>
        <p:spPr>
          <a:xfrm>
            <a:off x="8796015" y="1063849"/>
            <a:ext cx="244572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RETRO MUSIC FESTIVAL</a:t>
            </a:r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92DC65F-256D-FD3B-3896-7358C17C72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67626" y="5450145"/>
            <a:ext cx="555778" cy="55577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42199BE3-D9F9-1ECA-F1FE-87F09BB0D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55823" y="5450145"/>
            <a:ext cx="555778" cy="555778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B7945ECC-A69F-11C0-261F-304B677B37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28521" y="5450145"/>
            <a:ext cx="555778" cy="55577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E04F6C0-1862-AB18-5677-BC794706D953}"/>
              </a:ext>
            </a:extLst>
          </p:cNvPr>
          <p:cNvGrpSpPr/>
          <p:nvPr/>
        </p:nvGrpSpPr>
        <p:grpSpPr>
          <a:xfrm>
            <a:off x="8631668" y="3944679"/>
            <a:ext cx="2960628" cy="175877"/>
            <a:chOff x="5240227" y="5985303"/>
            <a:chExt cx="6245610" cy="183956"/>
          </a:xfrm>
        </p:grpSpPr>
        <p:sp>
          <p:nvSpPr>
            <p:cNvPr id="6" name="Round Same Side Corner Rectangle 5">
              <a:extLst>
                <a:ext uri="{FF2B5EF4-FFF2-40B4-BE49-F238E27FC236}">
                  <a16:creationId xmlns:a16="http://schemas.microsoft.com/office/drawing/2014/main" id="{AEA1C766-4B05-2386-3071-CE127DE6E48C}"/>
                </a:ext>
              </a:extLst>
            </p:cNvPr>
            <p:cNvSpPr/>
            <p:nvPr/>
          </p:nvSpPr>
          <p:spPr>
            <a:xfrm rot="16200000">
              <a:off x="5927315" y="5298994"/>
              <a:ext cx="183177" cy="15573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F140C2B-2059-A7DE-7130-724647CBCEF8}"/>
                </a:ext>
              </a:extLst>
            </p:cNvPr>
            <p:cNvSpPr/>
            <p:nvPr/>
          </p:nvSpPr>
          <p:spPr>
            <a:xfrm>
              <a:off x="6797580" y="5986080"/>
              <a:ext cx="1565452" cy="18317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8D712D9-A079-BF8E-E369-9E6A662B6F64}"/>
                </a:ext>
              </a:extLst>
            </p:cNvPr>
            <p:cNvSpPr/>
            <p:nvPr/>
          </p:nvSpPr>
          <p:spPr>
            <a:xfrm>
              <a:off x="8363032" y="5985303"/>
              <a:ext cx="1565452" cy="183179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ound Same Side Corner Rectangle 8">
              <a:extLst>
                <a:ext uri="{FF2B5EF4-FFF2-40B4-BE49-F238E27FC236}">
                  <a16:creationId xmlns:a16="http://schemas.microsoft.com/office/drawing/2014/main" id="{87CC8A8A-6EB5-C8F8-EBCA-5387967E8A1C}"/>
                </a:ext>
              </a:extLst>
            </p:cNvPr>
            <p:cNvSpPr/>
            <p:nvPr/>
          </p:nvSpPr>
          <p:spPr>
            <a:xfrm rot="5400000">
              <a:off x="10615572" y="5298217"/>
              <a:ext cx="183177" cy="155735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16E26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68"/>
          <p:cNvSpPr>
            <a:spLocks noGrp="1"/>
          </p:cNvSpPr>
          <p:nvPr>
            <p:ph type="pic" idx="2"/>
          </p:nvPr>
        </p:nvSpPr>
        <p:spPr>
          <a:xfrm>
            <a:off x="334963" y="683321"/>
            <a:ext cx="11522075" cy="4674475"/>
          </a:xfrm>
          <a:prstGeom prst="roundRect">
            <a:avLst>
              <a:gd name="adj" fmla="val 546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514" name="Google Shape;514;p68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r>
              <a:rPr lang="en-US"/>
              <a:t>/30</a:t>
            </a:r>
            <a:endParaRPr/>
          </a:p>
        </p:txBody>
      </p:sp>
      <p:sp>
        <p:nvSpPr>
          <p:cNvPr id="515" name="Google Shape;515;p68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516" name="Google Shape;516;p68"/>
          <p:cNvSpPr txBox="1"/>
          <p:nvPr/>
        </p:nvSpPr>
        <p:spPr>
          <a:xfrm>
            <a:off x="794806" y="3174446"/>
            <a:ext cx="439851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SIMBA</a:t>
            </a:r>
            <a:endParaRPr/>
          </a:p>
        </p:txBody>
      </p:sp>
      <p:sp>
        <p:nvSpPr>
          <p:cNvPr id="517" name="Google Shape;517;p68"/>
          <p:cNvSpPr txBox="1"/>
          <p:nvPr/>
        </p:nvSpPr>
        <p:spPr>
          <a:xfrm>
            <a:off x="794806" y="3963428"/>
            <a:ext cx="6719686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MARJNAT</a:t>
            </a:r>
            <a:endParaRPr dirty="0"/>
          </a:p>
        </p:txBody>
      </p:sp>
      <p:sp>
        <p:nvSpPr>
          <p:cNvPr id="518" name="Google Shape;518;p68"/>
          <p:cNvSpPr txBox="1"/>
          <p:nvPr/>
        </p:nvSpPr>
        <p:spPr>
          <a:xfrm>
            <a:off x="898588" y="3020558"/>
            <a:ext cx="2843121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Special Guest Performance!</a:t>
            </a:r>
            <a:endParaRPr dirty="0"/>
          </a:p>
        </p:txBody>
      </p:sp>
      <p:sp>
        <p:nvSpPr>
          <p:cNvPr id="519" name="Google Shape;519;p68"/>
          <p:cNvSpPr/>
          <p:nvPr/>
        </p:nvSpPr>
        <p:spPr>
          <a:xfrm>
            <a:off x="334962" y="5465114"/>
            <a:ext cx="5761037" cy="773483"/>
          </a:xfrm>
          <a:prstGeom prst="roundRect">
            <a:avLst>
              <a:gd name="adj" fmla="val 27977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p68"/>
          <p:cNvSpPr txBox="1"/>
          <p:nvPr/>
        </p:nvSpPr>
        <p:spPr>
          <a:xfrm>
            <a:off x="716759" y="5614868"/>
            <a:ext cx="237478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Professional </a:t>
            </a:r>
            <a:r>
              <a:rPr lang="en-US" sz="20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DJ</a:t>
            </a:r>
            <a:endParaRPr dirty="0"/>
          </a:p>
        </p:txBody>
      </p:sp>
      <p:sp>
        <p:nvSpPr>
          <p:cNvPr id="521" name="Google Shape;521;p68"/>
          <p:cNvSpPr txBox="1"/>
          <p:nvPr/>
        </p:nvSpPr>
        <p:spPr>
          <a:xfrm>
            <a:off x="6729070" y="5601611"/>
            <a:ext cx="4746171" cy="4826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</a:t>
            </a:r>
            <a:endParaRPr sz="110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107CBDD-A102-990A-99AB-268EF3BE0F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73275" y="1346886"/>
            <a:ext cx="1069676" cy="106967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69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528" name="Google Shape;528;p69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r>
              <a:rPr lang="en-US"/>
              <a:t>/30</a:t>
            </a:r>
            <a:endParaRPr/>
          </a:p>
        </p:txBody>
      </p:sp>
      <p:sp>
        <p:nvSpPr>
          <p:cNvPr id="529" name="Google Shape;529;p69"/>
          <p:cNvSpPr>
            <a:spLocks noGrp="1"/>
          </p:cNvSpPr>
          <p:nvPr>
            <p:ph type="pic" idx="2"/>
          </p:nvPr>
        </p:nvSpPr>
        <p:spPr>
          <a:xfrm>
            <a:off x="496309" y="3020991"/>
            <a:ext cx="2126386" cy="2239158"/>
          </a:xfrm>
          <a:prstGeom prst="roundRect">
            <a:avLst>
              <a:gd name="adj" fmla="val 546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530" name="Google Shape;530;p69"/>
          <p:cNvSpPr>
            <a:spLocks noGrp="1"/>
          </p:cNvSpPr>
          <p:nvPr>
            <p:ph type="pic" idx="3"/>
          </p:nvPr>
        </p:nvSpPr>
        <p:spPr>
          <a:xfrm>
            <a:off x="2765374" y="3020991"/>
            <a:ext cx="2126386" cy="2239158"/>
          </a:xfrm>
          <a:prstGeom prst="roundRect">
            <a:avLst>
              <a:gd name="adj" fmla="val 546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531" name="Google Shape;531;p69"/>
          <p:cNvSpPr>
            <a:spLocks noGrp="1"/>
          </p:cNvSpPr>
          <p:nvPr>
            <p:ph type="pic" idx="4"/>
          </p:nvPr>
        </p:nvSpPr>
        <p:spPr>
          <a:xfrm>
            <a:off x="5051375" y="3020991"/>
            <a:ext cx="2126386" cy="2239158"/>
          </a:xfrm>
          <a:prstGeom prst="roundRect">
            <a:avLst>
              <a:gd name="adj" fmla="val 546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532" name="Google Shape;532;p69"/>
          <p:cNvSpPr>
            <a:spLocks noGrp="1"/>
          </p:cNvSpPr>
          <p:nvPr>
            <p:ph type="pic" idx="5"/>
          </p:nvPr>
        </p:nvSpPr>
        <p:spPr>
          <a:xfrm>
            <a:off x="7328908" y="3020991"/>
            <a:ext cx="2126386" cy="2239158"/>
          </a:xfrm>
          <a:prstGeom prst="roundRect">
            <a:avLst>
              <a:gd name="adj" fmla="val 546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533" name="Google Shape;533;p69"/>
          <p:cNvSpPr>
            <a:spLocks noGrp="1"/>
          </p:cNvSpPr>
          <p:nvPr>
            <p:ph type="pic" idx="6"/>
          </p:nvPr>
        </p:nvSpPr>
        <p:spPr>
          <a:xfrm>
            <a:off x="9605943" y="3020991"/>
            <a:ext cx="2126386" cy="2239158"/>
          </a:xfrm>
          <a:prstGeom prst="roundRect">
            <a:avLst>
              <a:gd name="adj" fmla="val 546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534" name="Google Shape;534;p69"/>
          <p:cNvSpPr txBox="1"/>
          <p:nvPr/>
        </p:nvSpPr>
        <p:spPr>
          <a:xfrm>
            <a:off x="464626" y="962194"/>
            <a:ext cx="6201096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06E27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AMAZING</a:t>
            </a:r>
            <a:endParaRPr/>
          </a:p>
        </p:txBody>
      </p:sp>
      <p:sp>
        <p:nvSpPr>
          <p:cNvPr id="535" name="Google Shape;535;p69"/>
          <p:cNvSpPr txBox="1"/>
          <p:nvPr/>
        </p:nvSpPr>
        <p:spPr>
          <a:xfrm>
            <a:off x="418415" y="1612895"/>
            <a:ext cx="776982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dirty="0">
                <a:solidFill>
                  <a:srgbClr val="262626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GUEST HERE</a:t>
            </a:r>
            <a:endParaRPr dirty="0"/>
          </a:p>
        </p:txBody>
      </p:sp>
      <p:sp>
        <p:nvSpPr>
          <p:cNvPr id="536" name="Google Shape;536;p69"/>
          <p:cNvSpPr txBox="1"/>
          <p:nvPr/>
        </p:nvSpPr>
        <p:spPr>
          <a:xfrm>
            <a:off x="418415" y="784145"/>
            <a:ext cx="209354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Insert Your Another</a:t>
            </a:r>
            <a:endParaRPr dirty="0"/>
          </a:p>
        </p:txBody>
      </p:sp>
      <p:sp>
        <p:nvSpPr>
          <p:cNvPr id="537" name="Google Shape;537;p69"/>
          <p:cNvSpPr/>
          <p:nvPr/>
        </p:nvSpPr>
        <p:spPr>
          <a:xfrm>
            <a:off x="5043365" y="5353307"/>
            <a:ext cx="2134396" cy="1098518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8" name="Google Shape;538;p69"/>
          <p:cNvSpPr txBox="1"/>
          <p:nvPr/>
        </p:nvSpPr>
        <p:spPr>
          <a:xfrm>
            <a:off x="5128663" y="5444583"/>
            <a:ext cx="178318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UJANK</a:t>
            </a:r>
            <a:endParaRPr/>
          </a:p>
        </p:txBody>
      </p:sp>
      <p:sp>
        <p:nvSpPr>
          <p:cNvPr id="539" name="Google Shape;539;p69"/>
          <p:cNvSpPr/>
          <p:nvPr/>
        </p:nvSpPr>
        <p:spPr>
          <a:xfrm>
            <a:off x="7312432" y="5353307"/>
            <a:ext cx="2134396" cy="1098518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0" name="Google Shape;540;p69"/>
          <p:cNvSpPr txBox="1"/>
          <p:nvPr/>
        </p:nvSpPr>
        <p:spPr>
          <a:xfrm>
            <a:off x="7397730" y="5444583"/>
            <a:ext cx="178318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KAKANG</a:t>
            </a:r>
            <a:endParaRPr/>
          </a:p>
        </p:txBody>
      </p:sp>
      <p:sp>
        <p:nvSpPr>
          <p:cNvPr id="541" name="Google Shape;541;p69"/>
          <p:cNvSpPr/>
          <p:nvPr/>
        </p:nvSpPr>
        <p:spPr>
          <a:xfrm>
            <a:off x="9598432" y="5353307"/>
            <a:ext cx="2134396" cy="1098518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2" name="Google Shape;542;p69"/>
          <p:cNvSpPr txBox="1"/>
          <p:nvPr/>
        </p:nvSpPr>
        <p:spPr>
          <a:xfrm>
            <a:off x="9683730" y="5444583"/>
            <a:ext cx="178318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KOLYAN</a:t>
            </a:r>
            <a:endParaRPr dirty="0"/>
          </a:p>
        </p:txBody>
      </p:sp>
      <p:sp>
        <p:nvSpPr>
          <p:cNvPr id="543" name="Google Shape;543;p69"/>
          <p:cNvSpPr/>
          <p:nvPr/>
        </p:nvSpPr>
        <p:spPr>
          <a:xfrm>
            <a:off x="2757365" y="5353307"/>
            <a:ext cx="2134396" cy="1098518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4" name="Google Shape;544;p69"/>
          <p:cNvSpPr txBox="1"/>
          <p:nvPr/>
        </p:nvSpPr>
        <p:spPr>
          <a:xfrm>
            <a:off x="2842663" y="5444583"/>
            <a:ext cx="178318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LYNAH MARH</a:t>
            </a:r>
            <a:endParaRPr/>
          </a:p>
        </p:txBody>
      </p:sp>
      <p:sp>
        <p:nvSpPr>
          <p:cNvPr id="545" name="Google Shape;545;p69"/>
          <p:cNvSpPr/>
          <p:nvPr/>
        </p:nvSpPr>
        <p:spPr>
          <a:xfrm>
            <a:off x="488298" y="5353307"/>
            <a:ext cx="2141827" cy="1098518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6" name="Google Shape;546;p69"/>
          <p:cNvSpPr txBox="1"/>
          <p:nvPr/>
        </p:nvSpPr>
        <p:spPr>
          <a:xfrm>
            <a:off x="573596" y="5444583"/>
            <a:ext cx="178318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SEMPROEL</a:t>
            </a:r>
            <a:endParaRPr dirty="0"/>
          </a:p>
        </p:txBody>
      </p:sp>
      <p:sp>
        <p:nvSpPr>
          <p:cNvPr id="547" name="Google Shape;547;p69"/>
          <p:cNvSpPr txBox="1"/>
          <p:nvPr/>
        </p:nvSpPr>
        <p:spPr>
          <a:xfrm>
            <a:off x="573596" y="5869718"/>
            <a:ext cx="1866423" cy="447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"/>
              <a:buNone/>
            </a:pPr>
            <a:r>
              <a:rPr lang="en-US" sz="1000" u="none" strike="noStrike" cap="none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event.</a:t>
            </a:r>
            <a:endParaRPr sz="1000" dirty="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48" name="Google Shape;548;p69"/>
          <p:cNvSpPr txBox="1"/>
          <p:nvPr/>
        </p:nvSpPr>
        <p:spPr>
          <a:xfrm>
            <a:off x="8359995" y="1785737"/>
            <a:ext cx="3258229" cy="631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Montserrat"/>
              <a:buNone/>
            </a:pPr>
            <a:r>
              <a:rPr lang="en-US" sz="1000" u="none" strike="noStrike" cap="none" dirty="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 that celebrates the sound of the 70s-90s with a modern spirit.</a:t>
            </a:r>
            <a:endParaRPr sz="1000" dirty="0">
              <a:solidFill>
                <a:srgbClr val="26262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9" name="Google Shape;549;p69"/>
          <p:cNvSpPr txBox="1"/>
          <p:nvPr/>
        </p:nvSpPr>
        <p:spPr>
          <a:xfrm>
            <a:off x="2874034" y="5869718"/>
            <a:ext cx="1866423" cy="447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"/>
              <a:buNone/>
            </a:pPr>
            <a:r>
              <a:rPr lang="en-US" sz="100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event.</a:t>
            </a:r>
            <a:endParaRPr sz="10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50" name="Google Shape;550;p69"/>
          <p:cNvSpPr txBox="1"/>
          <p:nvPr/>
        </p:nvSpPr>
        <p:spPr>
          <a:xfrm>
            <a:off x="5184098" y="5869718"/>
            <a:ext cx="1866423" cy="447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"/>
              <a:buNone/>
            </a:pPr>
            <a:r>
              <a:rPr lang="en-US" sz="100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event.</a:t>
            </a:r>
            <a:endParaRPr sz="10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51" name="Google Shape;551;p69"/>
          <p:cNvSpPr txBox="1"/>
          <p:nvPr/>
        </p:nvSpPr>
        <p:spPr>
          <a:xfrm>
            <a:off x="7426784" y="5869718"/>
            <a:ext cx="1866423" cy="447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"/>
              <a:buNone/>
            </a:pPr>
            <a:r>
              <a:rPr lang="en-US" sz="100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event.</a:t>
            </a:r>
            <a:endParaRPr sz="10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52" name="Google Shape;552;p69"/>
          <p:cNvSpPr txBox="1"/>
          <p:nvPr/>
        </p:nvSpPr>
        <p:spPr>
          <a:xfrm>
            <a:off x="9688721" y="5869718"/>
            <a:ext cx="1866423" cy="447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"/>
              <a:buNone/>
            </a:pPr>
            <a:r>
              <a:rPr lang="en-US" sz="100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event.</a:t>
            </a:r>
            <a:endParaRPr sz="10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1E23007C-A61A-89A5-7594-0AAECDEF2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59995" y="893391"/>
            <a:ext cx="555778" cy="555778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FB084C25-048E-087E-678F-AB37DC9D09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48192" y="893391"/>
            <a:ext cx="555778" cy="55577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64A6397A-DB90-C8C2-51D2-CF263A0AFB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20890" y="893391"/>
            <a:ext cx="555778" cy="55577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70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r>
              <a:rPr lang="en-US"/>
              <a:t>/30</a:t>
            </a:r>
            <a:endParaRPr/>
          </a:p>
        </p:txBody>
      </p:sp>
      <p:sp>
        <p:nvSpPr>
          <p:cNvPr id="562" name="Google Shape;562;p70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563" name="Google Shape;563;p70"/>
          <p:cNvSpPr>
            <a:spLocks noGrp="1"/>
          </p:cNvSpPr>
          <p:nvPr>
            <p:ph type="pic" idx="2"/>
          </p:nvPr>
        </p:nvSpPr>
        <p:spPr>
          <a:xfrm>
            <a:off x="7386918" y="815789"/>
            <a:ext cx="4258490" cy="5505498"/>
          </a:xfrm>
          <a:prstGeom prst="roundRect">
            <a:avLst>
              <a:gd name="adj" fmla="val 542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564" name="Google Shape;564;p70"/>
          <p:cNvSpPr txBox="1"/>
          <p:nvPr/>
        </p:nvSpPr>
        <p:spPr>
          <a:xfrm>
            <a:off x="546592" y="812815"/>
            <a:ext cx="439851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rgbClr val="F06E27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EVENT</a:t>
            </a:r>
            <a:endParaRPr/>
          </a:p>
        </p:txBody>
      </p:sp>
      <p:sp>
        <p:nvSpPr>
          <p:cNvPr id="565" name="Google Shape;565;p70"/>
          <p:cNvSpPr txBox="1"/>
          <p:nvPr/>
        </p:nvSpPr>
        <p:spPr>
          <a:xfrm>
            <a:off x="546592" y="1645834"/>
            <a:ext cx="5632498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&amp; THEME</a:t>
            </a:r>
            <a:endParaRPr dirty="0"/>
          </a:p>
        </p:txBody>
      </p:sp>
      <p:sp>
        <p:nvSpPr>
          <p:cNvPr id="566" name="Google Shape;566;p70"/>
          <p:cNvSpPr txBox="1"/>
          <p:nvPr/>
        </p:nvSpPr>
        <p:spPr>
          <a:xfrm>
            <a:off x="463502" y="3353076"/>
            <a:ext cx="237478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Development</a:t>
            </a:r>
            <a:endParaRPr sz="20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67" name="Google Shape;567;p70"/>
          <p:cNvSpPr/>
          <p:nvPr/>
        </p:nvSpPr>
        <p:spPr>
          <a:xfrm>
            <a:off x="399233" y="5715071"/>
            <a:ext cx="2781289" cy="773483"/>
          </a:xfrm>
          <a:prstGeom prst="roundRect">
            <a:avLst>
              <a:gd name="adj" fmla="val 27977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8" name="Google Shape;568;p70"/>
          <p:cNvSpPr txBox="1"/>
          <p:nvPr/>
        </p:nvSpPr>
        <p:spPr>
          <a:xfrm>
            <a:off x="463501" y="3911947"/>
            <a:ext cx="5011469" cy="1404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 </a:t>
            </a:r>
            <a:endParaRPr dirty="0"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Lorem ipsum dolor sit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amet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,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consectetuer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adipiscing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elit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. Maecenas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porttitor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congue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massa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.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Fusce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posuere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, magna sed pulvinar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ultricies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,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purus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lectus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malesuada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libero, sit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amet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commodo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magna eros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quis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urna</a:t>
            </a: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.</a:t>
            </a:r>
            <a:endParaRPr dirty="0"/>
          </a:p>
        </p:txBody>
      </p:sp>
      <p:sp>
        <p:nvSpPr>
          <p:cNvPr id="569" name="Google Shape;569;p70"/>
          <p:cNvSpPr/>
          <p:nvPr/>
        </p:nvSpPr>
        <p:spPr>
          <a:xfrm>
            <a:off x="3241824" y="5715071"/>
            <a:ext cx="2781289" cy="773483"/>
          </a:xfrm>
          <a:prstGeom prst="roundRect">
            <a:avLst>
              <a:gd name="adj" fmla="val 27977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p70"/>
          <p:cNvSpPr txBox="1"/>
          <p:nvPr/>
        </p:nvSpPr>
        <p:spPr>
          <a:xfrm>
            <a:off x="1150949" y="5947923"/>
            <a:ext cx="170519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Special Event</a:t>
            </a:r>
            <a:endParaRPr dirty="0"/>
          </a:p>
        </p:txBody>
      </p:sp>
      <p:sp>
        <p:nvSpPr>
          <p:cNvPr id="571" name="Google Shape;571;p70"/>
          <p:cNvSpPr txBox="1"/>
          <p:nvPr/>
        </p:nvSpPr>
        <p:spPr>
          <a:xfrm>
            <a:off x="3995749" y="5947923"/>
            <a:ext cx="170519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Special Theme</a:t>
            </a:r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7FD04DC9-FF74-76A2-BAB4-6CECEA413D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76460" y="5834692"/>
            <a:ext cx="555778" cy="55577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F389AE32-C254-292C-075F-10243D4CD4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8200" y="5834692"/>
            <a:ext cx="555778" cy="55577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71"/>
          <p:cNvSpPr>
            <a:spLocks noGrp="1"/>
          </p:cNvSpPr>
          <p:nvPr>
            <p:ph type="pic" idx="2"/>
          </p:nvPr>
        </p:nvSpPr>
        <p:spPr>
          <a:xfrm>
            <a:off x="334962" y="712511"/>
            <a:ext cx="11522075" cy="3106206"/>
          </a:xfrm>
          <a:prstGeom prst="roundRect">
            <a:avLst>
              <a:gd name="adj" fmla="val 8281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579" name="Google Shape;579;p71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580" name="Google Shape;580;p71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r>
              <a:rPr lang="en-US"/>
              <a:t>/30</a:t>
            </a:r>
            <a:endParaRPr/>
          </a:p>
        </p:txBody>
      </p:sp>
      <p:sp>
        <p:nvSpPr>
          <p:cNvPr id="581" name="Google Shape;581;p71"/>
          <p:cNvSpPr/>
          <p:nvPr/>
        </p:nvSpPr>
        <p:spPr>
          <a:xfrm>
            <a:off x="334964" y="3909953"/>
            <a:ext cx="11522073" cy="2651963"/>
          </a:xfrm>
          <a:prstGeom prst="roundRect">
            <a:avLst>
              <a:gd name="adj" fmla="val 13789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71"/>
          <p:cNvSpPr/>
          <p:nvPr/>
        </p:nvSpPr>
        <p:spPr>
          <a:xfrm>
            <a:off x="4349182" y="4125688"/>
            <a:ext cx="3508543" cy="2196291"/>
          </a:xfrm>
          <a:prstGeom prst="roundRect">
            <a:avLst>
              <a:gd name="adj" fmla="val 7500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3" name="Google Shape;583;p71"/>
          <p:cNvSpPr txBox="1"/>
          <p:nvPr/>
        </p:nvSpPr>
        <p:spPr>
          <a:xfrm>
            <a:off x="2179775" y="1739379"/>
            <a:ext cx="8240935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ATMOSPHERE</a:t>
            </a:r>
            <a:endParaRPr/>
          </a:p>
        </p:txBody>
      </p:sp>
      <p:sp>
        <p:nvSpPr>
          <p:cNvPr id="585" name="Google Shape;585;p71"/>
          <p:cNvSpPr txBox="1"/>
          <p:nvPr/>
        </p:nvSpPr>
        <p:spPr>
          <a:xfrm>
            <a:off x="2385962" y="1556262"/>
            <a:ext cx="295128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CREATING THE</a:t>
            </a:r>
            <a:endParaRPr/>
          </a:p>
        </p:txBody>
      </p:sp>
      <p:sp>
        <p:nvSpPr>
          <p:cNvPr id="586" name="Google Shape;586;p71"/>
          <p:cNvSpPr/>
          <p:nvPr/>
        </p:nvSpPr>
        <p:spPr>
          <a:xfrm>
            <a:off x="583828" y="4125688"/>
            <a:ext cx="3508543" cy="2196291"/>
          </a:xfrm>
          <a:prstGeom prst="roundRect">
            <a:avLst>
              <a:gd name="adj" fmla="val 7500"/>
            </a:avLst>
          </a:prstGeom>
          <a:solidFill>
            <a:srgbClr val="F16E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7" name="Google Shape;587;p71"/>
          <p:cNvSpPr/>
          <p:nvPr/>
        </p:nvSpPr>
        <p:spPr>
          <a:xfrm>
            <a:off x="8105910" y="4125688"/>
            <a:ext cx="3508543" cy="2196291"/>
          </a:xfrm>
          <a:prstGeom prst="roundRect">
            <a:avLst>
              <a:gd name="adj" fmla="val 7500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8" name="Google Shape;588;p71"/>
          <p:cNvSpPr txBox="1"/>
          <p:nvPr/>
        </p:nvSpPr>
        <p:spPr>
          <a:xfrm>
            <a:off x="856366" y="5082509"/>
            <a:ext cx="3005238" cy="96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</a:pPr>
            <a:r>
              <a:rPr lang="en-US" sz="120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</a:t>
            </a:r>
            <a:endParaRPr sz="12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89" name="Google Shape;589;p71"/>
          <p:cNvSpPr txBox="1"/>
          <p:nvPr/>
        </p:nvSpPr>
        <p:spPr>
          <a:xfrm>
            <a:off x="856366" y="4404283"/>
            <a:ext cx="295128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Lighting &amp; VISUAL </a:t>
            </a:r>
            <a:endParaRPr/>
          </a:p>
        </p:txBody>
      </p:sp>
      <p:sp>
        <p:nvSpPr>
          <p:cNvPr id="590" name="Google Shape;590;p71"/>
          <p:cNvSpPr txBox="1"/>
          <p:nvPr/>
        </p:nvSpPr>
        <p:spPr>
          <a:xfrm>
            <a:off x="4657578" y="5082509"/>
            <a:ext cx="3005238" cy="96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</a:pPr>
            <a:r>
              <a:rPr lang="en-US" sz="120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</a:t>
            </a:r>
            <a:endParaRPr sz="12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91" name="Google Shape;591;p71"/>
          <p:cNvSpPr txBox="1"/>
          <p:nvPr/>
        </p:nvSpPr>
        <p:spPr>
          <a:xfrm>
            <a:off x="4657578" y="4404283"/>
            <a:ext cx="295128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Stage Production</a:t>
            </a:r>
            <a:endParaRPr/>
          </a:p>
        </p:txBody>
      </p:sp>
      <p:sp>
        <p:nvSpPr>
          <p:cNvPr id="592" name="Google Shape;592;p71"/>
          <p:cNvSpPr txBox="1"/>
          <p:nvPr/>
        </p:nvSpPr>
        <p:spPr>
          <a:xfrm>
            <a:off x="8432236" y="5082509"/>
            <a:ext cx="3005238" cy="96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</a:pPr>
            <a:r>
              <a:rPr lang="en-US" sz="120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</a:t>
            </a:r>
            <a:endParaRPr sz="12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93" name="Google Shape;593;p71"/>
          <p:cNvSpPr txBox="1"/>
          <p:nvPr/>
        </p:nvSpPr>
        <p:spPr>
          <a:xfrm>
            <a:off x="8432236" y="4404283"/>
            <a:ext cx="295128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Merchandise</a:t>
            </a:r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8DB50EE-ECBF-8DFD-D351-21672D410F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81696" y="1092365"/>
            <a:ext cx="555778" cy="55577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72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r>
              <a:rPr lang="en-US"/>
              <a:t>/30</a:t>
            </a:r>
            <a:endParaRPr/>
          </a:p>
        </p:txBody>
      </p:sp>
      <p:sp>
        <p:nvSpPr>
          <p:cNvPr id="599" name="Google Shape;599;p72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600" name="Google Shape;600;p72"/>
          <p:cNvSpPr>
            <a:spLocks noGrp="1"/>
          </p:cNvSpPr>
          <p:nvPr>
            <p:ph type="pic" idx="2"/>
          </p:nvPr>
        </p:nvSpPr>
        <p:spPr>
          <a:xfrm>
            <a:off x="9133840" y="3583451"/>
            <a:ext cx="2713091" cy="2965628"/>
          </a:xfrm>
          <a:prstGeom prst="roundRect">
            <a:avLst>
              <a:gd name="adj" fmla="val 482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601" name="Google Shape;601;p72"/>
          <p:cNvSpPr>
            <a:spLocks noGrp="1"/>
          </p:cNvSpPr>
          <p:nvPr>
            <p:ph type="pic" idx="3"/>
          </p:nvPr>
        </p:nvSpPr>
        <p:spPr>
          <a:xfrm>
            <a:off x="6146800" y="3583451"/>
            <a:ext cx="2861792" cy="2965628"/>
          </a:xfrm>
          <a:prstGeom prst="roundRect">
            <a:avLst>
              <a:gd name="adj" fmla="val 482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602" name="Google Shape;602;p72"/>
          <p:cNvSpPr>
            <a:spLocks noGrp="1"/>
          </p:cNvSpPr>
          <p:nvPr>
            <p:ph type="pic" idx="4"/>
          </p:nvPr>
        </p:nvSpPr>
        <p:spPr>
          <a:xfrm>
            <a:off x="6146799" y="706436"/>
            <a:ext cx="5700131" cy="2753044"/>
          </a:xfrm>
          <a:prstGeom prst="roundRect">
            <a:avLst>
              <a:gd name="adj" fmla="val 455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604" name="Google Shape;604;p72"/>
          <p:cNvSpPr txBox="1"/>
          <p:nvPr/>
        </p:nvSpPr>
        <p:spPr>
          <a:xfrm>
            <a:off x="511334" y="1093145"/>
            <a:ext cx="4782048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VENUE</a:t>
            </a:r>
            <a:endParaRPr dirty="0"/>
          </a:p>
        </p:txBody>
      </p:sp>
      <p:sp>
        <p:nvSpPr>
          <p:cNvPr id="605" name="Google Shape;605;p72"/>
          <p:cNvSpPr txBox="1"/>
          <p:nvPr/>
        </p:nvSpPr>
        <p:spPr>
          <a:xfrm>
            <a:off x="538285" y="3147063"/>
            <a:ext cx="3267431" cy="739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608" name="Google Shape;608;p72"/>
          <p:cNvSpPr/>
          <p:nvPr/>
        </p:nvSpPr>
        <p:spPr>
          <a:xfrm>
            <a:off x="2786297" y="4711832"/>
            <a:ext cx="2970754" cy="1452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 panose="020B0604020202020204" pitchFamily="34" charset="0"/>
              <a:buChar char="•"/>
            </a:pPr>
            <a:r>
              <a:rPr lang="en-US" i="0" u="none" strike="noStrike" cap="none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Your amazing feature here</a:t>
            </a:r>
            <a:endParaRPr dirty="0"/>
          </a:p>
          <a:p>
            <a:pPr marL="285750" marR="0" lvl="0" indent="-28575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 panose="020B0604020202020204" pitchFamily="34" charset="0"/>
              <a:buChar char="•"/>
            </a:pPr>
            <a:r>
              <a:rPr lang="en-US" i="0" u="none" strike="noStrike" cap="none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Your creative feature here</a:t>
            </a:r>
            <a:endParaRPr dirty="0"/>
          </a:p>
          <a:p>
            <a:pPr marL="285750" marR="0" lvl="0" indent="-28575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 panose="020B0604020202020204" pitchFamily="34" charset="0"/>
              <a:buChar char="•"/>
            </a:pPr>
            <a:r>
              <a:rPr lang="en-US" i="0" u="none" strike="noStrike" cap="none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Your best feature here</a:t>
            </a:r>
            <a:endParaRPr dirty="0"/>
          </a:p>
          <a:p>
            <a:pPr marL="285750" marR="0" lvl="0" indent="-28575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 panose="020B0604020202020204" pitchFamily="34" charset="0"/>
              <a:buChar char="•"/>
            </a:pPr>
            <a:r>
              <a:rPr lang="en-US" i="0" u="none" strike="noStrike" cap="none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Your unique feature here</a:t>
            </a:r>
          </a:p>
          <a:p>
            <a:pPr marL="285750" marR="0" lvl="0" indent="-28575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Montserrat Medium"/>
                <a:sym typeface="Montserrat Medium"/>
              </a:rPr>
              <a:t>Your Best spot</a:t>
            </a:r>
            <a:endParaRPr dirty="0"/>
          </a:p>
        </p:txBody>
      </p:sp>
      <p:sp>
        <p:nvSpPr>
          <p:cNvPr id="609" name="Google Shape;609;p72"/>
          <p:cNvSpPr txBox="1"/>
          <p:nvPr/>
        </p:nvSpPr>
        <p:spPr>
          <a:xfrm>
            <a:off x="538285" y="2609433"/>
            <a:ext cx="295128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SELECTION</a:t>
            </a:r>
            <a:endParaRPr dirty="0"/>
          </a:p>
        </p:txBody>
      </p:sp>
      <p:sp>
        <p:nvSpPr>
          <p:cNvPr id="6" name="Pie 5">
            <a:extLst>
              <a:ext uri="{FF2B5EF4-FFF2-40B4-BE49-F238E27FC236}">
                <a16:creationId xmlns:a16="http://schemas.microsoft.com/office/drawing/2014/main" id="{CABE8C11-9E22-7881-F7EA-D573F2308422}"/>
              </a:ext>
            </a:extLst>
          </p:cNvPr>
          <p:cNvSpPr/>
          <p:nvPr/>
        </p:nvSpPr>
        <p:spPr>
          <a:xfrm>
            <a:off x="735591" y="4617296"/>
            <a:ext cx="1660957" cy="1660957"/>
          </a:xfrm>
          <a:prstGeom prst="pie">
            <a:avLst>
              <a:gd name="adj1" fmla="val 19931642"/>
              <a:gd name="adj2" fmla="val 16200000"/>
            </a:avLst>
          </a:prstGeom>
          <a:solidFill>
            <a:srgbClr val="F16E2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B943992-9D45-9F0A-EC7B-482DDF63BB47}"/>
              </a:ext>
            </a:extLst>
          </p:cNvPr>
          <p:cNvSpPr/>
          <p:nvPr/>
        </p:nvSpPr>
        <p:spPr>
          <a:xfrm>
            <a:off x="735591" y="4617296"/>
            <a:ext cx="1660957" cy="166095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444E198-99D9-30D2-21E0-A4A51E1E6F05}"/>
              </a:ext>
            </a:extLst>
          </p:cNvPr>
          <p:cNvSpPr/>
          <p:nvPr/>
        </p:nvSpPr>
        <p:spPr>
          <a:xfrm>
            <a:off x="1148908" y="5029465"/>
            <a:ext cx="836395" cy="816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Google Shape;609;p72">
            <a:extLst>
              <a:ext uri="{FF2B5EF4-FFF2-40B4-BE49-F238E27FC236}">
                <a16:creationId xmlns:a16="http://schemas.microsoft.com/office/drawing/2014/main" id="{E9B84FA7-AC8D-E021-F766-265F9F6C0668}"/>
              </a:ext>
            </a:extLst>
          </p:cNvPr>
          <p:cNvSpPr txBox="1"/>
          <p:nvPr/>
        </p:nvSpPr>
        <p:spPr>
          <a:xfrm>
            <a:off x="1203811" y="5250510"/>
            <a:ext cx="83639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ExtraBold" pitchFamily="2" charset="77"/>
                <a:ea typeface="Montserrat SemiBold"/>
                <a:cs typeface="Montserrat SemiBold"/>
                <a:sym typeface="Montserrat SemiBold"/>
              </a:rPr>
              <a:t>75%</a:t>
            </a:r>
            <a:endParaRPr b="1" dirty="0">
              <a:solidFill>
                <a:schemeClr val="tx1">
                  <a:lumMod val="85000"/>
                  <a:lumOff val="15000"/>
                </a:schemeClr>
              </a:solidFill>
              <a:latin typeface="Montserrat ExtraBold" pitchFamily="2" charset="77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A263BC5-1C08-30FD-036D-6721039DBB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86424" y="3147063"/>
            <a:ext cx="555778" cy="55577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73"/>
          <p:cNvSpPr>
            <a:spLocks noGrp="1"/>
          </p:cNvSpPr>
          <p:nvPr>
            <p:ph type="pic" idx="2"/>
          </p:nvPr>
        </p:nvSpPr>
        <p:spPr>
          <a:xfrm>
            <a:off x="5037989" y="970908"/>
            <a:ext cx="2126386" cy="3253397"/>
          </a:xfrm>
          <a:prstGeom prst="roundRect">
            <a:avLst>
              <a:gd name="adj" fmla="val 549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616" name="Google Shape;616;p73"/>
          <p:cNvSpPr>
            <a:spLocks noGrp="1"/>
          </p:cNvSpPr>
          <p:nvPr>
            <p:ph type="pic" idx="3"/>
          </p:nvPr>
        </p:nvSpPr>
        <p:spPr>
          <a:xfrm>
            <a:off x="7309702" y="970908"/>
            <a:ext cx="2126386" cy="3253397"/>
          </a:xfrm>
          <a:prstGeom prst="roundRect">
            <a:avLst>
              <a:gd name="adj" fmla="val 549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617" name="Google Shape;617;p73"/>
          <p:cNvSpPr>
            <a:spLocks noGrp="1"/>
          </p:cNvSpPr>
          <p:nvPr>
            <p:ph type="pic" idx="4"/>
          </p:nvPr>
        </p:nvSpPr>
        <p:spPr>
          <a:xfrm>
            <a:off x="9593055" y="970907"/>
            <a:ext cx="2126386" cy="3253397"/>
          </a:xfrm>
          <a:prstGeom prst="roundRect">
            <a:avLst>
              <a:gd name="adj" fmla="val 549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618" name="Google Shape;618;p73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r>
              <a:rPr lang="en-US"/>
              <a:t>/30</a:t>
            </a:r>
            <a:endParaRPr/>
          </a:p>
        </p:txBody>
      </p:sp>
      <p:sp>
        <p:nvSpPr>
          <p:cNvPr id="619" name="Google Shape;619;p73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620" name="Google Shape;620;p73"/>
          <p:cNvSpPr txBox="1"/>
          <p:nvPr/>
        </p:nvSpPr>
        <p:spPr>
          <a:xfrm>
            <a:off x="522221" y="847201"/>
            <a:ext cx="4278685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rgbClr val="262626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EVENT</a:t>
            </a:r>
            <a:endParaRPr/>
          </a:p>
        </p:txBody>
      </p:sp>
      <p:sp>
        <p:nvSpPr>
          <p:cNvPr id="621" name="Google Shape;621;p73"/>
          <p:cNvSpPr txBox="1"/>
          <p:nvPr/>
        </p:nvSpPr>
        <p:spPr>
          <a:xfrm>
            <a:off x="522222" y="1594346"/>
            <a:ext cx="4370440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dirty="0">
                <a:solidFill>
                  <a:srgbClr val="262626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PLAN</a:t>
            </a:r>
            <a:endParaRPr dirty="0"/>
          </a:p>
        </p:txBody>
      </p:sp>
      <p:sp>
        <p:nvSpPr>
          <p:cNvPr id="622" name="Google Shape;622;p73"/>
          <p:cNvSpPr txBox="1"/>
          <p:nvPr/>
        </p:nvSpPr>
        <p:spPr>
          <a:xfrm>
            <a:off x="599799" y="5023006"/>
            <a:ext cx="209354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26262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Insert Your Planner</a:t>
            </a:r>
            <a:endParaRPr dirty="0"/>
          </a:p>
        </p:txBody>
      </p:sp>
      <p:sp>
        <p:nvSpPr>
          <p:cNvPr id="623" name="Google Shape;623;p73"/>
          <p:cNvSpPr/>
          <p:nvPr/>
        </p:nvSpPr>
        <p:spPr>
          <a:xfrm>
            <a:off x="9585045" y="4359240"/>
            <a:ext cx="2134396" cy="1307634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4" name="Google Shape;624;p73"/>
          <p:cNvSpPr txBox="1"/>
          <p:nvPr/>
        </p:nvSpPr>
        <p:spPr>
          <a:xfrm>
            <a:off x="9725778" y="4512092"/>
            <a:ext cx="178318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VIP PLAN</a:t>
            </a:r>
            <a:endParaRPr/>
          </a:p>
        </p:txBody>
      </p:sp>
      <p:sp>
        <p:nvSpPr>
          <p:cNvPr id="625" name="Google Shape;625;p73"/>
          <p:cNvSpPr/>
          <p:nvPr/>
        </p:nvSpPr>
        <p:spPr>
          <a:xfrm>
            <a:off x="7299045" y="4359240"/>
            <a:ext cx="2134396" cy="1307634"/>
          </a:xfrm>
          <a:prstGeom prst="roundRect">
            <a:avLst>
              <a:gd name="adj" fmla="val 11932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6" name="Google Shape;626;p73"/>
          <p:cNvSpPr txBox="1"/>
          <p:nvPr/>
        </p:nvSpPr>
        <p:spPr>
          <a:xfrm>
            <a:off x="7415714" y="4479438"/>
            <a:ext cx="178318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26262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BUSINESS PLAN</a:t>
            </a:r>
            <a:endParaRPr/>
          </a:p>
        </p:txBody>
      </p:sp>
      <p:sp>
        <p:nvSpPr>
          <p:cNvPr id="627" name="Google Shape;627;p73"/>
          <p:cNvSpPr/>
          <p:nvPr/>
        </p:nvSpPr>
        <p:spPr>
          <a:xfrm>
            <a:off x="5029978" y="4359240"/>
            <a:ext cx="2141827" cy="1307634"/>
          </a:xfrm>
          <a:prstGeom prst="roundRect">
            <a:avLst>
              <a:gd name="adj" fmla="val 11932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8" name="Google Shape;628;p73"/>
          <p:cNvSpPr txBox="1"/>
          <p:nvPr/>
        </p:nvSpPr>
        <p:spPr>
          <a:xfrm>
            <a:off x="5146842" y="4479438"/>
            <a:ext cx="178318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26262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BASIC PLAN</a:t>
            </a:r>
            <a:endParaRPr dirty="0"/>
          </a:p>
        </p:txBody>
      </p:sp>
      <p:sp>
        <p:nvSpPr>
          <p:cNvPr id="629" name="Google Shape;629;p73"/>
          <p:cNvSpPr txBox="1"/>
          <p:nvPr/>
        </p:nvSpPr>
        <p:spPr>
          <a:xfrm>
            <a:off x="5115276" y="4849569"/>
            <a:ext cx="1866423" cy="447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event.</a:t>
            </a:r>
            <a:endParaRPr sz="1000">
              <a:solidFill>
                <a:srgbClr val="262626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630" name="Google Shape;630;p73"/>
          <p:cNvSpPr txBox="1"/>
          <p:nvPr/>
        </p:nvSpPr>
        <p:spPr>
          <a:xfrm>
            <a:off x="599799" y="5523930"/>
            <a:ext cx="3258229" cy="739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 that celebrates the sound of the 70s-90s with a modern spirit.</a:t>
            </a:r>
            <a:endParaRPr sz="1200" dirty="0">
              <a:solidFill>
                <a:srgbClr val="26262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1" name="Google Shape;631;p73"/>
          <p:cNvSpPr txBox="1"/>
          <p:nvPr/>
        </p:nvSpPr>
        <p:spPr>
          <a:xfrm>
            <a:off x="7415714" y="4849569"/>
            <a:ext cx="1866423" cy="447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event.</a:t>
            </a:r>
            <a:endParaRPr sz="1000">
              <a:solidFill>
                <a:srgbClr val="262626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632" name="Google Shape;632;p73"/>
          <p:cNvSpPr txBox="1"/>
          <p:nvPr/>
        </p:nvSpPr>
        <p:spPr>
          <a:xfrm>
            <a:off x="9725778" y="4849569"/>
            <a:ext cx="1866423" cy="447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event.</a:t>
            </a:r>
            <a:endParaRPr sz="100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634" name="Google Shape;634;p73"/>
          <p:cNvSpPr txBox="1"/>
          <p:nvPr/>
        </p:nvSpPr>
        <p:spPr>
          <a:xfrm>
            <a:off x="5058380" y="5801807"/>
            <a:ext cx="1091911" cy="342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$10,99</a:t>
            </a:r>
            <a:endParaRPr dirty="0"/>
          </a:p>
        </p:txBody>
      </p:sp>
      <p:sp>
        <p:nvSpPr>
          <p:cNvPr id="635" name="Google Shape;635;p73"/>
          <p:cNvSpPr txBox="1"/>
          <p:nvPr/>
        </p:nvSpPr>
        <p:spPr>
          <a:xfrm>
            <a:off x="7307055" y="5886240"/>
            <a:ext cx="1091911" cy="342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$20,99</a:t>
            </a:r>
            <a:endParaRPr/>
          </a:p>
        </p:txBody>
      </p:sp>
      <p:sp>
        <p:nvSpPr>
          <p:cNvPr id="636" name="Google Shape;636;p73"/>
          <p:cNvSpPr txBox="1"/>
          <p:nvPr/>
        </p:nvSpPr>
        <p:spPr>
          <a:xfrm>
            <a:off x="9593055" y="5886240"/>
            <a:ext cx="1091911" cy="342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>
                <a:solidFill>
                  <a:srgbClr val="F06E2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$40,99</a:t>
            </a:r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C56FAEF-45DD-147E-55AD-17A3538B29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61563" y="3151111"/>
            <a:ext cx="555778" cy="55577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692982FA-E3BC-7BA7-56CC-9357434C7577}"/>
              </a:ext>
            </a:extLst>
          </p:cNvPr>
          <p:cNvGrpSpPr/>
          <p:nvPr/>
        </p:nvGrpSpPr>
        <p:grpSpPr>
          <a:xfrm>
            <a:off x="944482" y="1319958"/>
            <a:ext cx="4600924" cy="1739900"/>
            <a:chOff x="799342" y="1319958"/>
            <a:chExt cx="4729844" cy="17399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E3C67E9-3613-82AA-7ADC-CB4207C73CA1}"/>
                </a:ext>
              </a:extLst>
            </p:cNvPr>
            <p:cNvCxnSpPr/>
            <p:nvPr/>
          </p:nvCxnSpPr>
          <p:spPr>
            <a:xfrm>
              <a:off x="799342" y="1319958"/>
              <a:ext cx="4729844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01B14DF-7B14-0FB5-4AB6-B11E9BCB3EF4}"/>
                </a:ext>
              </a:extLst>
            </p:cNvPr>
            <p:cNvCxnSpPr/>
            <p:nvPr/>
          </p:nvCxnSpPr>
          <p:spPr>
            <a:xfrm>
              <a:off x="799342" y="1764458"/>
              <a:ext cx="4729844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9604789-1093-EFEE-1962-E9CAB27E8D21}"/>
                </a:ext>
              </a:extLst>
            </p:cNvPr>
            <p:cNvCxnSpPr/>
            <p:nvPr/>
          </p:nvCxnSpPr>
          <p:spPr>
            <a:xfrm>
              <a:off x="799342" y="2208958"/>
              <a:ext cx="4729844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5596FF45-2A1D-6F9C-DDA4-101E771B52B7}"/>
                </a:ext>
              </a:extLst>
            </p:cNvPr>
            <p:cNvCxnSpPr/>
            <p:nvPr/>
          </p:nvCxnSpPr>
          <p:spPr>
            <a:xfrm>
              <a:off x="799342" y="2628058"/>
              <a:ext cx="4729844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C66138E-35C0-23AF-6A05-FDF281D98D31}"/>
                </a:ext>
              </a:extLst>
            </p:cNvPr>
            <p:cNvCxnSpPr/>
            <p:nvPr/>
          </p:nvCxnSpPr>
          <p:spPr>
            <a:xfrm>
              <a:off x="799342" y="3059858"/>
              <a:ext cx="4729844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1" name="Google Shape;641;p74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642" name="Google Shape;642;p74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r>
              <a:rPr lang="en-US"/>
              <a:t>/30</a:t>
            </a:r>
            <a:endParaRPr/>
          </a:p>
        </p:txBody>
      </p:sp>
      <p:sp>
        <p:nvSpPr>
          <p:cNvPr id="644" name="Google Shape;644;p74"/>
          <p:cNvSpPr txBox="1"/>
          <p:nvPr/>
        </p:nvSpPr>
        <p:spPr>
          <a:xfrm>
            <a:off x="5924180" y="747331"/>
            <a:ext cx="4600924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dirty="0">
                <a:solidFill>
                  <a:srgbClr val="262626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BUDGET</a:t>
            </a:r>
            <a:endParaRPr dirty="0"/>
          </a:p>
        </p:txBody>
      </p:sp>
      <p:sp>
        <p:nvSpPr>
          <p:cNvPr id="645" name="Google Shape;645;p74"/>
          <p:cNvSpPr txBox="1"/>
          <p:nvPr/>
        </p:nvSpPr>
        <p:spPr>
          <a:xfrm>
            <a:off x="5924180" y="1490517"/>
            <a:ext cx="5932858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dirty="0">
                <a:solidFill>
                  <a:srgbClr val="262626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PLANNING</a:t>
            </a:r>
            <a:endParaRPr dirty="0"/>
          </a:p>
        </p:txBody>
      </p:sp>
      <p:sp>
        <p:nvSpPr>
          <p:cNvPr id="646" name="Google Shape;646;p74"/>
          <p:cNvSpPr txBox="1"/>
          <p:nvPr/>
        </p:nvSpPr>
        <p:spPr>
          <a:xfrm>
            <a:off x="5950015" y="2749410"/>
            <a:ext cx="209354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26262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MANAGEMENT</a:t>
            </a:r>
            <a:endParaRPr dirty="0"/>
          </a:p>
        </p:txBody>
      </p:sp>
      <p:sp>
        <p:nvSpPr>
          <p:cNvPr id="647" name="Google Shape;647;p74"/>
          <p:cNvSpPr/>
          <p:nvPr/>
        </p:nvSpPr>
        <p:spPr>
          <a:xfrm>
            <a:off x="615754" y="4574192"/>
            <a:ext cx="3469927" cy="1708322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8" name="Google Shape;648;p74"/>
          <p:cNvSpPr txBox="1"/>
          <p:nvPr/>
        </p:nvSpPr>
        <p:spPr>
          <a:xfrm>
            <a:off x="894268" y="4821568"/>
            <a:ext cx="253286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$234,000,000</a:t>
            </a:r>
            <a:endParaRPr/>
          </a:p>
        </p:txBody>
      </p:sp>
      <p:sp>
        <p:nvSpPr>
          <p:cNvPr id="649" name="Google Shape;649;p74"/>
          <p:cNvSpPr txBox="1"/>
          <p:nvPr/>
        </p:nvSpPr>
        <p:spPr>
          <a:xfrm>
            <a:off x="5950015" y="3078726"/>
            <a:ext cx="3258229" cy="739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200"/>
              <a:buFont typeface="Montserrat"/>
              <a:buNone/>
            </a:pPr>
            <a:r>
              <a:rPr lang="en-US" sz="1200" u="none" strike="noStrike" cap="none" dirty="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 that celebrates the sound of the 70s-90s with a modern spirit.</a:t>
            </a:r>
            <a:endParaRPr sz="1200" dirty="0">
              <a:solidFill>
                <a:srgbClr val="26262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50" name="Google Shape;650;p74"/>
          <p:cNvSpPr txBox="1"/>
          <p:nvPr/>
        </p:nvSpPr>
        <p:spPr>
          <a:xfrm>
            <a:off x="894268" y="5320811"/>
            <a:ext cx="2912897" cy="739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</a:pPr>
            <a:r>
              <a:rPr lang="en-US" sz="120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sound.</a:t>
            </a:r>
            <a:endParaRPr sz="12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651" name="Google Shape;651;p74"/>
          <p:cNvSpPr/>
          <p:nvPr/>
        </p:nvSpPr>
        <p:spPr>
          <a:xfrm>
            <a:off x="4373562" y="4561666"/>
            <a:ext cx="3469927" cy="1708322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2" name="Google Shape;652;p74"/>
          <p:cNvSpPr txBox="1"/>
          <p:nvPr/>
        </p:nvSpPr>
        <p:spPr>
          <a:xfrm>
            <a:off x="4652076" y="4809042"/>
            <a:ext cx="253286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$345,000,000</a:t>
            </a:r>
            <a:endParaRPr/>
          </a:p>
        </p:txBody>
      </p:sp>
      <p:sp>
        <p:nvSpPr>
          <p:cNvPr id="653" name="Google Shape;653;p74"/>
          <p:cNvSpPr txBox="1"/>
          <p:nvPr/>
        </p:nvSpPr>
        <p:spPr>
          <a:xfrm>
            <a:off x="4652076" y="5308285"/>
            <a:ext cx="2912897" cy="739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</a:pPr>
            <a:r>
              <a:rPr lang="en-US" sz="120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sound.</a:t>
            </a:r>
            <a:endParaRPr sz="12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654" name="Google Shape;654;p74"/>
          <p:cNvSpPr/>
          <p:nvPr/>
        </p:nvSpPr>
        <p:spPr>
          <a:xfrm>
            <a:off x="8131371" y="4561666"/>
            <a:ext cx="3469927" cy="1708322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5" name="Google Shape;655;p74"/>
          <p:cNvSpPr txBox="1"/>
          <p:nvPr/>
        </p:nvSpPr>
        <p:spPr>
          <a:xfrm>
            <a:off x="8409885" y="4809042"/>
            <a:ext cx="253286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$456,000,000</a:t>
            </a:r>
            <a:endParaRPr/>
          </a:p>
        </p:txBody>
      </p:sp>
      <p:sp>
        <p:nvSpPr>
          <p:cNvPr id="656" name="Google Shape;656;p74"/>
          <p:cNvSpPr txBox="1"/>
          <p:nvPr/>
        </p:nvSpPr>
        <p:spPr>
          <a:xfrm>
            <a:off x="8409885" y="5308285"/>
            <a:ext cx="2912897" cy="739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</a:pPr>
            <a:r>
              <a:rPr lang="en-US" sz="120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sound.</a:t>
            </a:r>
            <a:endParaRPr sz="12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F2AEF9E-1690-F980-D294-FE0E8F30E2A4}"/>
              </a:ext>
            </a:extLst>
          </p:cNvPr>
          <p:cNvSpPr/>
          <p:nvPr/>
        </p:nvSpPr>
        <p:spPr>
          <a:xfrm>
            <a:off x="1252756" y="1236854"/>
            <a:ext cx="276147" cy="1835397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F5DBDBA-04EC-9E78-7CF6-F9504DA48373}"/>
              </a:ext>
            </a:extLst>
          </p:cNvPr>
          <p:cNvSpPr/>
          <p:nvPr/>
        </p:nvSpPr>
        <p:spPr>
          <a:xfrm>
            <a:off x="1554838" y="2027045"/>
            <a:ext cx="276147" cy="1045206"/>
          </a:xfrm>
          <a:prstGeom prst="roundRect">
            <a:avLst/>
          </a:prstGeom>
          <a:solidFill>
            <a:srgbClr val="F16E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9589364-DC78-DFCE-CC4F-F62561047596}"/>
              </a:ext>
            </a:extLst>
          </p:cNvPr>
          <p:cNvSpPr/>
          <p:nvPr/>
        </p:nvSpPr>
        <p:spPr>
          <a:xfrm>
            <a:off x="1868495" y="1658308"/>
            <a:ext cx="276147" cy="1413943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66407E6-0AA0-B114-CB5E-DC56A3029B11}"/>
              </a:ext>
            </a:extLst>
          </p:cNvPr>
          <p:cNvSpPr/>
          <p:nvPr/>
        </p:nvSpPr>
        <p:spPr>
          <a:xfrm>
            <a:off x="2779753" y="1236854"/>
            <a:ext cx="276147" cy="1835397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F57513D9-7E9A-F6E9-0453-7D9E6459C0F7}"/>
              </a:ext>
            </a:extLst>
          </p:cNvPr>
          <p:cNvSpPr/>
          <p:nvPr/>
        </p:nvSpPr>
        <p:spPr>
          <a:xfrm>
            <a:off x="3093410" y="2027045"/>
            <a:ext cx="276147" cy="1045206"/>
          </a:xfrm>
          <a:prstGeom prst="roundRect">
            <a:avLst/>
          </a:prstGeom>
          <a:solidFill>
            <a:srgbClr val="F16E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02894828-28F4-276C-0329-2B2D4E612498}"/>
              </a:ext>
            </a:extLst>
          </p:cNvPr>
          <p:cNvSpPr/>
          <p:nvPr/>
        </p:nvSpPr>
        <p:spPr>
          <a:xfrm>
            <a:off x="3407067" y="1658308"/>
            <a:ext cx="276147" cy="1413943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E2CB97A0-C06C-40C4-1BC9-8BDCDB9F814B}"/>
              </a:ext>
            </a:extLst>
          </p:cNvPr>
          <p:cNvSpPr/>
          <p:nvPr/>
        </p:nvSpPr>
        <p:spPr>
          <a:xfrm>
            <a:off x="4243375" y="1236854"/>
            <a:ext cx="276147" cy="1835397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C1E40DF3-7D65-2859-A880-264516D0B5A7}"/>
              </a:ext>
            </a:extLst>
          </p:cNvPr>
          <p:cNvSpPr/>
          <p:nvPr/>
        </p:nvSpPr>
        <p:spPr>
          <a:xfrm>
            <a:off x="4557032" y="2027045"/>
            <a:ext cx="276147" cy="1045206"/>
          </a:xfrm>
          <a:prstGeom prst="roundRect">
            <a:avLst/>
          </a:prstGeom>
          <a:solidFill>
            <a:srgbClr val="F16E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FB8FC30-113D-B075-E4BA-534834D65C96}"/>
              </a:ext>
            </a:extLst>
          </p:cNvPr>
          <p:cNvSpPr/>
          <p:nvPr/>
        </p:nvSpPr>
        <p:spPr>
          <a:xfrm>
            <a:off x="4870689" y="1658308"/>
            <a:ext cx="276147" cy="1413943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Google Shape;646;p74">
            <a:extLst>
              <a:ext uri="{FF2B5EF4-FFF2-40B4-BE49-F238E27FC236}">
                <a16:creationId xmlns:a16="http://schemas.microsoft.com/office/drawing/2014/main" id="{A24A8862-B2E4-2C41-7DFA-4E3DBB375C03}"/>
              </a:ext>
            </a:extLst>
          </p:cNvPr>
          <p:cNvSpPr txBox="1"/>
          <p:nvPr/>
        </p:nvSpPr>
        <p:spPr>
          <a:xfrm>
            <a:off x="1185585" y="3181938"/>
            <a:ext cx="136582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26262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SERI 1</a:t>
            </a:r>
            <a:endParaRPr dirty="0"/>
          </a:p>
        </p:txBody>
      </p:sp>
      <p:sp>
        <p:nvSpPr>
          <p:cNvPr id="17" name="Google Shape;646;p74">
            <a:extLst>
              <a:ext uri="{FF2B5EF4-FFF2-40B4-BE49-F238E27FC236}">
                <a16:creationId xmlns:a16="http://schemas.microsoft.com/office/drawing/2014/main" id="{4DBFF24C-8FBB-2DD1-AD00-ED445122D7E1}"/>
              </a:ext>
            </a:extLst>
          </p:cNvPr>
          <p:cNvSpPr txBox="1"/>
          <p:nvPr/>
        </p:nvSpPr>
        <p:spPr>
          <a:xfrm>
            <a:off x="2717282" y="3186341"/>
            <a:ext cx="103966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26262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SERI 2</a:t>
            </a:r>
            <a:endParaRPr dirty="0"/>
          </a:p>
        </p:txBody>
      </p:sp>
      <p:sp>
        <p:nvSpPr>
          <p:cNvPr id="18" name="Google Shape;646;p74">
            <a:extLst>
              <a:ext uri="{FF2B5EF4-FFF2-40B4-BE49-F238E27FC236}">
                <a16:creationId xmlns:a16="http://schemas.microsoft.com/office/drawing/2014/main" id="{0C5D0273-96D6-3CA8-80C5-7F282D826B28}"/>
              </a:ext>
            </a:extLst>
          </p:cNvPr>
          <p:cNvSpPr txBox="1"/>
          <p:nvPr/>
        </p:nvSpPr>
        <p:spPr>
          <a:xfrm>
            <a:off x="4180903" y="3186341"/>
            <a:ext cx="113043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26262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SERI 3</a:t>
            </a:r>
            <a:endParaRPr dirty="0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1B233657-69DE-6CCC-4869-9B1253746B1C}"/>
              </a:ext>
            </a:extLst>
          </p:cNvPr>
          <p:cNvSpPr/>
          <p:nvPr/>
        </p:nvSpPr>
        <p:spPr>
          <a:xfrm>
            <a:off x="1294707" y="3617691"/>
            <a:ext cx="189309" cy="210272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Google Shape;646;p74">
            <a:extLst>
              <a:ext uri="{FF2B5EF4-FFF2-40B4-BE49-F238E27FC236}">
                <a16:creationId xmlns:a16="http://schemas.microsoft.com/office/drawing/2014/main" id="{D9F8EAC1-CA35-2E14-9054-666D84935F64}"/>
              </a:ext>
            </a:extLst>
          </p:cNvPr>
          <p:cNvSpPr txBox="1"/>
          <p:nvPr/>
        </p:nvSpPr>
        <p:spPr>
          <a:xfrm>
            <a:off x="1505706" y="3604097"/>
            <a:ext cx="1365820" cy="2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dirty="0">
                <a:solidFill>
                  <a:srgbClr val="262626"/>
                </a:solidFill>
                <a:latin typeface="Montserrat" pitchFamily="2" charset="77"/>
                <a:ea typeface="Montserrat SemiBold"/>
                <a:cs typeface="Montserrat SemiBold"/>
                <a:sym typeface="Montserrat SemiBold"/>
              </a:rPr>
              <a:t>Marketing</a:t>
            </a:r>
            <a:endParaRPr sz="1000" dirty="0">
              <a:latin typeface="Montserrat" pitchFamily="2" charset="77"/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834A4243-C7D1-FA49-3881-233DDAFBAFE2}"/>
              </a:ext>
            </a:extLst>
          </p:cNvPr>
          <p:cNvSpPr/>
          <p:nvPr/>
        </p:nvSpPr>
        <p:spPr>
          <a:xfrm>
            <a:off x="2823171" y="3608208"/>
            <a:ext cx="189309" cy="210272"/>
          </a:xfrm>
          <a:prstGeom prst="roundRect">
            <a:avLst/>
          </a:prstGeom>
          <a:solidFill>
            <a:srgbClr val="F16E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Google Shape;646;p74">
            <a:extLst>
              <a:ext uri="{FF2B5EF4-FFF2-40B4-BE49-F238E27FC236}">
                <a16:creationId xmlns:a16="http://schemas.microsoft.com/office/drawing/2014/main" id="{499985F8-33FA-A9D4-E2C1-4C6DF182956F}"/>
              </a:ext>
            </a:extLst>
          </p:cNvPr>
          <p:cNvSpPr txBox="1"/>
          <p:nvPr/>
        </p:nvSpPr>
        <p:spPr>
          <a:xfrm>
            <a:off x="2987870" y="3604097"/>
            <a:ext cx="1039664" cy="2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dirty="0">
                <a:solidFill>
                  <a:srgbClr val="262626"/>
                </a:solidFill>
                <a:latin typeface="Montserrat" pitchFamily="2" charset="77"/>
                <a:sym typeface="Montserrat SemiBold"/>
              </a:rPr>
              <a:t>Planning</a:t>
            </a:r>
            <a:endParaRPr sz="1000" dirty="0">
              <a:latin typeface="Montserrat" pitchFamily="2" charset="77"/>
            </a:endParaRP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9E3BE580-BDDB-AC32-AC11-C38A4195F0CB}"/>
              </a:ext>
            </a:extLst>
          </p:cNvPr>
          <p:cNvSpPr/>
          <p:nvPr/>
        </p:nvSpPr>
        <p:spPr>
          <a:xfrm>
            <a:off x="4286793" y="3617691"/>
            <a:ext cx="189309" cy="210272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Google Shape;646;p74">
            <a:extLst>
              <a:ext uri="{FF2B5EF4-FFF2-40B4-BE49-F238E27FC236}">
                <a16:creationId xmlns:a16="http://schemas.microsoft.com/office/drawing/2014/main" id="{1E8D3577-0879-4B83-1682-95149DC7D737}"/>
              </a:ext>
            </a:extLst>
          </p:cNvPr>
          <p:cNvSpPr txBox="1"/>
          <p:nvPr/>
        </p:nvSpPr>
        <p:spPr>
          <a:xfrm>
            <a:off x="4459160" y="3604097"/>
            <a:ext cx="1039664" cy="2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dirty="0">
                <a:solidFill>
                  <a:srgbClr val="262626"/>
                </a:solidFill>
                <a:latin typeface="Montserrat" pitchFamily="2" charset="77"/>
                <a:sym typeface="Montserrat SemiBold"/>
              </a:rPr>
              <a:t>Marking</a:t>
            </a:r>
            <a:endParaRPr sz="1000" dirty="0">
              <a:latin typeface="Montserrat" pitchFamily="2" charset="77"/>
            </a:endParaRPr>
          </a:p>
        </p:txBody>
      </p:sp>
      <p:sp>
        <p:nvSpPr>
          <p:cNvPr id="27" name="Google Shape;646;p74">
            <a:extLst>
              <a:ext uri="{FF2B5EF4-FFF2-40B4-BE49-F238E27FC236}">
                <a16:creationId xmlns:a16="http://schemas.microsoft.com/office/drawing/2014/main" id="{B58E434B-78C4-0675-6A54-6CCEFBD50D62}"/>
              </a:ext>
            </a:extLst>
          </p:cNvPr>
          <p:cNvSpPr txBox="1"/>
          <p:nvPr/>
        </p:nvSpPr>
        <p:spPr>
          <a:xfrm>
            <a:off x="593478" y="1121449"/>
            <a:ext cx="351004" cy="2031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bg1">
                    <a:lumMod val="75000"/>
                  </a:schemeClr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1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chemeClr val="bg1">
                  <a:lumMod val="75000"/>
                </a:schemeClr>
              </a:solidFill>
              <a:latin typeface="Montserrat SemiBold"/>
              <a:sym typeface="Montserrat SemiBold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Montserrat SemiBold"/>
                <a:sym typeface="Montserrat SemiBold"/>
              </a:rPr>
              <a:t>2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chemeClr val="bg1">
                  <a:lumMod val="75000"/>
                </a:schemeClr>
              </a:solidFill>
              <a:latin typeface="Montserrat SemiBold"/>
              <a:sym typeface="Montserrat SemiBold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Montserrat SemiBold"/>
                <a:sym typeface="Montserrat SemiBold"/>
              </a:rPr>
              <a:t>3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chemeClr val="bg1">
                  <a:lumMod val="75000"/>
                </a:schemeClr>
              </a:solidFill>
              <a:latin typeface="Montserrat SemiBold"/>
              <a:sym typeface="Montserrat SemiBold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Montserrat SemiBold"/>
                <a:sym typeface="Montserrat SemiBold"/>
              </a:rPr>
              <a:t>4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chemeClr val="bg1">
                  <a:lumMod val="75000"/>
                </a:schemeClr>
              </a:solidFill>
              <a:latin typeface="Montserrat SemiBold"/>
              <a:sym typeface="Montserrat SemiBold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Montserrat SemiBold"/>
                <a:sym typeface="Montserrat SemiBold"/>
              </a:rPr>
              <a:t>5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F48E60E-7E23-6A0F-6940-F419E31A32B5}"/>
              </a:ext>
            </a:extLst>
          </p:cNvPr>
          <p:cNvSpPr/>
          <p:nvPr/>
        </p:nvSpPr>
        <p:spPr>
          <a:xfrm>
            <a:off x="10926051" y="3191369"/>
            <a:ext cx="475262" cy="475262"/>
          </a:xfrm>
          <a:prstGeom prst="ellipse">
            <a:avLst/>
          </a:prstGeom>
          <a:solidFill>
            <a:srgbClr val="F16E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D167120-F9A8-FDF8-2B1C-A063FC2208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79037" y="3244355"/>
            <a:ext cx="369289" cy="36928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75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663" name="Google Shape;663;p75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r>
              <a:rPr lang="en-US"/>
              <a:t>/30</a:t>
            </a:r>
            <a:endParaRPr/>
          </a:p>
        </p:txBody>
      </p:sp>
      <p:sp>
        <p:nvSpPr>
          <p:cNvPr id="664" name="Google Shape;664;p75"/>
          <p:cNvSpPr/>
          <p:nvPr/>
        </p:nvSpPr>
        <p:spPr>
          <a:xfrm>
            <a:off x="334964" y="751562"/>
            <a:ext cx="11522073" cy="5809576"/>
          </a:xfrm>
          <a:prstGeom prst="roundRect">
            <a:avLst>
              <a:gd name="adj" fmla="val 514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5" name="Google Shape;665;p75"/>
          <p:cNvSpPr txBox="1"/>
          <p:nvPr/>
        </p:nvSpPr>
        <p:spPr>
          <a:xfrm>
            <a:off x="1046740" y="1379871"/>
            <a:ext cx="460092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BUDGET</a:t>
            </a:r>
            <a:endParaRPr dirty="0"/>
          </a:p>
        </p:txBody>
      </p:sp>
      <p:sp>
        <p:nvSpPr>
          <p:cNvPr id="666" name="Google Shape;666;p75"/>
          <p:cNvSpPr txBox="1"/>
          <p:nvPr/>
        </p:nvSpPr>
        <p:spPr>
          <a:xfrm>
            <a:off x="1046740" y="2011878"/>
            <a:ext cx="422127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BREAK</a:t>
            </a:r>
            <a:endParaRPr/>
          </a:p>
        </p:txBody>
      </p:sp>
      <p:sp>
        <p:nvSpPr>
          <p:cNvPr id="667" name="Google Shape;667;p75"/>
          <p:cNvSpPr txBox="1"/>
          <p:nvPr/>
        </p:nvSpPr>
        <p:spPr>
          <a:xfrm>
            <a:off x="1046739" y="2643885"/>
            <a:ext cx="422127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DOWN</a:t>
            </a:r>
            <a:endParaRPr dirty="0"/>
          </a:p>
        </p:txBody>
      </p:sp>
      <p:sp>
        <p:nvSpPr>
          <p:cNvPr id="668" name="Google Shape;668;p75"/>
          <p:cNvSpPr/>
          <p:nvPr/>
        </p:nvSpPr>
        <p:spPr>
          <a:xfrm>
            <a:off x="851075" y="4090015"/>
            <a:ext cx="6870526" cy="587173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9" name="Google Shape;669;p75"/>
          <p:cNvSpPr/>
          <p:nvPr/>
        </p:nvSpPr>
        <p:spPr>
          <a:xfrm>
            <a:off x="851075" y="4813023"/>
            <a:ext cx="5760740" cy="587173"/>
          </a:xfrm>
          <a:prstGeom prst="roundRect">
            <a:avLst>
              <a:gd name="adj" fmla="val 11932"/>
            </a:avLst>
          </a:prstGeom>
          <a:solidFill>
            <a:srgbClr val="D0CECE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0" name="Google Shape;670;p75"/>
          <p:cNvSpPr/>
          <p:nvPr/>
        </p:nvSpPr>
        <p:spPr>
          <a:xfrm>
            <a:off x="851074" y="5549080"/>
            <a:ext cx="4863926" cy="587173"/>
          </a:xfrm>
          <a:prstGeom prst="roundRect">
            <a:avLst>
              <a:gd name="adj" fmla="val 11932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p75"/>
          <p:cNvSpPr txBox="1"/>
          <p:nvPr/>
        </p:nvSpPr>
        <p:spPr>
          <a:xfrm>
            <a:off x="8339468" y="4224274"/>
            <a:ext cx="2789999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85% Marketing</a:t>
            </a:r>
            <a:endParaRPr sz="1800" dirty="0"/>
          </a:p>
        </p:txBody>
      </p:sp>
      <p:sp>
        <p:nvSpPr>
          <p:cNvPr id="673" name="Google Shape;673;p75"/>
          <p:cNvSpPr txBox="1"/>
          <p:nvPr/>
        </p:nvSpPr>
        <p:spPr>
          <a:xfrm>
            <a:off x="8442389" y="4949291"/>
            <a:ext cx="2702872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bg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65% Branding</a:t>
            </a:r>
            <a:endParaRPr sz="1800" dirty="0">
              <a:solidFill>
                <a:schemeClr val="bg1"/>
              </a:solidFill>
            </a:endParaRPr>
          </a:p>
        </p:txBody>
      </p:sp>
      <p:sp>
        <p:nvSpPr>
          <p:cNvPr id="674" name="Google Shape;674;p75"/>
          <p:cNvSpPr txBox="1"/>
          <p:nvPr/>
        </p:nvSpPr>
        <p:spPr>
          <a:xfrm>
            <a:off x="8546264" y="5645842"/>
            <a:ext cx="2584158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bg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45% Content</a:t>
            </a:r>
            <a:endParaRPr sz="1800" dirty="0">
              <a:solidFill>
                <a:schemeClr val="bg1"/>
              </a:solidFill>
            </a:endParaRPr>
          </a:p>
        </p:txBody>
      </p:sp>
      <p:sp>
        <p:nvSpPr>
          <p:cNvPr id="677" name="Google Shape;677;p75"/>
          <p:cNvSpPr txBox="1"/>
          <p:nvPr/>
        </p:nvSpPr>
        <p:spPr>
          <a:xfrm>
            <a:off x="7950081" y="1436261"/>
            <a:ext cx="319518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bg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Plan 1 breakdown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678" name="Google Shape;678;p75"/>
          <p:cNvSpPr txBox="1"/>
          <p:nvPr/>
        </p:nvSpPr>
        <p:spPr>
          <a:xfrm>
            <a:off x="7887032" y="2000112"/>
            <a:ext cx="3258229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200"/>
              <a:buFont typeface="Montserrat"/>
              <a:buNone/>
            </a:pPr>
            <a:r>
              <a:rPr lang="en-US" sz="1200" u="none" strike="noStrike" cap="none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 that celebrates the sound of the 70s-90s with a modern spirit.</a:t>
            </a:r>
            <a:endParaRPr sz="1200">
              <a:solidFill>
                <a:schemeClr val="bg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" name="Google Shape;668;p75">
            <a:extLst>
              <a:ext uri="{FF2B5EF4-FFF2-40B4-BE49-F238E27FC236}">
                <a16:creationId xmlns:a16="http://schemas.microsoft.com/office/drawing/2014/main" id="{5666C9EF-81D3-7634-A276-48008D5EB6F8}"/>
              </a:ext>
            </a:extLst>
          </p:cNvPr>
          <p:cNvSpPr/>
          <p:nvPr/>
        </p:nvSpPr>
        <p:spPr>
          <a:xfrm>
            <a:off x="851074" y="4090015"/>
            <a:ext cx="10491003" cy="587173"/>
          </a:xfrm>
          <a:prstGeom prst="roundRect">
            <a:avLst>
              <a:gd name="adj" fmla="val 11932"/>
            </a:avLst>
          </a:prstGeom>
          <a:noFill/>
          <a:ln w="12700">
            <a:solidFill>
              <a:schemeClr val="accent2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669;p75">
            <a:extLst>
              <a:ext uri="{FF2B5EF4-FFF2-40B4-BE49-F238E27FC236}">
                <a16:creationId xmlns:a16="http://schemas.microsoft.com/office/drawing/2014/main" id="{EC955434-D110-115E-2ED2-57D4D15885DC}"/>
              </a:ext>
            </a:extLst>
          </p:cNvPr>
          <p:cNvSpPr/>
          <p:nvPr/>
        </p:nvSpPr>
        <p:spPr>
          <a:xfrm>
            <a:off x="851073" y="4813023"/>
            <a:ext cx="10491003" cy="587173"/>
          </a:xfrm>
          <a:prstGeom prst="roundRect">
            <a:avLst>
              <a:gd name="adj" fmla="val 11932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670;p75">
            <a:extLst>
              <a:ext uri="{FF2B5EF4-FFF2-40B4-BE49-F238E27FC236}">
                <a16:creationId xmlns:a16="http://schemas.microsoft.com/office/drawing/2014/main" id="{508B57B8-5572-F232-68E3-6BC3467FAEE3}"/>
              </a:ext>
            </a:extLst>
          </p:cNvPr>
          <p:cNvSpPr/>
          <p:nvPr/>
        </p:nvSpPr>
        <p:spPr>
          <a:xfrm>
            <a:off x="851073" y="5549080"/>
            <a:ext cx="10489853" cy="587173"/>
          </a:xfrm>
          <a:prstGeom prst="roundRect">
            <a:avLst>
              <a:gd name="adj" fmla="val 11932"/>
            </a:avLst>
          </a:prstGeom>
          <a:noFill/>
          <a:ln w="12700">
            <a:solidFill>
              <a:schemeClr val="bg1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58"/>
          <p:cNvSpPr>
            <a:spLocks noGrp="1"/>
          </p:cNvSpPr>
          <p:nvPr>
            <p:ph type="pic" idx="2"/>
          </p:nvPr>
        </p:nvSpPr>
        <p:spPr>
          <a:xfrm>
            <a:off x="403413" y="885407"/>
            <a:ext cx="5711226" cy="5566749"/>
          </a:xfrm>
          <a:prstGeom prst="roundRect">
            <a:avLst>
              <a:gd name="adj" fmla="val 3206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305" name="Google Shape;305;p58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r>
              <a:rPr lang="en-US"/>
              <a:t>/30</a:t>
            </a:r>
            <a:endParaRPr/>
          </a:p>
        </p:txBody>
      </p:sp>
      <p:sp>
        <p:nvSpPr>
          <p:cNvPr id="306" name="Google Shape;306;p58"/>
          <p:cNvSpPr txBox="1"/>
          <p:nvPr/>
        </p:nvSpPr>
        <p:spPr>
          <a:xfrm>
            <a:off x="7162606" y="855654"/>
            <a:ext cx="442736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WELCOME</a:t>
            </a:r>
            <a:endParaRPr/>
          </a:p>
        </p:txBody>
      </p:sp>
      <p:sp>
        <p:nvSpPr>
          <p:cNvPr id="307" name="Google Shape;307;p58"/>
          <p:cNvSpPr txBox="1"/>
          <p:nvPr/>
        </p:nvSpPr>
        <p:spPr>
          <a:xfrm>
            <a:off x="8574332" y="4902998"/>
            <a:ext cx="290390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Retro Music Festival</a:t>
            </a:r>
            <a:endParaRPr dirty="0"/>
          </a:p>
        </p:txBody>
      </p:sp>
      <p:sp>
        <p:nvSpPr>
          <p:cNvPr id="308" name="Google Shape;308;p58"/>
          <p:cNvSpPr txBox="1"/>
          <p:nvPr/>
        </p:nvSpPr>
        <p:spPr>
          <a:xfrm>
            <a:off x="7572373" y="5419856"/>
            <a:ext cx="3946741" cy="941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</a:pPr>
            <a:r>
              <a:rPr lang="en-US" sz="1200" u="none" strike="noStrike" cap="none" dirty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Welcome to Retro Vibes! </a:t>
            </a:r>
            <a:r>
              <a:rPr lang="en-US" sz="1200" dirty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celebration of music full of color, nostalgia, and energy.</a:t>
            </a:r>
            <a:endParaRPr dirty="0"/>
          </a:p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</a:pPr>
            <a:r>
              <a:rPr lang="en-US" sz="1200" u="none" strike="noStrike" cap="none" dirty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Where classic sounds meet modern visuals.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311" name="Google Shape;311;p58"/>
          <p:cNvSpPr txBox="1"/>
          <p:nvPr/>
        </p:nvSpPr>
        <p:spPr>
          <a:xfrm>
            <a:off x="8948275" y="1368366"/>
            <a:ext cx="290876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MASSAGE</a:t>
            </a:r>
            <a:endParaRPr/>
          </a:p>
        </p:txBody>
      </p:sp>
      <p:sp>
        <p:nvSpPr>
          <p:cNvPr id="312" name="Google Shape;312;p58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F7C3B9A-64CA-5DB0-7324-C50E8D75BF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67753" y="3902014"/>
            <a:ext cx="555778" cy="55577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607C4F7A-6471-74E2-E545-45AA53F660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85278" y="3902014"/>
            <a:ext cx="555778" cy="555778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FFCF974D-C895-46D0-284A-188E93079A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02803" y="3902014"/>
            <a:ext cx="555778" cy="55577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B0B26287-925E-587D-142C-BF7B0627593E}"/>
              </a:ext>
            </a:extLst>
          </p:cNvPr>
          <p:cNvSpPr/>
          <p:nvPr/>
        </p:nvSpPr>
        <p:spPr>
          <a:xfrm>
            <a:off x="5823312" y="3130069"/>
            <a:ext cx="582654" cy="582654"/>
          </a:xfrm>
          <a:prstGeom prst="ellipse">
            <a:avLst/>
          </a:prstGeom>
          <a:solidFill>
            <a:srgbClr val="F16E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543263D-77C3-DF6B-8767-3127BB35F6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88271" y="3195028"/>
            <a:ext cx="452735" cy="4527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76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r>
              <a:rPr lang="en-US"/>
              <a:t>/30</a:t>
            </a:r>
            <a:endParaRPr/>
          </a:p>
        </p:txBody>
      </p:sp>
      <p:sp>
        <p:nvSpPr>
          <p:cNvPr id="685" name="Google Shape;685;p76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686" name="Google Shape;686;p76"/>
          <p:cNvSpPr>
            <a:spLocks noGrp="1"/>
          </p:cNvSpPr>
          <p:nvPr>
            <p:ph type="pic" idx="2"/>
          </p:nvPr>
        </p:nvSpPr>
        <p:spPr>
          <a:xfrm>
            <a:off x="498190" y="3765356"/>
            <a:ext cx="5298716" cy="2528911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687" name="Google Shape;687;p76"/>
          <p:cNvSpPr/>
          <p:nvPr/>
        </p:nvSpPr>
        <p:spPr>
          <a:xfrm>
            <a:off x="6131866" y="885083"/>
            <a:ext cx="5572512" cy="1595290"/>
          </a:xfrm>
          <a:custGeom>
            <a:avLst/>
            <a:gdLst/>
            <a:ahLst/>
            <a:cxnLst/>
            <a:rect l="l" t="t" r="r" b="b"/>
            <a:pathLst>
              <a:path w="5572512" h="1595290" extrusionOk="0">
                <a:moveTo>
                  <a:pt x="989292" y="0"/>
                </a:moveTo>
                <a:lnTo>
                  <a:pt x="5446513" y="0"/>
                </a:lnTo>
                <a:cubicBezTo>
                  <a:pt x="5516100" y="0"/>
                  <a:pt x="5572512" y="56412"/>
                  <a:pt x="5572512" y="125999"/>
                </a:cubicBezTo>
                <a:lnTo>
                  <a:pt x="5572512" y="1394807"/>
                </a:lnTo>
                <a:lnTo>
                  <a:pt x="5572511" y="1394812"/>
                </a:lnTo>
                <a:lnTo>
                  <a:pt x="5572511" y="1489120"/>
                </a:lnTo>
                <a:cubicBezTo>
                  <a:pt x="5572511" y="1547756"/>
                  <a:pt x="5524977" y="1595290"/>
                  <a:pt x="5466341" y="1595290"/>
                </a:cubicBezTo>
                <a:lnTo>
                  <a:pt x="106170" y="1595290"/>
                </a:lnTo>
                <a:cubicBezTo>
                  <a:pt x="47534" y="1595290"/>
                  <a:pt x="0" y="1547756"/>
                  <a:pt x="0" y="1489120"/>
                </a:cubicBezTo>
                <a:lnTo>
                  <a:pt x="0" y="823294"/>
                </a:lnTo>
                <a:cubicBezTo>
                  <a:pt x="0" y="779317"/>
                  <a:pt x="26738" y="741585"/>
                  <a:pt x="64844" y="725467"/>
                </a:cubicBezTo>
                <a:lnTo>
                  <a:pt x="103922" y="717578"/>
                </a:lnTo>
                <a:lnTo>
                  <a:pt x="752666" y="717578"/>
                </a:lnTo>
                <a:cubicBezTo>
                  <a:pt x="816669" y="717578"/>
                  <a:pt x="868554" y="665693"/>
                  <a:pt x="868554" y="601690"/>
                </a:cubicBezTo>
                <a:lnTo>
                  <a:pt x="868554" y="99941"/>
                </a:lnTo>
                <a:lnTo>
                  <a:pt x="873195" y="76955"/>
                </a:lnTo>
                <a:cubicBezTo>
                  <a:pt x="892323" y="31732"/>
                  <a:pt x="937102" y="0"/>
                  <a:pt x="989292" y="0"/>
                </a:cubicBezTo>
                <a:close/>
              </a:path>
            </a:pathLst>
          </a:cu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8" name="Google Shape;688;p76"/>
          <p:cNvSpPr txBox="1"/>
          <p:nvPr/>
        </p:nvSpPr>
        <p:spPr>
          <a:xfrm>
            <a:off x="460009" y="1768688"/>
            <a:ext cx="5600124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dirty="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SCHEDULE</a:t>
            </a:r>
            <a:endParaRPr dirty="0"/>
          </a:p>
        </p:txBody>
      </p:sp>
      <p:sp>
        <p:nvSpPr>
          <p:cNvPr id="689" name="Google Shape;689;p76"/>
          <p:cNvSpPr txBox="1"/>
          <p:nvPr/>
        </p:nvSpPr>
        <p:spPr>
          <a:xfrm>
            <a:off x="487620" y="2746637"/>
            <a:ext cx="3267431" cy="739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690" name="Google Shape;690;p76"/>
          <p:cNvSpPr txBox="1"/>
          <p:nvPr/>
        </p:nvSpPr>
        <p:spPr>
          <a:xfrm>
            <a:off x="460009" y="895602"/>
            <a:ext cx="121871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EVENT</a:t>
            </a:r>
            <a:endParaRPr dirty="0"/>
          </a:p>
        </p:txBody>
      </p:sp>
      <p:sp>
        <p:nvSpPr>
          <p:cNvPr id="691" name="Google Shape;691;p76"/>
          <p:cNvSpPr txBox="1"/>
          <p:nvPr/>
        </p:nvSpPr>
        <p:spPr>
          <a:xfrm>
            <a:off x="460009" y="1121374"/>
            <a:ext cx="393601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DAILY</a:t>
            </a:r>
            <a:endParaRPr/>
          </a:p>
        </p:txBody>
      </p:sp>
      <p:sp>
        <p:nvSpPr>
          <p:cNvPr id="692" name="Google Shape;692;p76"/>
          <p:cNvSpPr/>
          <p:nvPr/>
        </p:nvSpPr>
        <p:spPr>
          <a:xfrm>
            <a:off x="6223183" y="911160"/>
            <a:ext cx="670999" cy="581353"/>
          </a:xfrm>
          <a:prstGeom prst="roundRect">
            <a:avLst>
              <a:gd name="adj" fmla="val 14458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3" name="Google Shape;693;p76"/>
          <p:cNvSpPr/>
          <p:nvPr/>
        </p:nvSpPr>
        <p:spPr>
          <a:xfrm>
            <a:off x="6116880" y="2793977"/>
            <a:ext cx="5572512" cy="1595290"/>
          </a:xfrm>
          <a:custGeom>
            <a:avLst/>
            <a:gdLst/>
            <a:ahLst/>
            <a:cxnLst/>
            <a:rect l="l" t="t" r="r" b="b"/>
            <a:pathLst>
              <a:path w="5572512" h="1595290" extrusionOk="0">
                <a:moveTo>
                  <a:pt x="989292" y="0"/>
                </a:moveTo>
                <a:lnTo>
                  <a:pt x="5446513" y="0"/>
                </a:lnTo>
                <a:cubicBezTo>
                  <a:pt x="5516100" y="0"/>
                  <a:pt x="5572512" y="56412"/>
                  <a:pt x="5572512" y="125999"/>
                </a:cubicBezTo>
                <a:lnTo>
                  <a:pt x="5572512" y="1394807"/>
                </a:lnTo>
                <a:lnTo>
                  <a:pt x="5572511" y="1394812"/>
                </a:lnTo>
                <a:lnTo>
                  <a:pt x="5572511" y="1489120"/>
                </a:lnTo>
                <a:cubicBezTo>
                  <a:pt x="5572511" y="1547756"/>
                  <a:pt x="5524977" y="1595290"/>
                  <a:pt x="5466341" y="1595290"/>
                </a:cubicBezTo>
                <a:lnTo>
                  <a:pt x="106170" y="1595290"/>
                </a:lnTo>
                <a:cubicBezTo>
                  <a:pt x="47534" y="1595290"/>
                  <a:pt x="0" y="1547756"/>
                  <a:pt x="0" y="1489120"/>
                </a:cubicBezTo>
                <a:lnTo>
                  <a:pt x="0" y="823294"/>
                </a:lnTo>
                <a:cubicBezTo>
                  <a:pt x="0" y="779317"/>
                  <a:pt x="26738" y="741585"/>
                  <a:pt x="64844" y="725467"/>
                </a:cubicBezTo>
                <a:lnTo>
                  <a:pt x="103922" y="717578"/>
                </a:lnTo>
                <a:lnTo>
                  <a:pt x="752666" y="717578"/>
                </a:lnTo>
                <a:cubicBezTo>
                  <a:pt x="816669" y="717578"/>
                  <a:pt x="868554" y="665693"/>
                  <a:pt x="868554" y="601690"/>
                </a:cubicBezTo>
                <a:lnTo>
                  <a:pt x="868554" y="99941"/>
                </a:lnTo>
                <a:lnTo>
                  <a:pt x="873195" y="76955"/>
                </a:lnTo>
                <a:cubicBezTo>
                  <a:pt x="892323" y="31732"/>
                  <a:pt x="937102" y="0"/>
                  <a:pt x="989292" y="0"/>
                </a:cubicBezTo>
                <a:close/>
              </a:path>
            </a:pathLst>
          </a:cu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4" name="Google Shape;694;p76"/>
          <p:cNvSpPr/>
          <p:nvPr/>
        </p:nvSpPr>
        <p:spPr>
          <a:xfrm>
            <a:off x="6208197" y="2820054"/>
            <a:ext cx="670999" cy="581353"/>
          </a:xfrm>
          <a:prstGeom prst="roundRect">
            <a:avLst>
              <a:gd name="adj" fmla="val 14458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5" name="Google Shape;695;p76"/>
          <p:cNvSpPr/>
          <p:nvPr/>
        </p:nvSpPr>
        <p:spPr>
          <a:xfrm>
            <a:off x="6116880" y="4698977"/>
            <a:ext cx="5572512" cy="1595290"/>
          </a:xfrm>
          <a:custGeom>
            <a:avLst/>
            <a:gdLst/>
            <a:ahLst/>
            <a:cxnLst/>
            <a:rect l="l" t="t" r="r" b="b"/>
            <a:pathLst>
              <a:path w="5572512" h="1595290" extrusionOk="0">
                <a:moveTo>
                  <a:pt x="989292" y="0"/>
                </a:moveTo>
                <a:lnTo>
                  <a:pt x="5446513" y="0"/>
                </a:lnTo>
                <a:cubicBezTo>
                  <a:pt x="5516100" y="0"/>
                  <a:pt x="5572512" y="56412"/>
                  <a:pt x="5572512" y="125999"/>
                </a:cubicBezTo>
                <a:lnTo>
                  <a:pt x="5572512" y="1394807"/>
                </a:lnTo>
                <a:lnTo>
                  <a:pt x="5572511" y="1394812"/>
                </a:lnTo>
                <a:lnTo>
                  <a:pt x="5572511" y="1489120"/>
                </a:lnTo>
                <a:cubicBezTo>
                  <a:pt x="5572511" y="1547756"/>
                  <a:pt x="5524977" y="1595290"/>
                  <a:pt x="5466341" y="1595290"/>
                </a:cubicBezTo>
                <a:lnTo>
                  <a:pt x="106170" y="1595290"/>
                </a:lnTo>
                <a:cubicBezTo>
                  <a:pt x="47534" y="1595290"/>
                  <a:pt x="0" y="1547756"/>
                  <a:pt x="0" y="1489120"/>
                </a:cubicBezTo>
                <a:lnTo>
                  <a:pt x="0" y="823294"/>
                </a:lnTo>
                <a:cubicBezTo>
                  <a:pt x="0" y="779317"/>
                  <a:pt x="26738" y="741585"/>
                  <a:pt x="64844" y="725467"/>
                </a:cubicBezTo>
                <a:lnTo>
                  <a:pt x="103922" y="717578"/>
                </a:lnTo>
                <a:lnTo>
                  <a:pt x="752666" y="717578"/>
                </a:lnTo>
                <a:cubicBezTo>
                  <a:pt x="816669" y="717578"/>
                  <a:pt x="868554" y="665693"/>
                  <a:pt x="868554" y="601690"/>
                </a:cubicBezTo>
                <a:lnTo>
                  <a:pt x="868554" y="99941"/>
                </a:lnTo>
                <a:lnTo>
                  <a:pt x="873195" y="76955"/>
                </a:lnTo>
                <a:cubicBezTo>
                  <a:pt x="892323" y="31732"/>
                  <a:pt x="937102" y="0"/>
                  <a:pt x="989292" y="0"/>
                </a:cubicBezTo>
                <a:close/>
              </a:path>
            </a:pathLst>
          </a:cu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6" name="Google Shape;696;p76"/>
          <p:cNvSpPr/>
          <p:nvPr/>
        </p:nvSpPr>
        <p:spPr>
          <a:xfrm>
            <a:off x="6208197" y="4725054"/>
            <a:ext cx="670999" cy="581353"/>
          </a:xfrm>
          <a:prstGeom prst="roundRect">
            <a:avLst>
              <a:gd name="adj" fmla="val 14458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76"/>
          <p:cNvSpPr txBox="1"/>
          <p:nvPr/>
        </p:nvSpPr>
        <p:spPr>
          <a:xfrm>
            <a:off x="6312556" y="1012943"/>
            <a:ext cx="55206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26262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24</a:t>
            </a:r>
            <a:endParaRPr/>
          </a:p>
        </p:txBody>
      </p:sp>
      <p:sp>
        <p:nvSpPr>
          <p:cNvPr id="698" name="Google Shape;698;p76"/>
          <p:cNvSpPr txBox="1"/>
          <p:nvPr/>
        </p:nvSpPr>
        <p:spPr>
          <a:xfrm>
            <a:off x="6312557" y="2910675"/>
            <a:ext cx="55206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26262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25</a:t>
            </a:r>
            <a:endParaRPr/>
          </a:p>
        </p:txBody>
      </p:sp>
      <p:sp>
        <p:nvSpPr>
          <p:cNvPr id="699" name="Google Shape;699;p76"/>
          <p:cNvSpPr txBox="1"/>
          <p:nvPr/>
        </p:nvSpPr>
        <p:spPr>
          <a:xfrm>
            <a:off x="6312557" y="4820755"/>
            <a:ext cx="55206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26262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26</a:t>
            </a:r>
            <a:endParaRPr/>
          </a:p>
        </p:txBody>
      </p:sp>
      <p:sp>
        <p:nvSpPr>
          <p:cNvPr id="700" name="Google Shape;700;p76"/>
          <p:cNvSpPr txBox="1"/>
          <p:nvPr/>
        </p:nvSpPr>
        <p:spPr>
          <a:xfrm>
            <a:off x="6332987" y="1748225"/>
            <a:ext cx="5262016" cy="518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701" name="Google Shape;701;p76"/>
          <p:cNvSpPr txBox="1"/>
          <p:nvPr/>
        </p:nvSpPr>
        <p:spPr>
          <a:xfrm>
            <a:off x="6332987" y="3660152"/>
            <a:ext cx="5262016" cy="518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702" name="Google Shape;702;p76"/>
          <p:cNvSpPr txBox="1"/>
          <p:nvPr/>
        </p:nvSpPr>
        <p:spPr>
          <a:xfrm>
            <a:off x="6332987" y="5558225"/>
            <a:ext cx="5262016" cy="518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</a:t>
            </a:r>
            <a:endParaRPr sz="120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703" name="Google Shape;703;p76"/>
          <p:cNvSpPr txBox="1"/>
          <p:nvPr/>
        </p:nvSpPr>
        <p:spPr>
          <a:xfrm>
            <a:off x="7201230" y="1090450"/>
            <a:ext cx="411654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OPENING, </a:t>
            </a:r>
            <a:r>
              <a:rPr lang="en-US" sz="20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Indie Retro Stage</a:t>
            </a:r>
            <a:endParaRPr dirty="0"/>
          </a:p>
        </p:txBody>
      </p:sp>
      <p:sp>
        <p:nvSpPr>
          <p:cNvPr id="704" name="Google Shape;704;p76"/>
          <p:cNvSpPr txBox="1"/>
          <p:nvPr/>
        </p:nvSpPr>
        <p:spPr>
          <a:xfrm>
            <a:off x="7201230" y="2974668"/>
            <a:ext cx="411654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MAINSTREAM, </a:t>
            </a:r>
            <a:r>
              <a:rPr lang="en-US" sz="20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Neon Night</a:t>
            </a:r>
            <a:endParaRPr dirty="0"/>
          </a:p>
        </p:txBody>
      </p:sp>
      <p:sp>
        <p:nvSpPr>
          <p:cNvPr id="705" name="Google Shape;705;p76"/>
          <p:cNvSpPr txBox="1"/>
          <p:nvPr/>
        </p:nvSpPr>
        <p:spPr>
          <a:xfrm>
            <a:off x="7201230" y="4858887"/>
            <a:ext cx="411654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FINAL BLAST, </a:t>
            </a:r>
            <a:r>
              <a:rPr lang="en-US" sz="20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Firework Show</a:t>
            </a:r>
            <a:endParaRPr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77"/>
          <p:cNvSpPr>
            <a:spLocks noGrp="1"/>
          </p:cNvSpPr>
          <p:nvPr>
            <p:ph type="pic" idx="2"/>
          </p:nvPr>
        </p:nvSpPr>
        <p:spPr>
          <a:xfrm>
            <a:off x="2928539" y="999715"/>
            <a:ext cx="4192617" cy="2458092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711" name="Google Shape;711;p77"/>
          <p:cNvSpPr>
            <a:spLocks noGrp="1"/>
          </p:cNvSpPr>
          <p:nvPr>
            <p:ph type="pic" idx="3"/>
          </p:nvPr>
        </p:nvSpPr>
        <p:spPr>
          <a:xfrm>
            <a:off x="7279822" y="999715"/>
            <a:ext cx="4192617" cy="2458092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712" name="Google Shape;712;p77"/>
          <p:cNvSpPr>
            <a:spLocks noGrp="1"/>
          </p:cNvSpPr>
          <p:nvPr>
            <p:ph type="pic" idx="4"/>
          </p:nvPr>
        </p:nvSpPr>
        <p:spPr>
          <a:xfrm>
            <a:off x="2928539" y="3632556"/>
            <a:ext cx="4192617" cy="2458092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713" name="Google Shape;713;p77"/>
          <p:cNvSpPr>
            <a:spLocks noGrp="1"/>
          </p:cNvSpPr>
          <p:nvPr>
            <p:ph type="pic" idx="5"/>
          </p:nvPr>
        </p:nvSpPr>
        <p:spPr>
          <a:xfrm>
            <a:off x="7279822" y="3632556"/>
            <a:ext cx="4192617" cy="2458092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714" name="Google Shape;714;p77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r>
              <a:rPr lang="en-US"/>
              <a:t>/30</a:t>
            </a:r>
            <a:endParaRPr/>
          </a:p>
        </p:txBody>
      </p:sp>
      <p:sp>
        <p:nvSpPr>
          <p:cNvPr id="715" name="Google Shape;715;p77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716" name="Google Shape;716;p77"/>
          <p:cNvSpPr txBox="1"/>
          <p:nvPr/>
        </p:nvSpPr>
        <p:spPr>
          <a:xfrm>
            <a:off x="582416" y="974519"/>
            <a:ext cx="299683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SIDE</a:t>
            </a:r>
            <a:endParaRPr/>
          </a:p>
        </p:txBody>
      </p:sp>
      <p:sp>
        <p:nvSpPr>
          <p:cNvPr id="717" name="Google Shape;717;p77"/>
          <p:cNvSpPr txBox="1"/>
          <p:nvPr/>
        </p:nvSpPr>
        <p:spPr>
          <a:xfrm>
            <a:off x="582416" y="1418631"/>
            <a:ext cx="235952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EVENT</a:t>
            </a:r>
            <a:endParaRPr/>
          </a:p>
        </p:txBody>
      </p:sp>
      <p:sp>
        <p:nvSpPr>
          <p:cNvPr id="718" name="Google Shape;718;p77"/>
          <p:cNvSpPr txBox="1"/>
          <p:nvPr/>
        </p:nvSpPr>
        <p:spPr>
          <a:xfrm>
            <a:off x="676043" y="4998084"/>
            <a:ext cx="1833291" cy="96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 that celebrates.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0" name="Google Shape;720;p77"/>
          <p:cNvSpPr/>
          <p:nvPr/>
        </p:nvSpPr>
        <p:spPr>
          <a:xfrm>
            <a:off x="3054401" y="2869832"/>
            <a:ext cx="3934768" cy="461666"/>
          </a:xfrm>
          <a:prstGeom prst="roundRect">
            <a:avLst>
              <a:gd name="adj" fmla="val 18054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1" name="Google Shape;721;p77"/>
          <p:cNvSpPr/>
          <p:nvPr/>
        </p:nvSpPr>
        <p:spPr>
          <a:xfrm>
            <a:off x="7419137" y="2869832"/>
            <a:ext cx="3934768" cy="461666"/>
          </a:xfrm>
          <a:prstGeom prst="roundRect">
            <a:avLst>
              <a:gd name="adj" fmla="val 18054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2" name="Google Shape;722;p77"/>
          <p:cNvSpPr/>
          <p:nvPr/>
        </p:nvSpPr>
        <p:spPr>
          <a:xfrm>
            <a:off x="3054401" y="5497771"/>
            <a:ext cx="3934768" cy="461666"/>
          </a:xfrm>
          <a:prstGeom prst="roundRect">
            <a:avLst>
              <a:gd name="adj" fmla="val 18054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3" name="Google Shape;723;p77"/>
          <p:cNvSpPr/>
          <p:nvPr/>
        </p:nvSpPr>
        <p:spPr>
          <a:xfrm>
            <a:off x="7419137" y="5497771"/>
            <a:ext cx="3934768" cy="461666"/>
          </a:xfrm>
          <a:prstGeom prst="roundRect">
            <a:avLst>
              <a:gd name="adj" fmla="val 18054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4" name="Google Shape;724;p77"/>
          <p:cNvSpPr txBox="1"/>
          <p:nvPr/>
        </p:nvSpPr>
        <p:spPr>
          <a:xfrm>
            <a:off x="3179257" y="2948506"/>
            <a:ext cx="178318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ART MARKET</a:t>
            </a:r>
            <a:endParaRPr/>
          </a:p>
        </p:txBody>
      </p:sp>
      <p:sp>
        <p:nvSpPr>
          <p:cNvPr id="725" name="Google Shape;725;p77"/>
          <p:cNvSpPr txBox="1"/>
          <p:nvPr/>
        </p:nvSpPr>
        <p:spPr>
          <a:xfrm>
            <a:off x="7562997" y="2948506"/>
            <a:ext cx="3401837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RETRO COSTUME CONTEST</a:t>
            </a:r>
            <a:endParaRPr/>
          </a:p>
        </p:txBody>
      </p:sp>
      <p:sp>
        <p:nvSpPr>
          <p:cNvPr id="726" name="Google Shape;726;p77"/>
          <p:cNvSpPr txBox="1"/>
          <p:nvPr/>
        </p:nvSpPr>
        <p:spPr>
          <a:xfrm>
            <a:off x="3179257" y="5570682"/>
            <a:ext cx="222334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VINYL WORKSHOP</a:t>
            </a:r>
            <a:endParaRPr/>
          </a:p>
        </p:txBody>
      </p:sp>
      <p:sp>
        <p:nvSpPr>
          <p:cNvPr id="727" name="Google Shape;727;p77"/>
          <p:cNvSpPr txBox="1"/>
          <p:nvPr/>
        </p:nvSpPr>
        <p:spPr>
          <a:xfrm>
            <a:off x="7562997" y="5570682"/>
            <a:ext cx="3401837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FOOD TRUCK FESTIVAL</a:t>
            </a:r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7118A23-3AF7-2934-48C1-C6381AD5DF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25055" y="3151111"/>
            <a:ext cx="555778" cy="55577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78"/>
          <p:cNvSpPr>
            <a:spLocks noGrp="1"/>
          </p:cNvSpPr>
          <p:nvPr>
            <p:ph type="pic" idx="2"/>
          </p:nvPr>
        </p:nvSpPr>
        <p:spPr>
          <a:xfrm>
            <a:off x="468553" y="708729"/>
            <a:ext cx="11254894" cy="2522720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733" name="Google Shape;733;p78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r>
              <a:rPr lang="en-US"/>
              <a:t>/30</a:t>
            </a:r>
            <a:endParaRPr/>
          </a:p>
        </p:txBody>
      </p:sp>
      <p:sp>
        <p:nvSpPr>
          <p:cNvPr id="734" name="Google Shape;734;p78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735" name="Google Shape;735;p78"/>
          <p:cNvSpPr/>
          <p:nvPr/>
        </p:nvSpPr>
        <p:spPr>
          <a:xfrm>
            <a:off x="468553" y="5137357"/>
            <a:ext cx="11254894" cy="1299069"/>
          </a:xfrm>
          <a:prstGeom prst="roundRect">
            <a:avLst>
              <a:gd name="adj" fmla="val 9634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6" name="Google Shape;736;p78"/>
          <p:cNvSpPr txBox="1"/>
          <p:nvPr/>
        </p:nvSpPr>
        <p:spPr>
          <a:xfrm>
            <a:off x="1136183" y="3635215"/>
            <a:ext cx="10324242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SERVICE &amp; FACILITIES</a:t>
            </a:r>
            <a:endParaRPr/>
          </a:p>
        </p:txBody>
      </p:sp>
      <p:sp>
        <p:nvSpPr>
          <p:cNvPr id="737" name="Google Shape;737;p78"/>
          <p:cNvSpPr txBox="1"/>
          <p:nvPr/>
        </p:nvSpPr>
        <p:spPr>
          <a:xfrm>
            <a:off x="5308270" y="5403811"/>
            <a:ext cx="6002413" cy="739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 Our goal is to bring generations together through retro –pop music and vibrant design.</a:t>
            </a:r>
            <a:endParaRPr sz="120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740" name="Google Shape;740;p78"/>
          <p:cNvSpPr txBox="1"/>
          <p:nvPr/>
        </p:nvSpPr>
        <p:spPr>
          <a:xfrm>
            <a:off x="579862" y="4543156"/>
            <a:ext cx="62847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03</a:t>
            </a:r>
            <a:endParaRPr/>
          </a:p>
        </p:txBody>
      </p:sp>
      <p:sp>
        <p:nvSpPr>
          <p:cNvPr id="741" name="Google Shape;741;p78"/>
          <p:cNvSpPr txBox="1"/>
          <p:nvPr/>
        </p:nvSpPr>
        <p:spPr>
          <a:xfrm>
            <a:off x="794806" y="5419745"/>
            <a:ext cx="2951284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RETRO MUSIC FESTIVAL</a:t>
            </a:r>
            <a:endParaRPr/>
          </a:p>
        </p:txBody>
      </p:sp>
      <p:sp>
        <p:nvSpPr>
          <p:cNvPr id="3" name="Round Same Side Corner Rectangle 2">
            <a:extLst>
              <a:ext uri="{FF2B5EF4-FFF2-40B4-BE49-F238E27FC236}">
                <a16:creationId xmlns:a16="http://schemas.microsoft.com/office/drawing/2014/main" id="{7883550A-AB9F-0916-605A-128C55BCF518}"/>
              </a:ext>
            </a:extLst>
          </p:cNvPr>
          <p:cNvSpPr/>
          <p:nvPr/>
        </p:nvSpPr>
        <p:spPr>
          <a:xfrm rot="16200000">
            <a:off x="5873759" y="2075923"/>
            <a:ext cx="183177" cy="155735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D5E718-5D47-9DCC-2E64-DCC2C700DF8D}"/>
              </a:ext>
            </a:extLst>
          </p:cNvPr>
          <p:cNvSpPr/>
          <p:nvPr/>
        </p:nvSpPr>
        <p:spPr>
          <a:xfrm>
            <a:off x="6744024" y="2763009"/>
            <a:ext cx="1565452" cy="18317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F575724-20AB-DD20-C110-050B32AB9483}"/>
              </a:ext>
            </a:extLst>
          </p:cNvPr>
          <p:cNvSpPr/>
          <p:nvPr/>
        </p:nvSpPr>
        <p:spPr>
          <a:xfrm>
            <a:off x="8309476" y="2762232"/>
            <a:ext cx="1565452" cy="18317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0BD8FB53-6859-4565-DF42-84D96207B659}"/>
              </a:ext>
            </a:extLst>
          </p:cNvPr>
          <p:cNvSpPr/>
          <p:nvPr/>
        </p:nvSpPr>
        <p:spPr>
          <a:xfrm rot="5400000">
            <a:off x="10562016" y="2075146"/>
            <a:ext cx="183177" cy="15573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16E2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ECC2304-E08C-E82A-9793-96EE6602C3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54392" y="3435160"/>
            <a:ext cx="555778" cy="55577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79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747" name="Google Shape;747;p79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r>
              <a:rPr lang="en-US"/>
              <a:t>/30</a:t>
            </a:r>
            <a:endParaRPr/>
          </a:p>
        </p:txBody>
      </p:sp>
      <p:sp>
        <p:nvSpPr>
          <p:cNvPr id="748" name="Google Shape;748;p79"/>
          <p:cNvSpPr/>
          <p:nvPr/>
        </p:nvSpPr>
        <p:spPr>
          <a:xfrm>
            <a:off x="4328307" y="2114935"/>
            <a:ext cx="3535386" cy="3132138"/>
          </a:xfrm>
          <a:prstGeom prst="roundRect">
            <a:avLst>
              <a:gd name="adj" fmla="val 8168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9" name="Google Shape;749;p79"/>
          <p:cNvSpPr txBox="1"/>
          <p:nvPr/>
        </p:nvSpPr>
        <p:spPr>
          <a:xfrm>
            <a:off x="601435" y="1011531"/>
            <a:ext cx="678183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rgbClr val="262626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TICKET PACKAGES</a:t>
            </a:r>
            <a:endParaRPr/>
          </a:p>
        </p:txBody>
      </p:sp>
      <p:sp>
        <p:nvSpPr>
          <p:cNvPr id="750" name="Google Shape;750;p79"/>
          <p:cNvSpPr/>
          <p:nvPr/>
        </p:nvSpPr>
        <p:spPr>
          <a:xfrm>
            <a:off x="601435" y="2114935"/>
            <a:ext cx="3535386" cy="3132138"/>
          </a:xfrm>
          <a:prstGeom prst="roundRect">
            <a:avLst>
              <a:gd name="adj" fmla="val 8168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1" name="Google Shape;751;p79"/>
          <p:cNvSpPr/>
          <p:nvPr/>
        </p:nvSpPr>
        <p:spPr>
          <a:xfrm>
            <a:off x="8055181" y="2114935"/>
            <a:ext cx="3535386" cy="3132138"/>
          </a:xfrm>
          <a:prstGeom prst="roundRect">
            <a:avLst>
              <a:gd name="adj" fmla="val 8168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2" name="Google Shape;752;p79"/>
          <p:cNvSpPr/>
          <p:nvPr/>
        </p:nvSpPr>
        <p:spPr>
          <a:xfrm>
            <a:off x="601435" y="5329190"/>
            <a:ext cx="3535386" cy="961353"/>
          </a:xfrm>
          <a:prstGeom prst="roundRect">
            <a:avLst>
              <a:gd name="adj" fmla="val 18256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3" name="Google Shape;753;p79"/>
          <p:cNvSpPr/>
          <p:nvPr/>
        </p:nvSpPr>
        <p:spPr>
          <a:xfrm>
            <a:off x="4328308" y="5329190"/>
            <a:ext cx="3535386" cy="961353"/>
          </a:xfrm>
          <a:prstGeom prst="roundRect">
            <a:avLst>
              <a:gd name="adj" fmla="val 18256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4" name="Google Shape;754;p79"/>
          <p:cNvSpPr/>
          <p:nvPr/>
        </p:nvSpPr>
        <p:spPr>
          <a:xfrm>
            <a:off x="8055181" y="5329190"/>
            <a:ext cx="3535386" cy="961353"/>
          </a:xfrm>
          <a:prstGeom prst="roundRect">
            <a:avLst>
              <a:gd name="adj" fmla="val 18256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5" name="Google Shape;755;p79"/>
          <p:cNvSpPr txBox="1"/>
          <p:nvPr/>
        </p:nvSpPr>
        <p:spPr>
          <a:xfrm>
            <a:off x="893486" y="2401117"/>
            <a:ext cx="2951284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GENERAL </a:t>
            </a:r>
            <a:br>
              <a:rPr lang="en-US" sz="2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-US" sz="2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PASS</a:t>
            </a:r>
            <a:endParaRPr/>
          </a:p>
        </p:txBody>
      </p:sp>
      <p:sp>
        <p:nvSpPr>
          <p:cNvPr id="756" name="Google Shape;756;p79"/>
          <p:cNvSpPr txBox="1"/>
          <p:nvPr/>
        </p:nvSpPr>
        <p:spPr>
          <a:xfrm>
            <a:off x="893486" y="3475762"/>
            <a:ext cx="2843344" cy="1404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To become the largest retro themed music festival in Southeast Asia. Retro Vibes Festival is an annual music event that celebrates the sound of the 70s-90s with a modern spirit. </a:t>
            </a:r>
            <a:endParaRPr sz="12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757" name="Google Shape;757;p79"/>
          <p:cNvSpPr txBox="1"/>
          <p:nvPr/>
        </p:nvSpPr>
        <p:spPr>
          <a:xfrm>
            <a:off x="4661922" y="2401117"/>
            <a:ext cx="2951284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VIP </a:t>
            </a:r>
            <a:br>
              <a:rPr lang="en-US" sz="2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-US" sz="2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PASS</a:t>
            </a:r>
            <a:endParaRPr/>
          </a:p>
        </p:txBody>
      </p:sp>
      <p:sp>
        <p:nvSpPr>
          <p:cNvPr id="758" name="Google Shape;758;p79"/>
          <p:cNvSpPr txBox="1"/>
          <p:nvPr/>
        </p:nvSpPr>
        <p:spPr>
          <a:xfrm>
            <a:off x="4661922" y="3475762"/>
            <a:ext cx="2843344" cy="1404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To become the largest retro themed music festival in Southeast Asia. Retro Vibes Festival is an annual music event that celebrates the sound of the 70s-90s with a modern spirit. </a:t>
            </a:r>
            <a:endParaRPr sz="12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759" name="Google Shape;759;p79"/>
          <p:cNvSpPr txBox="1"/>
          <p:nvPr/>
        </p:nvSpPr>
        <p:spPr>
          <a:xfrm>
            <a:off x="8388795" y="2401117"/>
            <a:ext cx="2951284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DAY </a:t>
            </a:r>
            <a:br>
              <a:rPr lang="en-US" sz="2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-US" sz="2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PASS</a:t>
            </a:r>
            <a:endParaRPr/>
          </a:p>
        </p:txBody>
      </p:sp>
      <p:sp>
        <p:nvSpPr>
          <p:cNvPr id="760" name="Google Shape;760;p79"/>
          <p:cNvSpPr txBox="1"/>
          <p:nvPr/>
        </p:nvSpPr>
        <p:spPr>
          <a:xfrm>
            <a:off x="8388795" y="3475762"/>
            <a:ext cx="2843344" cy="1404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To become the largest retro themed music festival in Southeast Asia. Retro Vibes Festival is an annual music event that celebrates the sound of the 70s-90s with a modern spirit. </a:t>
            </a:r>
            <a:endParaRPr sz="12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761" name="Google Shape;761;p79"/>
          <p:cNvSpPr txBox="1"/>
          <p:nvPr/>
        </p:nvSpPr>
        <p:spPr>
          <a:xfrm>
            <a:off x="914135" y="5655977"/>
            <a:ext cx="295128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3-Day Access</a:t>
            </a:r>
            <a:endParaRPr/>
          </a:p>
        </p:txBody>
      </p:sp>
      <p:sp>
        <p:nvSpPr>
          <p:cNvPr id="762" name="Google Shape;762;p79"/>
          <p:cNvSpPr txBox="1"/>
          <p:nvPr/>
        </p:nvSpPr>
        <p:spPr>
          <a:xfrm>
            <a:off x="4661922" y="5655977"/>
            <a:ext cx="3344901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Fast lane + VIP Lounge</a:t>
            </a:r>
            <a:endParaRPr/>
          </a:p>
        </p:txBody>
      </p:sp>
      <p:sp>
        <p:nvSpPr>
          <p:cNvPr id="763" name="Google Shape;763;p79"/>
          <p:cNvSpPr txBox="1"/>
          <p:nvPr/>
        </p:nvSpPr>
        <p:spPr>
          <a:xfrm>
            <a:off x="8423298" y="5655977"/>
            <a:ext cx="295128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Single Day Entry</a:t>
            </a:r>
            <a:endParaRPr/>
          </a:p>
        </p:txBody>
      </p:sp>
      <p:sp>
        <p:nvSpPr>
          <p:cNvPr id="764" name="Google Shape;764;p79"/>
          <p:cNvSpPr/>
          <p:nvPr/>
        </p:nvSpPr>
        <p:spPr>
          <a:xfrm>
            <a:off x="2985103" y="2229489"/>
            <a:ext cx="1047258" cy="961353"/>
          </a:xfrm>
          <a:prstGeom prst="roundRect">
            <a:avLst>
              <a:gd name="adj" fmla="val 18256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5" name="Google Shape;765;p79"/>
          <p:cNvSpPr/>
          <p:nvPr/>
        </p:nvSpPr>
        <p:spPr>
          <a:xfrm>
            <a:off x="6698121" y="2229489"/>
            <a:ext cx="1047258" cy="961353"/>
          </a:xfrm>
          <a:prstGeom prst="roundRect">
            <a:avLst>
              <a:gd name="adj" fmla="val 18256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6" name="Google Shape;766;p79"/>
          <p:cNvSpPr/>
          <p:nvPr/>
        </p:nvSpPr>
        <p:spPr>
          <a:xfrm>
            <a:off x="10438848" y="2229489"/>
            <a:ext cx="1047258" cy="961353"/>
          </a:xfrm>
          <a:prstGeom prst="roundRect">
            <a:avLst>
              <a:gd name="adj" fmla="val 18256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7" name="Google Shape;767;p79"/>
          <p:cNvSpPr txBox="1"/>
          <p:nvPr/>
        </p:nvSpPr>
        <p:spPr>
          <a:xfrm>
            <a:off x="3120325" y="2446932"/>
            <a:ext cx="84581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26262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$10</a:t>
            </a:r>
            <a:endParaRPr/>
          </a:p>
        </p:txBody>
      </p:sp>
      <p:sp>
        <p:nvSpPr>
          <p:cNvPr id="768" name="Google Shape;768;p79"/>
          <p:cNvSpPr txBox="1"/>
          <p:nvPr/>
        </p:nvSpPr>
        <p:spPr>
          <a:xfrm>
            <a:off x="6805634" y="2446932"/>
            <a:ext cx="92589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26262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$50</a:t>
            </a:r>
            <a:endParaRPr/>
          </a:p>
        </p:txBody>
      </p:sp>
      <p:sp>
        <p:nvSpPr>
          <p:cNvPr id="769" name="Google Shape;769;p79"/>
          <p:cNvSpPr txBox="1"/>
          <p:nvPr/>
        </p:nvSpPr>
        <p:spPr>
          <a:xfrm>
            <a:off x="10560215" y="2446932"/>
            <a:ext cx="91203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26262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$35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80"/>
          <p:cNvSpPr txBox="1"/>
          <p:nvPr/>
        </p:nvSpPr>
        <p:spPr>
          <a:xfrm>
            <a:off x="523806" y="1041034"/>
            <a:ext cx="536707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ON-SITE SERVICE</a:t>
            </a:r>
            <a:endParaRPr/>
          </a:p>
        </p:txBody>
      </p:sp>
      <p:sp>
        <p:nvSpPr>
          <p:cNvPr id="775" name="Google Shape;775;p80"/>
          <p:cNvSpPr/>
          <p:nvPr/>
        </p:nvSpPr>
        <p:spPr>
          <a:xfrm>
            <a:off x="443345" y="4239491"/>
            <a:ext cx="5600463" cy="2214150"/>
          </a:xfrm>
          <a:prstGeom prst="roundRect">
            <a:avLst>
              <a:gd name="adj" fmla="val 1112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6" name="Google Shape;776;p80"/>
          <p:cNvSpPr/>
          <p:nvPr/>
        </p:nvSpPr>
        <p:spPr>
          <a:xfrm>
            <a:off x="443346" y="1939636"/>
            <a:ext cx="5600462" cy="2214150"/>
          </a:xfrm>
          <a:prstGeom prst="roundRect">
            <a:avLst>
              <a:gd name="adj" fmla="val 1112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7" name="Google Shape;777;p80"/>
          <p:cNvSpPr/>
          <p:nvPr/>
        </p:nvSpPr>
        <p:spPr>
          <a:xfrm>
            <a:off x="6148194" y="4239491"/>
            <a:ext cx="5600461" cy="2214150"/>
          </a:xfrm>
          <a:prstGeom prst="roundRect">
            <a:avLst>
              <a:gd name="adj" fmla="val 10434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8" name="Google Shape;778;p80"/>
          <p:cNvSpPr/>
          <p:nvPr/>
        </p:nvSpPr>
        <p:spPr>
          <a:xfrm>
            <a:off x="6148195" y="1939636"/>
            <a:ext cx="5600460" cy="2214150"/>
          </a:xfrm>
          <a:prstGeom prst="roundRect">
            <a:avLst>
              <a:gd name="adj" fmla="val 1078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9" name="Google Shape;779;p80"/>
          <p:cNvSpPr txBox="1"/>
          <p:nvPr/>
        </p:nvSpPr>
        <p:spPr>
          <a:xfrm>
            <a:off x="3604822" y="2948323"/>
            <a:ext cx="1833291" cy="96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 that celebrates.</a:t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0" name="Google Shape;780;p80"/>
          <p:cNvSpPr txBox="1"/>
          <p:nvPr/>
        </p:nvSpPr>
        <p:spPr>
          <a:xfrm>
            <a:off x="3629877" y="2251476"/>
            <a:ext cx="178318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F06E27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LOST &amp; FOUND</a:t>
            </a:r>
            <a:endParaRPr dirty="0"/>
          </a:p>
        </p:txBody>
      </p:sp>
      <p:sp>
        <p:nvSpPr>
          <p:cNvPr id="781" name="Google Shape;781;p80"/>
          <p:cNvSpPr txBox="1"/>
          <p:nvPr/>
        </p:nvSpPr>
        <p:spPr>
          <a:xfrm>
            <a:off x="3604822" y="5271393"/>
            <a:ext cx="1833291" cy="96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 that celebrates.</a:t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2" name="Google Shape;782;p80"/>
          <p:cNvSpPr txBox="1"/>
          <p:nvPr/>
        </p:nvSpPr>
        <p:spPr>
          <a:xfrm>
            <a:off x="3629877" y="4574546"/>
            <a:ext cx="194205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F06E27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CHARGING ZONES</a:t>
            </a:r>
            <a:endParaRPr dirty="0"/>
          </a:p>
        </p:txBody>
      </p:sp>
      <p:sp>
        <p:nvSpPr>
          <p:cNvPr id="783" name="Google Shape;783;p80"/>
          <p:cNvSpPr txBox="1"/>
          <p:nvPr/>
        </p:nvSpPr>
        <p:spPr>
          <a:xfrm>
            <a:off x="9350714" y="5271393"/>
            <a:ext cx="1833291" cy="96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 that celebrates.</a:t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4" name="Google Shape;784;p80"/>
          <p:cNvSpPr txBox="1"/>
          <p:nvPr/>
        </p:nvSpPr>
        <p:spPr>
          <a:xfrm>
            <a:off x="9375769" y="4574546"/>
            <a:ext cx="178318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06E27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CHILL OUT AREA</a:t>
            </a:r>
            <a:endParaRPr/>
          </a:p>
        </p:txBody>
      </p:sp>
      <p:sp>
        <p:nvSpPr>
          <p:cNvPr id="785" name="Google Shape;785;p80"/>
          <p:cNvSpPr txBox="1"/>
          <p:nvPr/>
        </p:nvSpPr>
        <p:spPr>
          <a:xfrm>
            <a:off x="9350714" y="2948323"/>
            <a:ext cx="1833291" cy="96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 that celebrates.</a:t>
            </a:r>
            <a:endParaRPr sz="120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6" name="Google Shape;786;p80"/>
          <p:cNvSpPr txBox="1"/>
          <p:nvPr/>
        </p:nvSpPr>
        <p:spPr>
          <a:xfrm>
            <a:off x="9375768" y="2251476"/>
            <a:ext cx="2153085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F06E27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FIRST AID STATION</a:t>
            </a:r>
            <a:endParaRPr dirty="0"/>
          </a:p>
        </p:txBody>
      </p:sp>
      <p:sp>
        <p:nvSpPr>
          <p:cNvPr id="788" name="Google Shape;788;p80"/>
          <p:cNvSpPr>
            <a:spLocks noGrp="1"/>
          </p:cNvSpPr>
          <p:nvPr>
            <p:ph type="pic" idx="2"/>
          </p:nvPr>
        </p:nvSpPr>
        <p:spPr>
          <a:xfrm>
            <a:off x="6276315" y="2058308"/>
            <a:ext cx="2824681" cy="1971854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789" name="Google Shape;789;p80"/>
          <p:cNvSpPr>
            <a:spLocks noGrp="1"/>
          </p:cNvSpPr>
          <p:nvPr>
            <p:ph type="pic" idx="3"/>
          </p:nvPr>
        </p:nvSpPr>
        <p:spPr>
          <a:xfrm>
            <a:off x="561315" y="2058308"/>
            <a:ext cx="2824681" cy="1971854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790" name="Google Shape;790;p80"/>
          <p:cNvSpPr>
            <a:spLocks noGrp="1"/>
          </p:cNvSpPr>
          <p:nvPr>
            <p:ph type="pic" idx="4"/>
          </p:nvPr>
        </p:nvSpPr>
        <p:spPr>
          <a:xfrm>
            <a:off x="561315" y="4368801"/>
            <a:ext cx="2824681" cy="1971854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791" name="Google Shape;791;p80"/>
          <p:cNvSpPr>
            <a:spLocks noGrp="1"/>
          </p:cNvSpPr>
          <p:nvPr>
            <p:ph type="pic" idx="5"/>
          </p:nvPr>
        </p:nvSpPr>
        <p:spPr>
          <a:xfrm>
            <a:off x="6276315" y="4368801"/>
            <a:ext cx="2824681" cy="1971854"/>
          </a:xfrm>
          <a:prstGeom prst="roundRect">
            <a:avLst>
              <a:gd name="adj" fmla="val 681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792" name="Google Shape;792;p80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r>
              <a:rPr lang="en-US"/>
              <a:t>/30</a:t>
            </a:r>
            <a:endParaRPr/>
          </a:p>
        </p:txBody>
      </p:sp>
      <p:sp>
        <p:nvSpPr>
          <p:cNvPr id="793" name="Google Shape;793;p80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333C45F-2FD5-36F4-369C-A369645BE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59995" y="893391"/>
            <a:ext cx="555778" cy="55577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41C0143-FA67-8BE9-39C4-0CA05B5654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21688" y="893391"/>
            <a:ext cx="555778" cy="555778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C29CD6D-DBE5-888A-08FA-F9AF928AD9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81134" y="893391"/>
            <a:ext cx="555778" cy="55577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81"/>
          <p:cNvSpPr>
            <a:spLocks noGrp="1"/>
          </p:cNvSpPr>
          <p:nvPr>
            <p:ph type="pic" idx="2"/>
          </p:nvPr>
        </p:nvSpPr>
        <p:spPr>
          <a:xfrm>
            <a:off x="430453" y="3537910"/>
            <a:ext cx="2713091" cy="2965628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799" name="Google Shape;799;p81"/>
          <p:cNvSpPr>
            <a:spLocks noGrp="1"/>
          </p:cNvSpPr>
          <p:nvPr>
            <p:ph type="pic" idx="3"/>
          </p:nvPr>
        </p:nvSpPr>
        <p:spPr>
          <a:xfrm>
            <a:off x="3300401" y="3537910"/>
            <a:ext cx="2713091" cy="2965628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00" name="Google Shape;800;p81"/>
          <p:cNvSpPr>
            <a:spLocks noGrp="1"/>
          </p:cNvSpPr>
          <p:nvPr>
            <p:ph type="pic" idx="4"/>
          </p:nvPr>
        </p:nvSpPr>
        <p:spPr>
          <a:xfrm>
            <a:off x="6179404" y="3537910"/>
            <a:ext cx="2713091" cy="2965628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01" name="Google Shape;801;p81"/>
          <p:cNvSpPr>
            <a:spLocks noGrp="1"/>
          </p:cNvSpPr>
          <p:nvPr>
            <p:ph type="pic" idx="5"/>
          </p:nvPr>
        </p:nvSpPr>
        <p:spPr>
          <a:xfrm>
            <a:off x="9049352" y="3537910"/>
            <a:ext cx="2713091" cy="2965628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02" name="Google Shape;802;p81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r>
              <a:rPr lang="en-US"/>
              <a:t>/30</a:t>
            </a:r>
            <a:endParaRPr/>
          </a:p>
        </p:txBody>
      </p:sp>
      <p:sp>
        <p:nvSpPr>
          <p:cNvPr id="803" name="Google Shape;803;p81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804" name="Google Shape;804;p81"/>
          <p:cNvSpPr txBox="1"/>
          <p:nvPr/>
        </p:nvSpPr>
        <p:spPr>
          <a:xfrm>
            <a:off x="396213" y="935442"/>
            <a:ext cx="6421834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MERCHANDISE</a:t>
            </a:r>
            <a:endParaRPr/>
          </a:p>
        </p:txBody>
      </p:sp>
      <p:sp>
        <p:nvSpPr>
          <p:cNvPr id="805" name="Google Shape;805;p81"/>
          <p:cNvSpPr txBox="1"/>
          <p:nvPr/>
        </p:nvSpPr>
        <p:spPr>
          <a:xfrm>
            <a:off x="445444" y="2829420"/>
            <a:ext cx="2417677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music.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807" name="Google Shape;807;p81"/>
          <p:cNvSpPr txBox="1"/>
          <p:nvPr/>
        </p:nvSpPr>
        <p:spPr>
          <a:xfrm>
            <a:off x="445445" y="2429310"/>
            <a:ext cx="227350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06E27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RETRO TSHIRT</a:t>
            </a:r>
            <a:endParaRPr dirty="0"/>
          </a:p>
        </p:txBody>
      </p:sp>
      <p:sp>
        <p:nvSpPr>
          <p:cNvPr id="809" name="Google Shape;809;p81"/>
          <p:cNvSpPr txBox="1"/>
          <p:nvPr/>
        </p:nvSpPr>
        <p:spPr>
          <a:xfrm>
            <a:off x="3338547" y="2429310"/>
            <a:ext cx="241767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06E27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TOTE BAGS</a:t>
            </a:r>
            <a:endParaRPr dirty="0"/>
          </a:p>
        </p:txBody>
      </p:sp>
      <p:sp>
        <p:nvSpPr>
          <p:cNvPr id="811" name="Google Shape;811;p81"/>
          <p:cNvSpPr txBox="1"/>
          <p:nvPr/>
        </p:nvSpPr>
        <p:spPr>
          <a:xfrm>
            <a:off x="6246639" y="2429310"/>
            <a:ext cx="253759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06E27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LIMITED VINYL</a:t>
            </a:r>
            <a:endParaRPr dirty="0"/>
          </a:p>
        </p:txBody>
      </p:sp>
      <p:sp>
        <p:nvSpPr>
          <p:cNvPr id="813" name="Google Shape;813;p81"/>
          <p:cNvSpPr txBox="1"/>
          <p:nvPr/>
        </p:nvSpPr>
        <p:spPr>
          <a:xfrm>
            <a:off x="9154731" y="2429310"/>
            <a:ext cx="253759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06E27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POSTER ART</a:t>
            </a:r>
            <a:endParaRPr/>
          </a:p>
        </p:txBody>
      </p:sp>
      <p:sp>
        <p:nvSpPr>
          <p:cNvPr id="814" name="Google Shape;814;p81"/>
          <p:cNvSpPr txBox="1"/>
          <p:nvPr/>
        </p:nvSpPr>
        <p:spPr>
          <a:xfrm>
            <a:off x="6707936" y="1351218"/>
            <a:ext cx="1923001" cy="4326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PREVIEW</a:t>
            </a:r>
            <a:endParaRPr sz="20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2CEB027-8196-BE47-1F8B-1880B7CDE7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53390" y="935442"/>
            <a:ext cx="555778" cy="555778"/>
          </a:xfrm>
          <a:prstGeom prst="rect">
            <a:avLst/>
          </a:prstGeom>
        </p:spPr>
      </p:pic>
      <p:sp>
        <p:nvSpPr>
          <p:cNvPr id="2" name="Google Shape;805;p81">
            <a:extLst>
              <a:ext uri="{FF2B5EF4-FFF2-40B4-BE49-F238E27FC236}">
                <a16:creationId xmlns:a16="http://schemas.microsoft.com/office/drawing/2014/main" id="{D9E932C7-B7F6-CEAF-49C6-B7581C92B8E6}"/>
              </a:ext>
            </a:extLst>
          </p:cNvPr>
          <p:cNvSpPr txBox="1"/>
          <p:nvPr/>
        </p:nvSpPr>
        <p:spPr>
          <a:xfrm>
            <a:off x="3347670" y="2829420"/>
            <a:ext cx="2417677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music.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3" name="Google Shape;805;p81">
            <a:extLst>
              <a:ext uri="{FF2B5EF4-FFF2-40B4-BE49-F238E27FC236}">
                <a16:creationId xmlns:a16="http://schemas.microsoft.com/office/drawing/2014/main" id="{D9FB557C-7954-72F3-A365-B8F272E3F203}"/>
              </a:ext>
            </a:extLst>
          </p:cNvPr>
          <p:cNvSpPr txBox="1"/>
          <p:nvPr/>
        </p:nvSpPr>
        <p:spPr>
          <a:xfrm>
            <a:off x="6249896" y="2829420"/>
            <a:ext cx="2417677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music.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" name="Google Shape;805;p81">
            <a:extLst>
              <a:ext uri="{FF2B5EF4-FFF2-40B4-BE49-F238E27FC236}">
                <a16:creationId xmlns:a16="http://schemas.microsoft.com/office/drawing/2014/main" id="{4EFBA518-041F-7322-086A-35604DBB050D}"/>
              </a:ext>
            </a:extLst>
          </p:cNvPr>
          <p:cNvSpPr txBox="1"/>
          <p:nvPr/>
        </p:nvSpPr>
        <p:spPr>
          <a:xfrm>
            <a:off x="9165374" y="2829420"/>
            <a:ext cx="2417677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music.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82"/>
          <p:cNvSpPr>
            <a:spLocks noGrp="1"/>
          </p:cNvSpPr>
          <p:nvPr>
            <p:ph type="pic" idx="2"/>
          </p:nvPr>
        </p:nvSpPr>
        <p:spPr>
          <a:xfrm>
            <a:off x="456656" y="3068860"/>
            <a:ext cx="8811522" cy="3369008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20" name="Google Shape;820;p82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r>
              <a:rPr lang="en-US"/>
              <a:t>/30</a:t>
            </a:r>
            <a:endParaRPr/>
          </a:p>
        </p:txBody>
      </p:sp>
      <p:sp>
        <p:nvSpPr>
          <p:cNvPr id="821" name="Google Shape;821;p82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822" name="Google Shape;822;p82"/>
          <p:cNvSpPr/>
          <p:nvPr/>
        </p:nvSpPr>
        <p:spPr>
          <a:xfrm>
            <a:off x="9352760" y="3377906"/>
            <a:ext cx="2376309" cy="3059293"/>
          </a:xfrm>
          <a:prstGeom prst="roundRect">
            <a:avLst>
              <a:gd name="adj" fmla="val 5063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3" name="Google Shape;823;p82"/>
          <p:cNvSpPr txBox="1"/>
          <p:nvPr/>
        </p:nvSpPr>
        <p:spPr>
          <a:xfrm>
            <a:off x="422049" y="1645400"/>
            <a:ext cx="9017794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PORTFOLIO</a:t>
            </a:r>
            <a:endParaRPr/>
          </a:p>
        </p:txBody>
      </p:sp>
      <p:sp>
        <p:nvSpPr>
          <p:cNvPr id="824" name="Google Shape;824;p82"/>
          <p:cNvSpPr txBox="1"/>
          <p:nvPr/>
        </p:nvSpPr>
        <p:spPr>
          <a:xfrm>
            <a:off x="9558876" y="5010113"/>
            <a:ext cx="2036903" cy="1182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826" name="Google Shape;826;p82"/>
          <p:cNvSpPr txBox="1"/>
          <p:nvPr/>
        </p:nvSpPr>
        <p:spPr>
          <a:xfrm>
            <a:off x="10888478" y="3949488"/>
            <a:ext cx="54864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04</a:t>
            </a:r>
            <a:endParaRPr dirty="0"/>
          </a:p>
        </p:txBody>
      </p:sp>
      <p:sp>
        <p:nvSpPr>
          <p:cNvPr id="828" name="Google Shape;828;p82"/>
          <p:cNvSpPr txBox="1"/>
          <p:nvPr/>
        </p:nvSpPr>
        <p:spPr>
          <a:xfrm>
            <a:off x="386719" y="762701"/>
            <a:ext cx="3712959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OUR</a:t>
            </a:r>
            <a:endParaRPr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9DB0B03-69B9-86F2-4FA7-7FB044EDCB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12911" y="1163311"/>
            <a:ext cx="1149887" cy="1149887"/>
          </a:xfrm>
          <a:prstGeom prst="rect">
            <a:avLst/>
          </a:prstGeom>
        </p:spPr>
      </p:pic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A2FC8DDE-052E-04F0-E395-F0DE5B623220}"/>
              </a:ext>
            </a:extLst>
          </p:cNvPr>
          <p:cNvSpPr/>
          <p:nvPr/>
        </p:nvSpPr>
        <p:spPr>
          <a:xfrm rot="16200000">
            <a:off x="9561462" y="2860903"/>
            <a:ext cx="175132" cy="59253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28E3B3-D192-247C-FFE2-A990D636B5F3}"/>
              </a:ext>
            </a:extLst>
          </p:cNvPr>
          <p:cNvSpPr/>
          <p:nvPr/>
        </p:nvSpPr>
        <p:spPr>
          <a:xfrm>
            <a:off x="9945297" y="3069603"/>
            <a:ext cx="595618" cy="17513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FCF9C4-2CE5-E3EB-FB40-3A538E17B08E}"/>
              </a:ext>
            </a:extLst>
          </p:cNvPr>
          <p:cNvSpPr/>
          <p:nvPr/>
        </p:nvSpPr>
        <p:spPr>
          <a:xfrm>
            <a:off x="10540914" y="3068860"/>
            <a:ext cx="595618" cy="17513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8A2BAD13-DD49-0AA1-75EE-B0A504C9466F}"/>
              </a:ext>
            </a:extLst>
          </p:cNvPr>
          <p:cNvSpPr/>
          <p:nvPr/>
        </p:nvSpPr>
        <p:spPr>
          <a:xfrm rot="5400000">
            <a:off x="11345235" y="2860160"/>
            <a:ext cx="175132" cy="59253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16E2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83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834" name="Google Shape;834;p83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r>
              <a:rPr lang="en-US"/>
              <a:t>/30</a:t>
            </a:r>
            <a:endParaRPr/>
          </a:p>
        </p:txBody>
      </p:sp>
      <p:sp>
        <p:nvSpPr>
          <p:cNvPr id="835" name="Google Shape;835;p83"/>
          <p:cNvSpPr>
            <a:spLocks noGrp="1"/>
          </p:cNvSpPr>
          <p:nvPr>
            <p:ph type="pic" idx="2"/>
          </p:nvPr>
        </p:nvSpPr>
        <p:spPr>
          <a:xfrm>
            <a:off x="454702" y="708728"/>
            <a:ext cx="11282596" cy="4927571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36" name="Google Shape;836;p83"/>
          <p:cNvSpPr/>
          <p:nvPr/>
        </p:nvSpPr>
        <p:spPr>
          <a:xfrm>
            <a:off x="454702" y="5717309"/>
            <a:ext cx="4222229" cy="770984"/>
          </a:xfrm>
          <a:prstGeom prst="roundRect">
            <a:avLst>
              <a:gd name="adj" fmla="val 2256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7" name="Google Shape;837;p83"/>
          <p:cNvSpPr txBox="1"/>
          <p:nvPr/>
        </p:nvSpPr>
        <p:spPr>
          <a:xfrm>
            <a:off x="5137000" y="5943461"/>
            <a:ext cx="6295132" cy="296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200"/>
              <a:buFont typeface="Montserrat Light"/>
              <a:buNone/>
            </a:pPr>
            <a:r>
              <a:rPr lang="en-US" sz="1200" u="none" strike="noStrike" cap="none" dirty="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2023 &amp;2024 – Over 20,000 </a:t>
            </a:r>
            <a:r>
              <a:rPr lang="en-US" sz="1200" u="none" strike="noStrike" cap="none" dirty="0" err="1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Attendes</a:t>
            </a:r>
            <a:r>
              <a:rPr lang="en-US" sz="1200" u="none" strike="noStrike" cap="none" dirty="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and 50+ Performers.</a:t>
            </a:r>
            <a:endParaRPr sz="1200" dirty="0">
              <a:solidFill>
                <a:srgbClr val="262626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838" name="Google Shape;838;p83"/>
          <p:cNvSpPr txBox="1"/>
          <p:nvPr/>
        </p:nvSpPr>
        <p:spPr>
          <a:xfrm>
            <a:off x="620330" y="5932726"/>
            <a:ext cx="337704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PREVIOUS FESTIVAL</a:t>
            </a:r>
            <a:endParaRPr dirty="0"/>
          </a:p>
        </p:txBody>
      </p:sp>
      <p:sp>
        <p:nvSpPr>
          <p:cNvPr id="839" name="Google Shape;839;p83"/>
          <p:cNvSpPr txBox="1"/>
          <p:nvPr/>
        </p:nvSpPr>
        <p:spPr>
          <a:xfrm>
            <a:off x="840095" y="4329033"/>
            <a:ext cx="631456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RETRO MUSIC</a:t>
            </a:r>
            <a:endParaRPr dirty="0"/>
          </a:p>
        </p:txBody>
      </p:sp>
      <p:sp>
        <p:nvSpPr>
          <p:cNvPr id="840" name="Google Shape;840;p83"/>
          <p:cNvSpPr txBox="1"/>
          <p:nvPr/>
        </p:nvSpPr>
        <p:spPr>
          <a:xfrm>
            <a:off x="6147759" y="4535218"/>
            <a:ext cx="161320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84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846" name="Google Shape;846;p84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28</a:t>
            </a:fld>
            <a:r>
              <a:rPr lang="en-US"/>
              <a:t>/30</a:t>
            </a:r>
            <a:endParaRPr/>
          </a:p>
        </p:txBody>
      </p:sp>
      <p:sp>
        <p:nvSpPr>
          <p:cNvPr id="847" name="Google Shape;847;p84"/>
          <p:cNvSpPr>
            <a:spLocks noGrp="1"/>
          </p:cNvSpPr>
          <p:nvPr>
            <p:ph type="pic" idx="2"/>
          </p:nvPr>
        </p:nvSpPr>
        <p:spPr>
          <a:xfrm>
            <a:off x="489678" y="914400"/>
            <a:ext cx="3707567" cy="4719619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48" name="Google Shape;848;p84"/>
          <p:cNvSpPr>
            <a:spLocks noGrp="1"/>
          </p:cNvSpPr>
          <p:nvPr>
            <p:ph type="pic" idx="3"/>
          </p:nvPr>
        </p:nvSpPr>
        <p:spPr>
          <a:xfrm>
            <a:off x="7996902" y="942913"/>
            <a:ext cx="3707567" cy="4691106"/>
          </a:xfrm>
          <a:prstGeom prst="roundRect">
            <a:avLst>
              <a:gd name="adj" fmla="val 4900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49" name="Google Shape;849;p84"/>
          <p:cNvSpPr>
            <a:spLocks noGrp="1"/>
          </p:cNvSpPr>
          <p:nvPr>
            <p:ph type="pic" idx="4"/>
          </p:nvPr>
        </p:nvSpPr>
        <p:spPr>
          <a:xfrm>
            <a:off x="4339302" y="942913"/>
            <a:ext cx="3525537" cy="2351175"/>
          </a:xfrm>
          <a:prstGeom prst="roundRect">
            <a:avLst>
              <a:gd name="adj" fmla="val 6456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50" name="Google Shape;850;p84"/>
          <p:cNvSpPr>
            <a:spLocks noGrp="1"/>
          </p:cNvSpPr>
          <p:nvPr>
            <p:ph type="pic" idx="5"/>
          </p:nvPr>
        </p:nvSpPr>
        <p:spPr>
          <a:xfrm>
            <a:off x="4347596" y="3429000"/>
            <a:ext cx="3525537" cy="2205952"/>
          </a:xfrm>
          <a:prstGeom prst="roundRect">
            <a:avLst>
              <a:gd name="adj" fmla="val 7802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51" name="Google Shape;851;p84"/>
          <p:cNvSpPr txBox="1"/>
          <p:nvPr/>
        </p:nvSpPr>
        <p:spPr>
          <a:xfrm>
            <a:off x="4690753" y="5943461"/>
            <a:ext cx="6741379" cy="296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200"/>
              <a:buFont typeface="Montserrat Light"/>
              <a:buNone/>
            </a:pPr>
            <a:r>
              <a:rPr lang="en-US" sz="1200" u="none" strike="noStrike" cap="none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2023 &amp;2024 – Food court, Mini Stage, community &amp; Moments</a:t>
            </a:r>
            <a:endParaRPr sz="1200">
              <a:solidFill>
                <a:srgbClr val="262626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852" name="Google Shape;852;p84"/>
          <p:cNvSpPr/>
          <p:nvPr/>
        </p:nvSpPr>
        <p:spPr>
          <a:xfrm>
            <a:off x="501626" y="5717309"/>
            <a:ext cx="3695620" cy="728461"/>
          </a:xfrm>
          <a:prstGeom prst="roundRect">
            <a:avLst>
              <a:gd name="adj" fmla="val 2256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3" name="Google Shape;853;p84"/>
          <p:cNvSpPr txBox="1"/>
          <p:nvPr/>
        </p:nvSpPr>
        <p:spPr>
          <a:xfrm>
            <a:off x="759868" y="5887756"/>
            <a:ext cx="300729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GALLERY SLIDE 2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85"/>
          <p:cNvSpPr>
            <a:spLocks noGrp="1"/>
          </p:cNvSpPr>
          <p:nvPr>
            <p:ph type="pic" idx="2"/>
          </p:nvPr>
        </p:nvSpPr>
        <p:spPr>
          <a:xfrm>
            <a:off x="8788398" y="3672840"/>
            <a:ext cx="2966722" cy="2799080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59" name="Google Shape;859;p85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29</a:t>
            </a:fld>
            <a:r>
              <a:rPr lang="en-US"/>
              <a:t>/30</a:t>
            </a:r>
            <a:endParaRPr/>
          </a:p>
        </p:txBody>
      </p:sp>
      <p:sp>
        <p:nvSpPr>
          <p:cNvPr id="860" name="Google Shape;860;p85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861" name="Google Shape;861;p85"/>
          <p:cNvSpPr/>
          <p:nvPr/>
        </p:nvSpPr>
        <p:spPr>
          <a:xfrm>
            <a:off x="436880" y="3438019"/>
            <a:ext cx="8270240" cy="3033901"/>
          </a:xfrm>
          <a:prstGeom prst="roundRect">
            <a:avLst>
              <a:gd name="adj" fmla="val 5063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2" name="Google Shape;862;p85"/>
          <p:cNvSpPr txBox="1"/>
          <p:nvPr/>
        </p:nvSpPr>
        <p:spPr>
          <a:xfrm>
            <a:off x="472452" y="1130377"/>
            <a:ext cx="11774619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TESTIMONIALS</a:t>
            </a:r>
            <a:endParaRPr/>
          </a:p>
        </p:txBody>
      </p:sp>
      <p:sp>
        <p:nvSpPr>
          <p:cNvPr id="863" name="Google Shape;863;p85"/>
          <p:cNvSpPr txBox="1"/>
          <p:nvPr/>
        </p:nvSpPr>
        <p:spPr>
          <a:xfrm>
            <a:off x="704966" y="3785401"/>
            <a:ext cx="2951284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RETRO MUSIC FESTIVAL</a:t>
            </a:r>
            <a:endParaRPr dirty="0"/>
          </a:p>
        </p:txBody>
      </p:sp>
      <p:sp>
        <p:nvSpPr>
          <p:cNvPr id="864" name="Google Shape;864;p85"/>
          <p:cNvSpPr txBox="1"/>
          <p:nvPr/>
        </p:nvSpPr>
        <p:spPr>
          <a:xfrm>
            <a:off x="704966" y="5395417"/>
            <a:ext cx="7917545" cy="739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 Our goal is to bring generations together through retro –pop music and vibrant design.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867" name="Google Shape;867;p85"/>
          <p:cNvSpPr txBox="1"/>
          <p:nvPr/>
        </p:nvSpPr>
        <p:spPr>
          <a:xfrm>
            <a:off x="7826863" y="3786192"/>
            <a:ext cx="52465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05</a:t>
            </a:r>
            <a:endParaRPr dirty="0"/>
          </a:p>
        </p:txBody>
      </p:sp>
      <p:sp>
        <p:nvSpPr>
          <p:cNvPr id="868" name="Google Shape;868;p85"/>
          <p:cNvSpPr txBox="1"/>
          <p:nvPr/>
        </p:nvSpPr>
        <p:spPr>
          <a:xfrm>
            <a:off x="483210" y="2059905"/>
            <a:ext cx="8544888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PARTNERS</a:t>
            </a:r>
            <a:endParaRPr/>
          </a:p>
        </p:txBody>
      </p:sp>
      <p:sp>
        <p:nvSpPr>
          <p:cNvPr id="3" name="Round Same Side Corner Rectangle 2">
            <a:extLst>
              <a:ext uri="{FF2B5EF4-FFF2-40B4-BE49-F238E27FC236}">
                <a16:creationId xmlns:a16="http://schemas.microsoft.com/office/drawing/2014/main" id="{2B915AD5-E02C-2319-2E8F-4C7923EADBBF}"/>
              </a:ext>
            </a:extLst>
          </p:cNvPr>
          <p:cNvSpPr/>
          <p:nvPr/>
        </p:nvSpPr>
        <p:spPr>
          <a:xfrm rot="16200000">
            <a:off x="9069951" y="3136333"/>
            <a:ext cx="175132" cy="73823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1A81F6-2CB3-E789-D350-4D018C80DE5F}"/>
              </a:ext>
            </a:extLst>
          </p:cNvPr>
          <p:cNvSpPr/>
          <p:nvPr/>
        </p:nvSpPr>
        <p:spPr>
          <a:xfrm>
            <a:off x="9526635" y="3417884"/>
            <a:ext cx="742077" cy="17513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97EF22-5EF3-777E-D332-2FE22B6FDA1F}"/>
              </a:ext>
            </a:extLst>
          </p:cNvPr>
          <p:cNvSpPr/>
          <p:nvPr/>
        </p:nvSpPr>
        <p:spPr>
          <a:xfrm>
            <a:off x="10268712" y="3417141"/>
            <a:ext cx="742077" cy="17513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77CFAA76-BFE1-523C-AA95-13AC3E5BB8CB}"/>
              </a:ext>
            </a:extLst>
          </p:cNvPr>
          <p:cNvSpPr/>
          <p:nvPr/>
        </p:nvSpPr>
        <p:spPr>
          <a:xfrm rot="5400000">
            <a:off x="11292341" y="3135590"/>
            <a:ext cx="175132" cy="73823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16E2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7EC95A2-BCC5-1F69-E34F-2D17F10764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62206" y="1512606"/>
            <a:ext cx="800592" cy="8005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9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SEMAR</a:t>
            </a:r>
            <a:endParaRPr dirty="0"/>
          </a:p>
        </p:txBody>
      </p:sp>
      <p:sp>
        <p:nvSpPr>
          <p:cNvPr id="318" name="Google Shape;318;p59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r>
              <a:rPr lang="en-US" dirty="0"/>
              <a:t>/30</a:t>
            </a:r>
            <a:endParaRPr dirty="0"/>
          </a:p>
        </p:txBody>
      </p:sp>
      <p:sp>
        <p:nvSpPr>
          <p:cNvPr id="319" name="Google Shape;319;p59"/>
          <p:cNvSpPr>
            <a:spLocks noGrp="1"/>
          </p:cNvSpPr>
          <p:nvPr>
            <p:ph type="pic" idx="2"/>
          </p:nvPr>
        </p:nvSpPr>
        <p:spPr>
          <a:xfrm>
            <a:off x="334963" y="3428999"/>
            <a:ext cx="5767348" cy="3137647"/>
          </a:xfrm>
          <a:prstGeom prst="roundRect">
            <a:avLst>
              <a:gd name="adj" fmla="val 4446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320" name="Google Shape;320;p59"/>
          <p:cNvSpPr/>
          <p:nvPr/>
        </p:nvSpPr>
        <p:spPr>
          <a:xfrm>
            <a:off x="340662" y="712511"/>
            <a:ext cx="11523300" cy="2609270"/>
          </a:xfrm>
          <a:prstGeom prst="roundRect">
            <a:avLst>
              <a:gd name="adj" fmla="val 4123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59"/>
          <p:cNvSpPr txBox="1"/>
          <p:nvPr/>
        </p:nvSpPr>
        <p:spPr>
          <a:xfrm>
            <a:off x="802654" y="1648927"/>
            <a:ext cx="396823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rgbClr val="262626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EVENT</a:t>
            </a:r>
            <a:endParaRPr/>
          </a:p>
        </p:txBody>
      </p:sp>
      <p:sp>
        <p:nvSpPr>
          <p:cNvPr id="322" name="Google Shape;322;p59"/>
          <p:cNvSpPr txBox="1"/>
          <p:nvPr/>
        </p:nvSpPr>
        <p:spPr>
          <a:xfrm>
            <a:off x="802654" y="1019179"/>
            <a:ext cx="386085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MUSIC</a:t>
            </a:r>
            <a:endParaRPr/>
          </a:p>
        </p:txBody>
      </p:sp>
      <p:sp>
        <p:nvSpPr>
          <p:cNvPr id="323" name="Google Shape;323;p59"/>
          <p:cNvSpPr txBox="1"/>
          <p:nvPr/>
        </p:nvSpPr>
        <p:spPr>
          <a:xfrm>
            <a:off x="802654" y="2221456"/>
            <a:ext cx="529334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rgbClr val="262626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PLANNER</a:t>
            </a:r>
            <a:endParaRPr/>
          </a:p>
        </p:txBody>
      </p:sp>
      <p:sp>
        <p:nvSpPr>
          <p:cNvPr id="324" name="Google Shape;324;p59"/>
          <p:cNvSpPr/>
          <p:nvPr/>
        </p:nvSpPr>
        <p:spPr>
          <a:xfrm>
            <a:off x="6190734" y="3429000"/>
            <a:ext cx="5673227" cy="3137647"/>
          </a:xfrm>
          <a:prstGeom prst="roundRect">
            <a:avLst>
              <a:gd name="adj" fmla="val 4123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59"/>
          <p:cNvSpPr txBox="1"/>
          <p:nvPr/>
        </p:nvSpPr>
        <p:spPr>
          <a:xfrm>
            <a:off x="6480391" y="4392529"/>
            <a:ext cx="2951284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YOUR AMAZING CONCEPT</a:t>
            </a:r>
            <a:endParaRPr dirty="0"/>
          </a:p>
        </p:txBody>
      </p:sp>
      <p:sp>
        <p:nvSpPr>
          <p:cNvPr id="326" name="Google Shape;326;p59"/>
          <p:cNvSpPr txBox="1"/>
          <p:nvPr/>
        </p:nvSpPr>
        <p:spPr>
          <a:xfrm>
            <a:off x="6480391" y="5481994"/>
            <a:ext cx="3846467" cy="739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</a:pPr>
            <a:r>
              <a:rPr lang="en-US" sz="1200" u="none" strike="noStrike" cap="none" dirty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isn’t outdated it’s soul, expression and freedom. We believe vintage music lives on through today’s creative platforms.</a:t>
            </a:r>
            <a:endParaRPr sz="1200" dirty="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847ADAF-9823-8DC8-7D34-40F47AB289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04905" y="1434677"/>
            <a:ext cx="1084441" cy="1084441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86"/>
          <p:cNvSpPr txBox="1"/>
          <p:nvPr/>
        </p:nvSpPr>
        <p:spPr>
          <a:xfrm>
            <a:off x="8368621" y="1638451"/>
            <a:ext cx="3240426" cy="518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2023 &amp;2024 – Crowd shots, main stage atmosphere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874" name="Google Shape;874;p86"/>
          <p:cNvSpPr/>
          <p:nvPr/>
        </p:nvSpPr>
        <p:spPr>
          <a:xfrm>
            <a:off x="542612" y="2421919"/>
            <a:ext cx="5439088" cy="3897858"/>
          </a:xfrm>
          <a:prstGeom prst="roundRect">
            <a:avLst>
              <a:gd name="adj" fmla="val 5063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5" name="Google Shape;875;p86"/>
          <p:cNvSpPr txBox="1"/>
          <p:nvPr/>
        </p:nvSpPr>
        <p:spPr>
          <a:xfrm>
            <a:off x="542612" y="1459951"/>
            <a:ext cx="902490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TESTIMONIALS</a:t>
            </a:r>
            <a:endParaRPr dirty="0"/>
          </a:p>
        </p:txBody>
      </p:sp>
      <p:sp>
        <p:nvSpPr>
          <p:cNvPr id="876" name="Google Shape;876;p86"/>
          <p:cNvSpPr txBox="1"/>
          <p:nvPr/>
        </p:nvSpPr>
        <p:spPr>
          <a:xfrm>
            <a:off x="582953" y="843887"/>
            <a:ext cx="631924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rgbClr val="262626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ATTENDEE</a:t>
            </a:r>
            <a:endParaRPr dirty="0"/>
          </a:p>
        </p:txBody>
      </p:sp>
      <p:sp>
        <p:nvSpPr>
          <p:cNvPr id="877" name="Google Shape;877;p86"/>
          <p:cNvSpPr/>
          <p:nvPr/>
        </p:nvSpPr>
        <p:spPr>
          <a:xfrm>
            <a:off x="6210302" y="2421919"/>
            <a:ext cx="5408939" cy="3897858"/>
          </a:xfrm>
          <a:prstGeom prst="roundRect">
            <a:avLst>
              <a:gd name="adj" fmla="val 5063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8" name="Google Shape;878;p86"/>
          <p:cNvSpPr txBox="1"/>
          <p:nvPr/>
        </p:nvSpPr>
        <p:spPr>
          <a:xfrm>
            <a:off x="794806" y="5554036"/>
            <a:ext cx="3240426" cy="518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2023 &amp;2024 – Crowd shots, main stage atmosphere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879" name="Google Shape;879;p86"/>
          <p:cNvSpPr txBox="1"/>
          <p:nvPr/>
        </p:nvSpPr>
        <p:spPr>
          <a:xfrm>
            <a:off x="794805" y="5068703"/>
            <a:ext cx="417073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ANISA, 25</a:t>
            </a:r>
            <a:endParaRPr dirty="0"/>
          </a:p>
        </p:txBody>
      </p:sp>
      <p:sp>
        <p:nvSpPr>
          <p:cNvPr id="880" name="Google Shape;880;p86"/>
          <p:cNvSpPr txBox="1"/>
          <p:nvPr/>
        </p:nvSpPr>
        <p:spPr>
          <a:xfrm>
            <a:off x="6535849" y="5554036"/>
            <a:ext cx="3240426" cy="518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2023 &amp;2024 – Crowd shots, main stage atmosphere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881" name="Google Shape;881;p86"/>
          <p:cNvSpPr txBox="1"/>
          <p:nvPr/>
        </p:nvSpPr>
        <p:spPr>
          <a:xfrm>
            <a:off x="6535848" y="5068703"/>
            <a:ext cx="417073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DITO, 31</a:t>
            </a:r>
            <a:endParaRPr dirty="0"/>
          </a:p>
        </p:txBody>
      </p:sp>
      <p:sp>
        <p:nvSpPr>
          <p:cNvPr id="882" name="Google Shape;882;p86"/>
          <p:cNvSpPr>
            <a:spLocks noGrp="1"/>
          </p:cNvSpPr>
          <p:nvPr>
            <p:ph type="pic" idx="2"/>
          </p:nvPr>
        </p:nvSpPr>
        <p:spPr>
          <a:xfrm>
            <a:off x="6314122" y="2542892"/>
            <a:ext cx="5195485" cy="2288702"/>
          </a:xfrm>
          <a:prstGeom prst="roundRect">
            <a:avLst>
              <a:gd name="adj" fmla="val 674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83" name="Google Shape;883;p86"/>
          <p:cNvSpPr>
            <a:spLocks noGrp="1"/>
          </p:cNvSpPr>
          <p:nvPr>
            <p:ph type="pic" idx="3"/>
          </p:nvPr>
        </p:nvSpPr>
        <p:spPr>
          <a:xfrm>
            <a:off x="653986" y="2542892"/>
            <a:ext cx="5195485" cy="2288702"/>
          </a:xfrm>
          <a:prstGeom prst="roundRect">
            <a:avLst>
              <a:gd name="adj" fmla="val 674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84" name="Google Shape;884;p86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30</a:t>
            </a:fld>
            <a:r>
              <a:rPr lang="en-US"/>
              <a:t>/30</a:t>
            </a:r>
            <a:endParaRPr/>
          </a:p>
        </p:txBody>
      </p:sp>
      <p:sp>
        <p:nvSpPr>
          <p:cNvPr id="885" name="Google Shape;885;p86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87"/>
          <p:cNvSpPr>
            <a:spLocks noGrp="1"/>
          </p:cNvSpPr>
          <p:nvPr>
            <p:ph type="pic" idx="2"/>
          </p:nvPr>
        </p:nvSpPr>
        <p:spPr>
          <a:xfrm>
            <a:off x="687108" y="847603"/>
            <a:ext cx="3525731" cy="2351176"/>
          </a:xfrm>
          <a:prstGeom prst="roundRect">
            <a:avLst>
              <a:gd name="adj" fmla="val 7480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91" name="Google Shape;891;p87"/>
          <p:cNvSpPr>
            <a:spLocks noGrp="1"/>
          </p:cNvSpPr>
          <p:nvPr>
            <p:ph type="pic" idx="3"/>
          </p:nvPr>
        </p:nvSpPr>
        <p:spPr>
          <a:xfrm>
            <a:off x="4344708" y="847603"/>
            <a:ext cx="3525731" cy="2351176"/>
          </a:xfrm>
          <a:prstGeom prst="roundRect">
            <a:avLst>
              <a:gd name="adj" fmla="val 7480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92" name="Google Shape;892;p87"/>
          <p:cNvSpPr>
            <a:spLocks noGrp="1"/>
          </p:cNvSpPr>
          <p:nvPr>
            <p:ph type="pic" idx="4"/>
          </p:nvPr>
        </p:nvSpPr>
        <p:spPr>
          <a:xfrm>
            <a:off x="8002308" y="847603"/>
            <a:ext cx="3525731" cy="2351176"/>
          </a:xfrm>
          <a:prstGeom prst="roundRect">
            <a:avLst>
              <a:gd name="adj" fmla="val 7480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93" name="Google Shape;893;p87"/>
          <p:cNvSpPr>
            <a:spLocks noGrp="1"/>
          </p:cNvSpPr>
          <p:nvPr>
            <p:ph type="pic" idx="5"/>
          </p:nvPr>
        </p:nvSpPr>
        <p:spPr>
          <a:xfrm>
            <a:off x="687108" y="3334771"/>
            <a:ext cx="3525731" cy="2203939"/>
          </a:xfrm>
          <a:prstGeom prst="roundRect">
            <a:avLst>
              <a:gd name="adj" fmla="val 7480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94" name="Google Shape;894;p87"/>
          <p:cNvSpPr>
            <a:spLocks noGrp="1"/>
          </p:cNvSpPr>
          <p:nvPr>
            <p:ph type="pic" idx="6"/>
          </p:nvPr>
        </p:nvSpPr>
        <p:spPr>
          <a:xfrm>
            <a:off x="4344708" y="3334771"/>
            <a:ext cx="3525731" cy="2203939"/>
          </a:xfrm>
          <a:prstGeom prst="roundRect">
            <a:avLst>
              <a:gd name="adj" fmla="val 7480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95" name="Google Shape;895;p87"/>
          <p:cNvSpPr>
            <a:spLocks noGrp="1"/>
          </p:cNvSpPr>
          <p:nvPr>
            <p:ph type="pic" idx="7"/>
          </p:nvPr>
        </p:nvSpPr>
        <p:spPr>
          <a:xfrm>
            <a:off x="8002308" y="3334771"/>
            <a:ext cx="3525731" cy="2203939"/>
          </a:xfrm>
          <a:prstGeom prst="roundRect">
            <a:avLst>
              <a:gd name="adj" fmla="val 7480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896" name="Google Shape;896;p87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897" name="Google Shape;897;p87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31</a:t>
            </a:fld>
            <a:r>
              <a:rPr lang="en-US"/>
              <a:t>/30</a:t>
            </a:r>
            <a:endParaRPr/>
          </a:p>
        </p:txBody>
      </p:sp>
      <p:sp>
        <p:nvSpPr>
          <p:cNvPr id="898" name="Google Shape;898;p87"/>
          <p:cNvSpPr txBox="1"/>
          <p:nvPr/>
        </p:nvSpPr>
        <p:spPr>
          <a:xfrm>
            <a:off x="576140" y="5625676"/>
            <a:ext cx="8394239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rgbClr val="262626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MEDIA REVIEWS</a:t>
            </a:r>
            <a:endParaRPr dirty="0"/>
          </a:p>
        </p:txBody>
      </p:sp>
      <p:sp>
        <p:nvSpPr>
          <p:cNvPr id="899" name="Google Shape;899;p87"/>
          <p:cNvSpPr txBox="1"/>
          <p:nvPr/>
        </p:nvSpPr>
        <p:spPr>
          <a:xfrm>
            <a:off x="8093399" y="6010397"/>
            <a:ext cx="334354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262626"/>
                </a:solidFill>
                <a:latin typeface="Montserrat Medium" pitchFamily="2" charset="77"/>
                <a:ea typeface="Montserrat Medium"/>
                <a:cs typeface="Montserrat Medium"/>
                <a:sym typeface="Montserrat Medium"/>
              </a:rPr>
              <a:t>TESTIMONIALS</a:t>
            </a:r>
            <a:endParaRPr dirty="0">
              <a:latin typeface="Montserrat Medium" pitchFamily="2" charset="77"/>
            </a:endParaRPr>
          </a:p>
        </p:txBody>
      </p:sp>
      <p:sp>
        <p:nvSpPr>
          <p:cNvPr id="900" name="Google Shape;900;p87"/>
          <p:cNvSpPr/>
          <p:nvPr/>
        </p:nvSpPr>
        <p:spPr>
          <a:xfrm>
            <a:off x="790993" y="2703217"/>
            <a:ext cx="3318020" cy="400110"/>
          </a:xfrm>
          <a:prstGeom prst="roundRect">
            <a:avLst>
              <a:gd name="adj" fmla="val 2256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1" name="Google Shape;901;p87"/>
          <p:cNvSpPr txBox="1"/>
          <p:nvPr/>
        </p:nvSpPr>
        <p:spPr>
          <a:xfrm>
            <a:off x="961493" y="2780161"/>
            <a:ext cx="2976961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 must visit for music lovers - Sound Mag</a:t>
            </a:r>
            <a:endParaRPr dirty="0"/>
          </a:p>
        </p:txBody>
      </p:sp>
      <p:sp>
        <p:nvSpPr>
          <p:cNvPr id="902" name="Google Shape;902;p87"/>
          <p:cNvSpPr/>
          <p:nvPr/>
        </p:nvSpPr>
        <p:spPr>
          <a:xfrm>
            <a:off x="4448593" y="2703217"/>
            <a:ext cx="3318020" cy="400110"/>
          </a:xfrm>
          <a:prstGeom prst="roundRect">
            <a:avLst>
              <a:gd name="adj" fmla="val 2256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3" name="Google Shape;903;p87"/>
          <p:cNvSpPr txBox="1"/>
          <p:nvPr/>
        </p:nvSpPr>
        <p:spPr>
          <a:xfrm>
            <a:off x="4619093" y="2780161"/>
            <a:ext cx="314752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 must visit for music lovers – Festival zone</a:t>
            </a:r>
            <a:endParaRPr/>
          </a:p>
        </p:txBody>
      </p:sp>
      <p:sp>
        <p:nvSpPr>
          <p:cNvPr id="904" name="Google Shape;904;p87"/>
          <p:cNvSpPr/>
          <p:nvPr/>
        </p:nvSpPr>
        <p:spPr>
          <a:xfrm>
            <a:off x="8095683" y="2703217"/>
            <a:ext cx="3318020" cy="400110"/>
          </a:xfrm>
          <a:prstGeom prst="roundRect">
            <a:avLst>
              <a:gd name="adj" fmla="val 2256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5" name="Google Shape;905;p87"/>
          <p:cNvSpPr txBox="1"/>
          <p:nvPr/>
        </p:nvSpPr>
        <p:spPr>
          <a:xfrm>
            <a:off x="8266183" y="2780161"/>
            <a:ext cx="2976961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 must visit for music lovers – Break Fest</a:t>
            </a:r>
            <a:endParaRPr/>
          </a:p>
        </p:txBody>
      </p:sp>
      <p:sp>
        <p:nvSpPr>
          <p:cNvPr id="906" name="Google Shape;906;p87"/>
          <p:cNvSpPr/>
          <p:nvPr/>
        </p:nvSpPr>
        <p:spPr>
          <a:xfrm>
            <a:off x="790993" y="5036514"/>
            <a:ext cx="3318020" cy="400110"/>
          </a:xfrm>
          <a:prstGeom prst="roundRect">
            <a:avLst>
              <a:gd name="adj" fmla="val 2256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7" name="Google Shape;907;p87"/>
          <p:cNvSpPr txBox="1"/>
          <p:nvPr/>
        </p:nvSpPr>
        <p:spPr>
          <a:xfrm>
            <a:off x="961493" y="5113458"/>
            <a:ext cx="2976961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 must visit for music lovers – Sound Gear</a:t>
            </a:r>
            <a:endParaRPr/>
          </a:p>
        </p:txBody>
      </p:sp>
      <p:sp>
        <p:nvSpPr>
          <p:cNvPr id="908" name="Google Shape;908;p87"/>
          <p:cNvSpPr/>
          <p:nvPr/>
        </p:nvSpPr>
        <p:spPr>
          <a:xfrm>
            <a:off x="4448593" y="5036514"/>
            <a:ext cx="3318020" cy="400110"/>
          </a:xfrm>
          <a:prstGeom prst="roundRect">
            <a:avLst>
              <a:gd name="adj" fmla="val 2256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9" name="Google Shape;909;p87"/>
          <p:cNvSpPr txBox="1"/>
          <p:nvPr/>
        </p:nvSpPr>
        <p:spPr>
          <a:xfrm>
            <a:off x="4619093" y="5113458"/>
            <a:ext cx="2976961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 must visit for music lovers – Reff Dance</a:t>
            </a:r>
            <a:endParaRPr/>
          </a:p>
        </p:txBody>
      </p:sp>
      <p:sp>
        <p:nvSpPr>
          <p:cNvPr id="910" name="Google Shape;910;p87"/>
          <p:cNvSpPr/>
          <p:nvPr/>
        </p:nvSpPr>
        <p:spPr>
          <a:xfrm>
            <a:off x="8095683" y="5036514"/>
            <a:ext cx="3318020" cy="400110"/>
          </a:xfrm>
          <a:prstGeom prst="roundRect">
            <a:avLst>
              <a:gd name="adj" fmla="val 2256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1" name="Google Shape;911;p87"/>
          <p:cNvSpPr txBox="1"/>
          <p:nvPr/>
        </p:nvSpPr>
        <p:spPr>
          <a:xfrm>
            <a:off x="8266183" y="5113458"/>
            <a:ext cx="2976961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 must visit for music lovers - Sound Fest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89"/>
          <p:cNvSpPr>
            <a:spLocks noGrp="1"/>
          </p:cNvSpPr>
          <p:nvPr>
            <p:ph type="pic" idx="2"/>
          </p:nvPr>
        </p:nvSpPr>
        <p:spPr>
          <a:xfrm>
            <a:off x="7649737" y="708728"/>
            <a:ext cx="4082016" cy="5709005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975" name="Google Shape;975;p89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32</a:t>
            </a:fld>
            <a:r>
              <a:rPr lang="en-US"/>
              <a:t>/30</a:t>
            </a:r>
            <a:endParaRPr/>
          </a:p>
        </p:txBody>
      </p:sp>
      <p:sp>
        <p:nvSpPr>
          <p:cNvPr id="976" name="Google Shape;976;p89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977" name="Google Shape;977;p89"/>
          <p:cNvSpPr/>
          <p:nvPr/>
        </p:nvSpPr>
        <p:spPr>
          <a:xfrm>
            <a:off x="441858" y="4607496"/>
            <a:ext cx="7079404" cy="1810238"/>
          </a:xfrm>
          <a:prstGeom prst="roundRect">
            <a:avLst>
              <a:gd name="adj" fmla="val 1257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8" name="Google Shape;978;p89"/>
          <p:cNvSpPr txBox="1"/>
          <p:nvPr/>
        </p:nvSpPr>
        <p:spPr>
          <a:xfrm>
            <a:off x="464873" y="1691948"/>
            <a:ext cx="7184864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CLOSING</a:t>
            </a:r>
            <a:endParaRPr/>
          </a:p>
        </p:txBody>
      </p:sp>
      <p:sp>
        <p:nvSpPr>
          <p:cNvPr id="979" name="Google Shape;979;p89"/>
          <p:cNvSpPr txBox="1"/>
          <p:nvPr/>
        </p:nvSpPr>
        <p:spPr>
          <a:xfrm>
            <a:off x="752770" y="5396143"/>
            <a:ext cx="2951284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RETRO MUSIC FESTIVAL</a:t>
            </a:r>
            <a:endParaRPr dirty="0"/>
          </a:p>
        </p:txBody>
      </p:sp>
      <p:sp>
        <p:nvSpPr>
          <p:cNvPr id="980" name="Google Shape;980;p89"/>
          <p:cNvSpPr txBox="1"/>
          <p:nvPr/>
        </p:nvSpPr>
        <p:spPr>
          <a:xfrm>
            <a:off x="3438566" y="4932799"/>
            <a:ext cx="3769313" cy="1182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 Our goal is to bring generations together through retro –pop music and vibrant design.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983" name="Google Shape;983;p89"/>
          <p:cNvSpPr txBox="1"/>
          <p:nvPr/>
        </p:nvSpPr>
        <p:spPr>
          <a:xfrm>
            <a:off x="6684579" y="3972139"/>
            <a:ext cx="5233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06</a:t>
            </a:r>
            <a:endParaRPr/>
          </a:p>
        </p:txBody>
      </p:sp>
      <p:sp>
        <p:nvSpPr>
          <p:cNvPr id="984" name="Google Shape;984;p89"/>
          <p:cNvSpPr txBox="1"/>
          <p:nvPr/>
        </p:nvSpPr>
        <p:spPr>
          <a:xfrm>
            <a:off x="464873" y="2596740"/>
            <a:ext cx="5007673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SLIDE</a:t>
            </a:r>
            <a:endParaRPr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E6BDA56-7DC6-0C3D-8AAC-FA068AD87D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86035" y="942788"/>
            <a:ext cx="630547" cy="630547"/>
          </a:xfrm>
          <a:prstGeom prst="rect">
            <a:avLst/>
          </a:prstGeom>
        </p:spPr>
      </p:pic>
      <p:sp>
        <p:nvSpPr>
          <p:cNvPr id="4" name="Round Same Side Corner Rectangle 3">
            <a:extLst>
              <a:ext uri="{FF2B5EF4-FFF2-40B4-BE49-F238E27FC236}">
                <a16:creationId xmlns:a16="http://schemas.microsoft.com/office/drawing/2014/main" id="{151142FA-BEA4-064C-D69F-A44F56064626}"/>
              </a:ext>
            </a:extLst>
          </p:cNvPr>
          <p:cNvSpPr/>
          <p:nvPr/>
        </p:nvSpPr>
        <p:spPr>
          <a:xfrm rot="16200000">
            <a:off x="1005011" y="3719035"/>
            <a:ext cx="147343" cy="120149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D522BD-C8CC-2446-F926-C24876000372}"/>
              </a:ext>
            </a:extLst>
          </p:cNvPr>
          <p:cNvSpPr/>
          <p:nvPr/>
        </p:nvSpPr>
        <p:spPr>
          <a:xfrm>
            <a:off x="1679428" y="4246107"/>
            <a:ext cx="1207738" cy="14734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5F0C5C-EFF4-DDE1-40F9-254643163620}"/>
              </a:ext>
            </a:extLst>
          </p:cNvPr>
          <p:cNvSpPr/>
          <p:nvPr/>
        </p:nvSpPr>
        <p:spPr>
          <a:xfrm>
            <a:off x="2887166" y="4245482"/>
            <a:ext cx="1207738" cy="14734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>
            <a:extLst>
              <a:ext uri="{FF2B5EF4-FFF2-40B4-BE49-F238E27FC236}">
                <a16:creationId xmlns:a16="http://schemas.microsoft.com/office/drawing/2014/main" id="{C9E3D438-4FA9-1C91-306F-320C67A56F00}"/>
              </a:ext>
            </a:extLst>
          </p:cNvPr>
          <p:cNvSpPr/>
          <p:nvPr/>
        </p:nvSpPr>
        <p:spPr>
          <a:xfrm rot="5400000">
            <a:off x="4621978" y="3718410"/>
            <a:ext cx="147343" cy="120149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16E2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p88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33</a:t>
            </a:fld>
            <a:r>
              <a:rPr lang="en-US"/>
              <a:t>/30</a:t>
            </a:r>
            <a:endParaRPr/>
          </a:p>
        </p:txBody>
      </p:sp>
      <p:sp>
        <p:nvSpPr>
          <p:cNvPr id="917" name="Google Shape;917;p88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918" name="Google Shape;918;p88"/>
          <p:cNvSpPr/>
          <p:nvPr/>
        </p:nvSpPr>
        <p:spPr>
          <a:xfrm>
            <a:off x="467711" y="2575034"/>
            <a:ext cx="11256579" cy="3899338"/>
          </a:xfrm>
          <a:prstGeom prst="roundRect">
            <a:avLst>
              <a:gd name="adj" fmla="val 531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9" name="Google Shape;919;p88"/>
          <p:cNvSpPr txBox="1"/>
          <p:nvPr/>
        </p:nvSpPr>
        <p:spPr>
          <a:xfrm>
            <a:off x="614856" y="1026455"/>
            <a:ext cx="5008179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F06E27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SPONSOR</a:t>
            </a:r>
            <a:endParaRPr/>
          </a:p>
        </p:txBody>
      </p:sp>
      <p:sp>
        <p:nvSpPr>
          <p:cNvPr id="920" name="Google Shape;920;p88"/>
          <p:cNvSpPr txBox="1"/>
          <p:nvPr/>
        </p:nvSpPr>
        <p:spPr>
          <a:xfrm>
            <a:off x="614856" y="1625544"/>
            <a:ext cx="6027682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rgbClr val="F06E27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&amp; PARTNER</a:t>
            </a:r>
            <a:endParaRPr dirty="0"/>
          </a:p>
        </p:txBody>
      </p:sp>
      <p:sp>
        <p:nvSpPr>
          <p:cNvPr id="921" name="Google Shape;921;p88"/>
          <p:cNvSpPr txBox="1"/>
          <p:nvPr/>
        </p:nvSpPr>
        <p:spPr>
          <a:xfrm>
            <a:off x="8629534" y="1726537"/>
            <a:ext cx="2912364" cy="518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Retro Vibes Festival is an annual music event that celebrates.</a:t>
            </a:r>
            <a:endParaRPr sz="120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22" name="Google Shape;922;p88"/>
          <p:cNvSpPr txBox="1"/>
          <p:nvPr/>
        </p:nvSpPr>
        <p:spPr>
          <a:xfrm>
            <a:off x="9388813" y="1310734"/>
            <a:ext cx="2153085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RETRO FESTIVAL</a:t>
            </a:r>
            <a:endParaRPr dirty="0"/>
          </a:p>
        </p:txBody>
      </p:sp>
      <p:grpSp>
        <p:nvGrpSpPr>
          <p:cNvPr id="924" name="Google Shape;924;p88"/>
          <p:cNvGrpSpPr/>
          <p:nvPr/>
        </p:nvGrpSpPr>
        <p:grpSpPr>
          <a:xfrm>
            <a:off x="720446" y="8395352"/>
            <a:ext cx="9805177" cy="2915936"/>
            <a:chOff x="1181158" y="3070686"/>
            <a:chExt cx="9805177" cy="2915936"/>
          </a:xfrm>
        </p:grpSpPr>
        <p:pic>
          <p:nvPicPr>
            <p:cNvPr id="925" name="Google Shape;925;p88" descr="Drama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284022" y="3098000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6" name="Google Shape;926;p88" descr="Apple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99903" y="3090800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7" name="Google Shape;927;p88" descr="Venn diagram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335448" y="3098000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8" name="Google Shape;928;p88" descr="Eye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656869" y="3120274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9" name="Google Shape;929;p88" descr="Shell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494567" y="3090800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0" name="Google Shape;930;p88" descr="Clapper board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6815988" y="3070686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1" name="Google Shape;931;p88" descr="Splash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9213509" y="3073711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2" name="Google Shape;932;p88" descr="Coins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8037133" y="3098000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3" name="Google Shape;933;p88" descr="Call center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1181158" y="4193703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4" name="Google Shape;934;p88" descr="Smiling face with solid fill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10358554" y="3098000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5" name="Google Shape;935;p88" descr="Burger and drink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3335448" y="4192449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6" name="Google Shape;936;p88" descr="Pie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>
              <a:off x="2259502" y="4283600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7" name="Google Shape;937;p88" descr="Dragon dance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>
              <a:off x="4411394" y="4185249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8" name="Google Shape;938;p88" descr="Champagne glasses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>
              <a:off x="6825147" y="4147633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9" name="Google Shape;939;p88" descr="Bow"/>
            <p:cNvPicPr preferRelativeResize="0"/>
            <p:nvPr/>
          </p:nvPicPr>
          <p:blipFill rotWithShape="1">
            <a:blip r:embed="rId17">
              <a:alphaModFix/>
            </a:blip>
            <a:srcRect/>
            <a:stretch/>
          </p:blipFill>
          <p:spPr>
            <a:xfrm>
              <a:off x="5634131" y="4260884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0" name="Google Shape;940;p88" descr="Pumpkin"/>
            <p:cNvPicPr preferRelativeResize="0"/>
            <p:nvPr/>
          </p:nvPicPr>
          <p:blipFill rotWithShape="1">
            <a:blip r:embed="rId18">
              <a:alphaModFix/>
            </a:blip>
            <a:srcRect/>
            <a:stretch/>
          </p:blipFill>
          <p:spPr>
            <a:xfrm>
              <a:off x="9213509" y="4192449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1" name="Google Shape;941;p88" descr="Image"/>
            <p:cNvPicPr preferRelativeResize="0"/>
            <p:nvPr/>
          </p:nvPicPr>
          <p:blipFill rotWithShape="1">
            <a:blip r:embed="rId19">
              <a:alphaModFix/>
            </a:blip>
            <a:srcRect/>
            <a:stretch/>
          </p:blipFill>
          <p:spPr>
            <a:xfrm>
              <a:off x="8071269" y="4210856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2" name="Google Shape;942;p88" descr="Heart with pulse"/>
            <p:cNvPicPr preferRelativeResize="0"/>
            <p:nvPr/>
          </p:nvPicPr>
          <p:blipFill rotWithShape="1">
            <a:blip r:embed="rId20">
              <a:alphaModFix/>
            </a:blip>
            <a:srcRect/>
            <a:stretch/>
          </p:blipFill>
          <p:spPr>
            <a:xfrm>
              <a:off x="10390716" y="4153472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3" name="Google Shape;943;p88" descr="Medical"/>
            <p:cNvPicPr preferRelativeResize="0"/>
            <p:nvPr/>
          </p:nvPicPr>
          <p:blipFill rotWithShape="1">
            <a:blip r:embed="rId21">
              <a:alphaModFix/>
            </a:blip>
            <a:srcRect/>
            <a:stretch/>
          </p:blipFill>
          <p:spPr>
            <a:xfrm>
              <a:off x="2284022" y="5391003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4" name="Google Shape;944;p88" descr="First aid kit"/>
            <p:cNvPicPr preferRelativeResize="0"/>
            <p:nvPr/>
          </p:nvPicPr>
          <p:blipFill rotWithShape="1">
            <a:blip r:embed="rId22">
              <a:alphaModFix/>
            </a:blip>
            <a:srcRect/>
            <a:stretch/>
          </p:blipFill>
          <p:spPr>
            <a:xfrm>
              <a:off x="1181158" y="5391003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5" name="Google Shape;945;p88" descr="Tooth"/>
            <p:cNvPicPr preferRelativeResize="0"/>
            <p:nvPr/>
          </p:nvPicPr>
          <p:blipFill rotWithShape="1">
            <a:blip r:embed="rId23">
              <a:alphaModFix/>
            </a:blip>
            <a:srcRect/>
            <a:stretch/>
          </p:blipFill>
          <p:spPr>
            <a:xfrm>
              <a:off x="8037133" y="5281684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6" name="Google Shape;946;p88" descr="Bookmark"/>
            <p:cNvPicPr preferRelativeResize="0"/>
            <p:nvPr/>
          </p:nvPicPr>
          <p:blipFill rotWithShape="1">
            <a:blip r:embed="rId24">
              <a:alphaModFix/>
            </a:blip>
            <a:srcRect/>
            <a:stretch/>
          </p:blipFill>
          <p:spPr>
            <a:xfrm>
              <a:off x="6815988" y="5290939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7" name="Google Shape;947;p88" descr="Earth globe Americas"/>
            <p:cNvPicPr preferRelativeResize="0"/>
            <p:nvPr/>
          </p:nvPicPr>
          <p:blipFill rotWithShape="1">
            <a:blip r:embed="rId25">
              <a:alphaModFix/>
            </a:blip>
            <a:srcRect/>
            <a:stretch/>
          </p:blipFill>
          <p:spPr>
            <a:xfrm>
              <a:off x="9224681" y="5270327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8" name="Google Shape;948;p88" descr="World"/>
            <p:cNvPicPr preferRelativeResize="0"/>
            <p:nvPr/>
          </p:nvPicPr>
          <p:blipFill rotWithShape="1">
            <a:blip r:embed="rId26">
              <a:alphaModFix/>
            </a:blip>
            <a:srcRect/>
            <a:stretch/>
          </p:blipFill>
          <p:spPr>
            <a:xfrm>
              <a:off x="10358554" y="5249456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9" name="Google Shape;949;p88" descr="Play"/>
            <p:cNvPicPr preferRelativeResize="0"/>
            <p:nvPr/>
          </p:nvPicPr>
          <p:blipFill rotWithShape="1">
            <a:blip r:embed="rId27">
              <a:alphaModFix/>
            </a:blip>
            <a:srcRect/>
            <a:stretch/>
          </p:blipFill>
          <p:spPr>
            <a:xfrm>
              <a:off x="5671808" y="5290939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0" name="Google Shape;950;p88" descr="Power"/>
            <p:cNvPicPr preferRelativeResize="0"/>
            <p:nvPr/>
          </p:nvPicPr>
          <p:blipFill rotWithShape="1">
            <a:blip r:embed="rId28">
              <a:alphaModFix/>
            </a:blip>
            <a:srcRect/>
            <a:stretch/>
          </p:blipFill>
          <p:spPr>
            <a:xfrm>
              <a:off x="4411066" y="5290939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1" name="Google Shape;951;p88" descr="Ringer"/>
            <p:cNvPicPr preferRelativeResize="0"/>
            <p:nvPr/>
          </p:nvPicPr>
          <p:blipFill rotWithShape="1">
            <a:blip r:embed="rId29">
              <a:alphaModFix/>
            </a:blip>
            <a:srcRect/>
            <a:stretch/>
          </p:blipFill>
          <p:spPr>
            <a:xfrm>
              <a:off x="3302387" y="5281684"/>
              <a:ext cx="595619" cy="59561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52" name="Google Shape;952;p88"/>
          <p:cNvSpPr txBox="1"/>
          <p:nvPr/>
        </p:nvSpPr>
        <p:spPr>
          <a:xfrm>
            <a:off x="1673010" y="3754974"/>
            <a:ext cx="183915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YOUR</a:t>
            </a:r>
            <a:br>
              <a:rPr lang="en-US" sz="1600" b="1" dirty="0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</a:br>
            <a:r>
              <a:rPr lang="en-US" sz="1600" b="1" dirty="0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SPONSOR</a:t>
            </a:r>
            <a:endParaRPr dirty="0"/>
          </a:p>
        </p:txBody>
      </p:sp>
      <p:sp>
        <p:nvSpPr>
          <p:cNvPr id="953" name="Google Shape;953;p88"/>
          <p:cNvSpPr txBox="1"/>
          <p:nvPr/>
        </p:nvSpPr>
        <p:spPr>
          <a:xfrm>
            <a:off x="4084655" y="3754974"/>
            <a:ext cx="183915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YOUR</a:t>
            </a:r>
            <a:br>
              <a:rPr lang="en-US" sz="1600" b="1" dirty="0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</a:br>
            <a:r>
              <a:rPr lang="en-US" sz="1600" b="1" dirty="0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SPONSOR</a:t>
            </a:r>
            <a:endParaRPr dirty="0"/>
          </a:p>
        </p:txBody>
      </p:sp>
      <p:sp>
        <p:nvSpPr>
          <p:cNvPr id="955" name="Google Shape;955;p88"/>
          <p:cNvSpPr txBox="1"/>
          <p:nvPr/>
        </p:nvSpPr>
        <p:spPr>
          <a:xfrm>
            <a:off x="1673010" y="4879405"/>
            <a:ext cx="183915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YOUR</a:t>
            </a:r>
            <a:br>
              <a:rPr lang="en-US" sz="1600" b="1" dirty="0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</a:br>
            <a:r>
              <a:rPr lang="en-US" sz="1600" b="1" dirty="0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SPONSOR</a:t>
            </a:r>
            <a:endParaRPr dirty="0"/>
          </a:p>
        </p:txBody>
      </p:sp>
      <p:sp>
        <p:nvSpPr>
          <p:cNvPr id="956" name="Google Shape;956;p88"/>
          <p:cNvSpPr txBox="1"/>
          <p:nvPr/>
        </p:nvSpPr>
        <p:spPr>
          <a:xfrm>
            <a:off x="4084655" y="4879405"/>
            <a:ext cx="183915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YOUR</a:t>
            </a:r>
            <a:br>
              <a:rPr lang="en-US" sz="1600" b="1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</a:br>
            <a:r>
              <a:rPr lang="en-US" sz="1600" b="1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SPONSOR</a:t>
            </a:r>
            <a:endParaRPr/>
          </a:p>
        </p:txBody>
      </p:sp>
      <p:sp>
        <p:nvSpPr>
          <p:cNvPr id="961" name="Google Shape;961;p88"/>
          <p:cNvSpPr txBox="1"/>
          <p:nvPr/>
        </p:nvSpPr>
        <p:spPr>
          <a:xfrm>
            <a:off x="6505556" y="3768846"/>
            <a:ext cx="183915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YOUR</a:t>
            </a:r>
            <a:br>
              <a:rPr lang="en-US" sz="1600" b="1" dirty="0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</a:br>
            <a:r>
              <a:rPr lang="en-US" sz="1600" b="1" dirty="0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PARTNER</a:t>
            </a:r>
            <a:endParaRPr dirty="0"/>
          </a:p>
        </p:txBody>
      </p:sp>
      <p:sp>
        <p:nvSpPr>
          <p:cNvPr id="962" name="Google Shape;962;p88"/>
          <p:cNvSpPr txBox="1"/>
          <p:nvPr/>
        </p:nvSpPr>
        <p:spPr>
          <a:xfrm>
            <a:off x="9039772" y="3754974"/>
            <a:ext cx="183915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YOUR</a:t>
            </a:r>
            <a:br>
              <a:rPr lang="en-US" sz="1600" b="1" dirty="0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</a:br>
            <a:r>
              <a:rPr lang="en-US" sz="1600" b="1" dirty="0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PARTNER</a:t>
            </a:r>
            <a:endParaRPr dirty="0"/>
          </a:p>
        </p:txBody>
      </p:sp>
      <p:sp>
        <p:nvSpPr>
          <p:cNvPr id="964" name="Google Shape;964;p88"/>
          <p:cNvSpPr txBox="1"/>
          <p:nvPr/>
        </p:nvSpPr>
        <p:spPr>
          <a:xfrm>
            <a:off x="6505556" y="4890636"/>
            <a:ext cx="183915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YOUR</a:t>
            </a:r>
            <a:br>
              <a:rPr lang="en-US" sz="1600" b="1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</a:br>
            <a:r>
              <a:rPr lang="en-US" sz="1600" b="1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PARTNER</a:t>
            </a:r>
            <a:endParaRPr/>
          </a:p>
        </p:txBody>
      </p:sp>
      <p:sp>
        <p:nvSpPr>
          <p:cNvPr id="965" name="Google Shape;965;p88"/>
          <p:cNvSpPr txBox="1"/>
          <p:nvPr/>
        </p:nvSpPr>
        <p:spPr>
          <a:xfrm>
            <a:off x="9039772" y="4876764"/>
            <a:ext cx="183915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YOUR</a:t>
            </a:r>
            <a:br>
              <a:rPr lang="en-US" sz="1600" b="1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</a:br>
            <a:r>
              <a:rPr lang="en-US" sz="1600" b="1">
                <a:solidFill>
                  <a:srgbClr val="26262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PARTNER</a:t>
            </a:r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C3054D-9BCD-D4E5-BC95-FF0EEEE4E06F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432377" y="1078800"/>
            <a:ext cx="717096" cy="71709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90"/>
          <p:cNvSpPr>
            <a:spLocks noGrp="1"/>
          </p:cNvSpPr>
          <p:nvPr>
            <p:ph type="pic" idx="2"/>
          </p:nvPr>
        </p:nvSpPr>
        <p:spPr>
          <a:xfrm>
            <a:off x="636814" y="914400"/>
            <a:ext cx="5029200" cy="5323114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990" name="Google Shape;990;p90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34</a:t>
            </a:fld>
            <a:r>
              <a:rPr lang="en-US"/>
              <a:t>/30</a:t>
            </a:r>
            <a:endParaRPr/>
          </a:p>
        </p:txBody>
      </p:sp>
      <p:sp>
        <p:nvSpPr>
          <p:cNvPr id="991" name="Google Shape;991;p90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992" name="Google Shape;992;p90"/>
          <p:cNvSpPr txBox="1"/>
          <p:nvPr/>
        </p:nvSpPr>
        <p:spPr>
          <a:xfrm>
            <a:off x="6435741" y="849478"/>
            <a:ext cx="5566158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dirty="0">
                <a:solidFill>
                  <a:srgbClr val="FEFEFE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CONTACT</a:t>
            </a:r>
            <a:endParaRPr dirty="0"/>
          </a:p>
        </p:txBody>
      </p:sp>
      <p:sp>
        <p:nvSpPr>
          <p:cNvPr id="993" name="Google Shape;993;p90"/>
          <p:cNvSpPr txBox="1"/>
          <p:nvPr/>
        </p:nvSpPr>
        <p:spPr>
          <a:xfrm>
            <a:off x="6270853" y="2764663"/>
            <a:ext cx="335789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PADASUKA STREET NO.3456,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NEW CIMOHAY. NOESANTRA</a:t>
            </a:r>
            <a:endParaRPr dirty="0"/>
          </a:p>
        </p:txBody>
      </p:sp>
      <p:sp>
        <p:nvSpPr>
          <p:cNvPr id="995" name="Google Shape;995;p90"/>
          <p:cNvSpPr txBox="1"/>
          <p:nvPr/>
        </p:nvSpPr>
        <p:spPr>
          <a:xfrm>
            <a:off x="6442703" y="1544978"/>
            <a:ext cx="20545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EFEFE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US</a:t>
            </a:r>
            <a:endParaRPr/>
          </a:p>
        </p:txBody>
      </p:sp>
      <p:sp>
        <p:nvSpPr>
          <p:cNvPr id="996" name="Google Shape;996;p90"/>
          <p:cNvSpPr txBox="1"/>
          <p:nvPr/>
        </p:nvSpPr>
        <p:spPr>
          <a:xfrm>
            <a:off x="6435741" y="3526434"/>
            <a:ext cx="185692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rgbClr val="FEFEFE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 NUMBER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+123-4567-8901</a:t>
            </a:r>
            <a:endParaRPr dirty="0"/>
          </a:p>
        </p:txBody>
      </p:sp>
      <p:sp>
        <p:nvSpPr>
          <p:cNvPr id="1005" name="Google Shape;1005;p90"/>
          <p:cNvSpPr txBox="1"/>
          <p:nvPr/>
        </p:nvSpPr>
        <p:spPr>
          <a:xfrm>
            <a:off x="8098314" y="5614585"/>
            <a:ext cx="334354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WWW.YOURCOMPANY.COM</a:t>
            </a:r>
            <a:endParaRPr dirty="0"/>
          </a:p>
        </p:txBody>
      </p:sp>
      <p:sp>
        <p:nvSpPr>
          <p:cNvPr id="1006" name="Google Shape;1006;p90"/>
          <p:cNvSpPr txBox="1"/>
          <p:nvPr/>
        </p:nvSpPr>
        <p:spPr>
          <a:xfrm>
            <a:off x="8098314" y="5870022"/>
            <a:ext cx="334354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rgbClr val="FEFEFE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WWW.HELLO@YOURCOMPANY.COM</a:t>
            </a:r>
            <a:endParaRPr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D0DE088-B791-524D-F279-F0250D833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04986" y="3128716"/>
            <a:ext cx="630547" cy="630547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91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35</a:t>
            </a:fld>
            <a:r>
              <a:rPr lang="en-US" dirty="0"/>
              <a:t>/30</a:t>
            </a:r>
            <a:endParaRPr dirty="0"/>
          </a:p>
        </p:txBody>
      </p:sp>
      <p:sp>
        <p:nvSpPr>
          <p:cNvPr id="1012" name="Google Shape;1012;p91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SEMAR</a:t>
            </a:r>
            <a:endParaRPr dirty="0"/>
          </a:p>
        </p:txBody>
      </p:sp>
      <p:sp>
        <p:nvSpPr>
          <p:cNvPr id="1013" name="Google Shape;1013;p91"/>
          <p:cNvSpPr>
            <a:spLocks noGrp="1"/>
          </p:cNvSpPr>
          <p:nvPr>
            <p:ph type="pic" idx="2"/>
          </p:nvPr>
        </p:nvSpPr>
        <p:spPr>
          <a:xfrm>
            <a:off x="459992" y="3429000"/>
            <a:ext cx="11272016" cy="3023155"/>
          </a:xfrm>
          <a:prstGeom prst="roundRect">
            <a:avLst>
              <a:gd name="adj" fmla="val 5147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1014" name="Google Shape;1014;p91"/>
          <p:cNvSpPr txBox="1"/>
          <p:nvPr/>
        </p:nvSpPr>
        <p:spPr>
          <a:xfrm>
            <a:off x="519710" y="1082344"/>
            <a:ext cx="5666936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dirty="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THANK YOU</a:t>
            </a:r>
            <a:endParaRPr dirty="0"/>
          </a:p>
        </p:txBody>
      </p:sp>
      <p:sp>
        <p:nvSpPr>
          <p:cNvPr id="1015" name="Google Shape;1015;p91"/>
          <p:cNvSpPr txBox="1"/>
          <p:nvPr/>
        </p:nvSpPr>
        <p:spPr>
          <a:xfrm>
            <a:off x="519710" y="2986610"/>
            <a:ext cx="522577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EVENT PLANNER PRESENTATION TEMPLATE</a:t>
            </a:r>
            <a:endParaRPr dirty="0"/>
          </a:p>
        </p:txBody>
      </p:sp>
      <p:sp>
        <p:nvSpPr>
          <p:cNvPr id="1016" name="Google Shape;1016;p91"/>
          <p:cNvSpPr txBox="1"/>
          <p:nvPr/>
        </p:nvSpPr>
        <p:spPr>
          <a:xfrm>
            <a:off x="8754306" y="2054302"/>
            <a:ext cx="2915462" cy="941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</a:pPr>
            <a:r>
              <a:rPr lang="en-US" sz="1200" u="none" strike="noStrike" cap="none" dirty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Suitable for those who want to show their Event Planner in a simple and attractive way.</a:t>
            </a:r>
            <a:endParaRPr sz="1200" u="none" strike="noStrike" cap="none" dirty="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021" name="Google Shape;1021;p91"/>
          <p:cNvSpPr txBox="1"/>
          <p:nvPr/>
        </p:nvSpPr>
        <p:spPr>
          <a:xfrm>
            <a:off x="519710" y="1863628"/>
            <a:ext cx="4115229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SEE YOU</a:t>
            </a:r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43EFDE5-F1CF-7815-523A-AD4775E65D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27644" y="1248023"/>
            <a:ext cx="509240" cy="509240"/>
          </a:xfrm>
          <a:prstGeom prst="rect">
            <a:avLst/>
          </a:prstGeom>
        </p:spPr>
      </p:pic>
      <p:sp>
        <p:nvSpPr>
          <p:cNvPr id="4" name="Round Same Side Corner Rectangle 3">
            <a:extLst>
              <a:ext uri="{FF2B5EF4-FFF2-40B4-BE49-F238E27FC236}">
                <a16:creationId xmlns:a16="http://schemas.microsoft.com/office/drawing/2014/main" id="{3F71A98C-D507-F9D4-FDF7-DC01BB6558C8}"/>
              </a:ext>
            </a:extLst>
          </p:cNvPr>
          <p:cNvSpPr/>
          <p:nvPr/>
        </p:nvSpPr>
        <p:spPr>
          <a:xfrm rot="16200000">
            <a:off x="6711985" y="2426468"/>
            <a:ext cx="157861" cy="13898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705690C-57BE-7561-DEBE-636B5AC53983}"/>
              </a:ext>
            </a:extLst>
          </p:cNvPr>
          <p:cNvSpPr/>
          <p:nvPr/>
        </p:nvSpPr>
        <p:spPr>
          <a:xfrm>
            <a:off x="7485829" y="3042450"/>
            <a:ext cx="1397056" cy="15786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4B0167-0306-D777-6A75-DC2A03D9D1A4}"/>
              </a:ext>
            </a:extLst>
          </p:cNvPr>
          <p:cNvSpPr/>
          <p:nvPr/>
        </p:nvSpPr>
        <p:spPr>
          <a:xfrm>
            <a:off x="8882885" y="3041780"/>
            <a:ext cx="1397056" cy="15786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>
            <a:extLst>
              <a:ext uri="{FF2B5EF4-FFF2-40B4-BE49-F238E27FC236}">
                <a16:creationId xmlns:a16="http://schemas.microsoft.com/office/drawing/2014/main" id="{01A388AD-6795-2862-E93A-48B033342F82}"/>
              </a:ext>
            </a:extLst>
          </p:cNvPr>
          <p:cNvSpPr/>
          <p:nvPr/>
        </p:nvSpPr>
        <p:spPr>
          <a:xfrm rot="5400000">
            <a:off x="10895925" y="2425798"/>
            <a:ext cx="157861" cy="138982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16E2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87E4912-5509-AEEA-8F7B-6B6F1505D9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64800" y="1248023"/>
            <a:ext cx="509240" cy="50924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83807D4-E206-86F5-F218-0452FB12BC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13244" y="1248023"/>
            <a:ext cx="509240" cy="5092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60"/>
          <p:cNvSpPr/>
          <p:nvPr/>
        </p:nvSpPr>
        <p:spPr>
          <a:xfrm>
            <a:off x="334963" y="3429001"/>
            <a:ext cx="11522075" cy="3132136"/>
          </a:xfrm>
          <a:prstGeom prst="roundRect">
            <a:avLst>
              <a:gd name="adj" fmla="val 9965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p60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334" name="Google Shape;334;p60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r>
              <a:rPr lang="en-US"/>
              <a:t>/30</a:t>
            </a:r>
            <a:endParaRPr/>
          </a:p>
        </p:txBody>
      </p:sp>
      <p:sp>
        <p:nvSpPr>
          <p:cNvPr id="335" name="Google Shape;335;p60"/>
          <p:cNvSpPr txBox="1"/>
          <p:nvPr/>
        </p:nvSpPr>
        <p:spPr>
          <a:xfrm>
            <a:off x="682662" y="1517446"/>
            <a:ext cx="8002063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AGENDA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6" name="Google Shape;336;p60"/>
          <p:cNvSpPr txBox="1"/>
          <p:nvPr/>
        </p:nvSpPr>
        <p:spPr>
          <a:xfrm>
            <a:off x="8818641" y="2440775"/>
            <a:ext cx="167896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OVERVIEW</a:t>
            </a:r>
            <a:endParaRPr dirty="0"/>
          </a:p>
        </p:txBody>
      </p:sp>
      <p:sp>
        <p:nvSpPr>
          <p:cNvPr id="339" name="Google Shape;339;p60"/>
          <p:cNvSpPr txBox="1"/>
          <p:nvPr/>
        </p:nvSpPr>
        <p:spPr>
          <a:xfrm>
            <a:off x="935167" y="4012942"/>
            <a:ext cx="290390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ABOUT FESTIVAL</a:t>
            </a:r>
            <a:endParaRPr/>
          </a:p>
        </p:txBody>
      </p:sp>
      <p:sp>
        <p:nvSpPr>
          <p:cNvPr id="340" name="Google Shape;340;p60"/>
          <p:cNvSpPr txBox="1"/>
          <p:nvPr/>
        </p:nvSpPr>
        <p:spPr>
          <a:xfrm>
            <a:off x="913699" y="4558646"/>
            <a:ext cx="425373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LINEUP &amp; EVENT SCHEDULE</a:t>
            </a:r>
            <a:endParaRPr/>
          </a:p>
        </p:txBody>
      </p:sp>
      <p:sp>
        <p:nvSpPr>
          <p:cNvPr id="341" name="Google Shape;341;p60"/>
          <p:cNvSpPr txBox="1"/>
          <p:nvPr/>
        </p:nvSpPr>
        <p:spPr>
          <a:xfrm>
            <a:off x="913699" y="5104350"/>
            <a:ext cx="425373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SERVICE &amp; FACILITIES</a:t>
            </a:r>
            <a:endParaRPr/>
          </a:p>
        </p:txBody>
      </p:sp>
      <p:sp>
        <p:nvSpPr>
          <p:cNvPr id="342" name="Google Shape;342;p60"/>
          <p:cNvSpPr txBox="1"/>
          <p:nvPr/>
        </p:nvSpPr>
        <p:spPr>
          <a:xfrm>
            <a:off x="913699" y="5650054"/>
            <a:ext cx="369494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EVENT PORTFOLIO </a:t>
            </a:r>
            <a:endParaRPr/>
          </a:p>
        </p:txBody>
      </p:sp>
      <p:sp>
        <p:nvSpPr>
          <p:cNvPr id="343" name="Google Shape;343;p60"/>
          <p:cNvSpPr txBox="1"/>
          <p:nvPr/>
        </p:nvSpPr>
        <p:spPr>
          <a:xfrm>
            <a:off x="6388316" y="4012942"/>
            <a:ext cx="395271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SERVICE &amp; FASILITES</a:t>
            </a:r>
            <a:endParaRPr/>
          </a:p>
        </p:txBody>
      </p:sp>
      <p:sp>
        <p:nvSpPr>
          <p:cNvPr id="344" name="Google Shape;344;p60"/>
          <p:cNvSpPr txBox="1"/>
          <p:nvPr/>
        </p:nvSpPr>
        <p:spPr>
          <a:xfrm>
            <a:off x="6383474" y="4558981"/>
            <a:ext cx="425373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TESTIMONIALS</a:t>
            </a:r>
            <a:endParaRPr/>
          </a:p>
        </p:txBody>
      </p:sp>
      <p:sp>
        <p:nvSpPr>
          <p:cNvPr id="345" name="Google Shape;345;p60"/>
          <p:cNvSpPr txBox="1"/>
          <p:nvPr/>
        </p:nvSpPr>
        <p:spPr>
          <a:xfrm>
            <a:off x="6383474" y="5650054"/>
            <a:ext cx="369494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CLOSING SLIDE</a:t>
            </a:r>
            <a:endParaRPr/>
          </a:p>
        </p:txBody>
      </p:sp>
      <p:sp>
        <p:nvSpPr>
          <p:cNvPr id="346" name="Google Shape;346;p60"/>
          <p:cNvSpPr txBox="1"/>
          <p:nvPr/>
        </p:nvSpPr>
        <p:spPr>
          <a:xfrm>
            <a:off x="6383474" y="5107621"/>
            <a:ext cx="425373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PARTNER</a:t>
            </a:r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B805238-AE32-35AE-CB40-2602456717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18641" y="1336321"/>
            <a:ext cx="555778" cy="55577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4D55CBC7-A63D-7D9A-F6C7-C470881C6B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36166" y="1336321"/>
            <a:ext cx="555778" cy="555778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FFBCF455-B24F-5453-1576-6735EB1F3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53691" y="1336321"/>
            <a:ext cx="555778" cy="55577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61"/>
          <p:cNvSpPr>
            <a:spLocks noGrp="1"/>
          </p:cNvSpPr>
          <p:nvPr>
            <p:ph type="pic" idx="2"/>
          </p:nvPr>
        </p:nvSpPr>
        <p:spPr>
          <a:xfrm>
            <a:off x="6254496" y="803190"/>
            <a:ext cx="5495648" cy="5614543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352" name="Google Shape;352;p61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r>
              <a:rPr lang="en-US"/>
              <a:t>/30</a:t>
            </a:r>
            <a:endParaRPr/>
          </a:p>
        </p:txBody>
      </p:sp>
      <p:sp>
        <p:nvSpPr>
          <p:cNvPr id="353" name="Google Shape;353;p61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354" name="Google Shape;354;p61"/>
          <p:cNvSpPr/>
          <p:nvPr/>
        </p:nvSpPr>
        <p:spPr>
          <a:xfrm>
            <a:off x="448581" y="3429001"/>
            <a:ext cx="5647419" cy="2971800"/>
          </a:xfrm>
          <a:custGeom>
            <a:avLst/>
            <a:gdLst/>
            <a:ahLst/>
            <a:cxnLst/>
            <a:rect l="l" t="t" r="r" b="b"/>
            <a:pathLst>
              <a:path w="5911460" h="2971800" extrusionOk="0">
                <a:moveTo>
                  <a:pt x="292466" y="0"/>
                </a:moveTo>
                <a:lnTo>
                  <a:pt x="2613311" y="0"/>
                </a:lnTo>
                <a:cubicBezTo>
                  <a:pt x="2774836" y="0"/>
                  <a:pt x="2905777" y="130941"/>
                  <a:pt x="2905777" y="292466"/>
                </a:cubicBezTo>
                <a:lnTo>
                  <a:pt x="2905777" y="339595"/>
                </a:lnTo>
                <a:lnTo>
                  <a:pt x="2910981" y="339595"/>
                </a:lnTo>
                <a:lnTo>
                  <a:pt x="2913805" y="367609"/>
                </a:lnTo>
                <a:cubicBezTo>
                  <a:pt x="2937326" y="482551"/>
                  <a:pt x="3039027" y="569015"/>
                  <a:pt x="3160922" y="569015"/>
                </a:cubicBezTo>
                <a:lnTo>
                  <a:pt x="4560113" y="569015"/>
                </a:lnTo>
                <a:lnTo>
                  <a:pt x="4561469" y="575733"/>
                </a:lnTo>
                <a:lnTo>
                  <a:pt x="5670296" y="575733"/>
                </a:lnTo>
                <a:cubicBezTo>
                  <a:pt x="5803487" y="575733"/>
                  <a:pt x="5911460" y="683706"/>
                  <a:pt x="5911460" y="816897"/>
                </a:cubicBezTo>
                <a:lnTo>
                  <a:pt x="5911460" y="2730635"/>
                </a:lnTo>
                <a:cubicBezTo>
                  <a:pt x="5911460" y="2863826"/>
                  <a:pt x="5803487" y="2971799"/>
                  <a:pt x="5670296" y="2971799"/>
                </a:cubicBezTo>
                <a:lnTo>
                  <a:pt x="2613321" y="2971799"/>
                </a:lnTo>
                <a:lnTo>
                  <a:pt x="2613311" y="2971800"/>
                </a:lnTo>
                <a:lnTo>
                  <a:pt x="292466" y="2971800"/>
                </a:lnTo>
                <a:cubicBezTo>
                  <a:pt x="130941" y="2971800"/>
                  <a:pt x="0" y="2840859"/>
                  <a:pt x="0" y="2679334"/>
                </a:cubicBezTo>
                <a:lnTo>
                  <a:pt x="0" y="292466"/>
                </a:lnTo>
                <a:cubicBezTo>
                  <a:pt x="0" y="130941"/>
                  <a:pt x="130941" y="0"/>
                  <a:pt x="292466" y="0"/>
                </a:cubicBezTo>
                <a:close/>
              </a:path>
            </a:pathLst>
          </a:cu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61"/>
          <p:cNvSpPr txBox="1"/>
          <p:nvPr/>
        </p:nvSpPr>
        <p:spPr>
          <a:xfrm>
            <a:off x="1312249" y="982726"/>
            <a:ext cx="563112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ABOUT</a:t>
            </a:r>
            <a:endParaRPr/>
          </a:p>
        </p:txBody>
      </p:sp>
      <p:sp>
        <p:nvSpPr>
          <p:cNvPr id="356" name="Google Shape;356;p61"/>
          <p:cNvSpPr txBox="1"/>
          <p:nvPr/>
        </p:nvSpPr>
        <p:spPr>
          <a:xfrm>
            <a:off x="794806" y="3777382"/>
            <a:ext cx="2951284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RETRO MUSIC FESTIVAL</a:t>
            </a:r>
            <a:endParaRPr/>
          </a:p>
        </p:txBody>
      </p:sp>
      <p:sp>
        <p:nvSpPr>
          <p:cNvPr id="357" name="Google Shape;357;p61"/>
          <p:cNvSpPr txBox="1"/>
          <p:nvPr/>
        </p:nvSpPr>
        <p:spPr>
          <a:xfrm>
            <a:off x="3600652" y="1881195"/>
            <a:ext cx="2459892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US</a:t>
            </a:r>
            <a:endParaRPr/>
          </a:p>
        </p:txBody>
      </p:sp>
      <p:sp>
        <p:nvSpPr>
          <p:cNvPr id="358" name="Google Shape;358;p61"/>
          <p:cNvSpPr txBox="1"/>
          <p:nvPr/>
        </p:nvSpPr>
        <p:spPr>
          <a:xfrm>
            <a:off x="794806" y="5064695"/>
            <a:ext cx="5265738" cy="96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</a:pPr>
            <a:r>
              <a:rPr lang="en-US" sz="120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 Our goal is to bring generations together through retro –pop music and vibrant design.</a:t>
            </a:r>
            <a:endParaRPr sz="12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361" name="Google Shape;361;p61"/>
          <p:cNvSpPr txBox="1"/>
          <p:nvPr/>
        </p:nvSpPr>
        <p:spPr>
          <a:xfrm>
            <a:off x="5418984" y="4207386"/>
            <a:ext cx="47011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01</a:t>
            </a:r>
            <a:endParaRPr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CA83233C-B61E-9894-7652-3D783DD365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16512" y="2333265"/>
            <a:ext cx="555778" cy="555778"/>
          </a:xfrm>
          <a:prstGeom prst="rect">
            <a:avLst/>
          </a:prstGeom>
        </p:spPr>
      </p:pic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01429A54-E99C-2D90-CF0E-9E9B3BE2B5A5}"/>
              </a:ext>
            </a:extLst>
          </p:cNvPr>
          <p:cNvSpPr/>
          <p:nvPr/>
        </p:nvSpPr>
        <p:spPr>
          <a:xfrm rot="16200000">
            <a:off x="3710334" y="3380361"/>
            <a:ext cx="159583" cy="61779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267CEF8-E28F-C130-8A4C-C5FFB197525B}"/>
              </a:ext>
            </a:extLst>
          </p:cNvPr>
          <p:cNvSpPr/>
          <p:nvPr/>
        </p:nvSpPr>
        <p:spPr>
          <a:xfrm>
            <a:off x="4099024" y="3609466"/>
            <a:ext cx="621010" cy="159585"/>
          </a:xfrm>
          <a:prstGeom prst="rect">
            <a:avLst/>
          </a:prstGeom>
          <a:solidFill>
            <a:schemeClr val="tx2">
              <a:lumMod val="50000"/>
            </a:schemeClr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3C09F4-2DBA-D887-D7EE-2459DCFB32CD}"/>
              </a:ext>
            </a:extLst>
          </p:cNvPr>
          <p:cNvSpPr/>
          <p:nvPr/>
        </p:nvSpPr>
        <p:spPr>
          <a:xfrm>
            <a:off x="4720034" y="3608789"/>
            <a:ext cx="621010" cy="159585"/>
          </a:xfrm>
          <a:prstGeom prst="rect">
            <a:avLst/>
          </a:prstGeom>
          <a:solidFill>
            <a:schemeClr val="tx2">
              <a:lumMod val="75000"/>
            </a:schemeClr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DBAF8F85-C36F-6A2A-404D-5F3C55004A5B}"/>
              </a:ext>
            </a:extLst>
          </p:cNvPr>
          <p:cNvSpPr/>
          <p:nvPr/>
        </p:nvSpPr>
        <p:spPr>
          <a:xfrm rot="5400000">
            <a:off x="5570150" y="3379684"/>
            <a:ext cx="159583" cy="61779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16E26"/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62"/>
          <p:cNvSpPr/>
          <p:nvPr/>
        </p:nvSpPr>
        <p:spPr>
          <a:xfrm>
            <a:off x="334963" y="739775"/>
            <a:ext cx="11522075" cy="5824538"/>
          </a:xfrm>
          <a:custGeom>
            <a:avLst/>
            <a:gdLst/>
            <a:ahLst/>
            <a:cxnLst/>
            <a:rect l="l" t="t" r="r" b="b"/>
            <a:pathLst>
              <a:path w="11522075" h="5824538" extrusionOk="0">
                <a:moveTo>
                  <a:pt x="5138763" y="0"/>
                </a:moveTo>
                <a:lnTo>
                  <a:pt x="11191849" y="0"/>
                </a:lnTo>
                <a:cubicBezTo>
                  <a:pt x="11374228" y="0"/>
                  <a:pt x="11522075" y="147847"/>
                  <a:pt x="11522075" y="330226"/>
                </a:cubicBezTo>
                <a:lnTo>
                  <a:pt x="11522075" y="3049338"/>
                </a:lnTo>
                <a:lnTo>
                  <a:pt x="11522075" y="3632174"/>
                </a:lnTo>
                <a:lnTo>
                  <a:pt x="11522075" y="5467600"/>
                </a:lnTo>
                <a:cubicBezTo>
                  <a:pt x="11522075" y="5664731"/>
                  <a:pt x="11362268" y="5824538"/>
                  <a:pt x="11165137" y="5824538"/>
                </a:cubicBezTo>
                <a:lnTo>
                  <a:pt x="356938" y="5824538"/>
                </a:lnTo>
                <a:cubicBezTo>
                  <a:pt x="159807" y="5824538"/>
                  <a:pt x="0" y="5664731"/>
                  <a:pt x="0" y="5467600"/>
                </a:cubicBezTo>
                <a:lnTo>
                  <a:pt x="0" y="3049338"/>
                </a:lnTo>
                <a:cubicBezTo>
                  <a:pt x="0" y="2852207"/>
                  <a:pt x="159807" y="2692400"/>
                  <a:pt x="356938" y="2692400"/>
                </a:cubicBezTo>
                <a:lnTo>
                  <a:pt x="4224337" y="2692400"/>
                </a:lnTo>
                <a:lnTo>
                  <a:pt x="4224337" y="2685525"/>
                </a:lnTo>
                <a:lnTo>
                  <a:pt x="4480425" y="2685525"/>
                </a:lnTo>
                <a:cubicBezTo>
                  <a:pt x="4662803" y="2685525"/>
                  <a:pt x="4810650" y="2537678"/>
                  <a:pt x="4810650" y="2355299"/>
                </a:cubicBezTo>
                <a:lnTo>
                  <a:pt x="4810650" y="319762"/>
                </a:lnTo>
                <a:lnTo>
                  <a:pt x="4834488" y="201687"/>
                </a:lnTo>
                <a:cubicBezTo>
                  <a:pt x="4884619" y="83164"/>
                  <a:pt x="5001979" y="0"/>
                  <a:pt x="5138763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62"/>
          <p:cNvSpPr txBox="1"/>
          <p:nvPr/>
        </p:nvSpPr>
        <p:spPr>
          <a:xfrm>
            <a:off x="794806" y="3875198"/>
            <a:ext cx="2951284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OUR</a:t>
            </a:r>
            <a:b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-US" sz="2000" b="1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CONCEPT</a:t>
            </a:r>
            <a:endParaRPr dirty="0"/>
          </a:p>
        </p:txBody>
      </p:sp>
      <p:sp>
        <p:nvSpPr>
          <p:cNvPr id="368" name="Google Shape;368;p62"/>
          <p:cNvSpPr txBox="1"/>
          <p:nvPr/>
        </p:nvSpPr>
        <p:spPr>
          <a:xfrm>
            <a:off x="673044" y="750220"/>
            <a:ext cx="3556594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dirty="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WHY </a:t>
            </a:r>
            <a:endParaRPr dirty="0"/>
          </a:p>
        </p:txBody>
      </p:sp>
      <p:sp>
        <p:nvSpPr>
          <p:cNvPr id="369" name="Google Shape;369;p62"/>
          <p:cNvSpPr txBox="1"/>
          <p:nvPr/>
        </p:nvSpPr>
        <p:spPr>
          <a:xfrm>
            <a:off x="794806" y="5203821"/>
            <a:ext cx="3846467" cy="739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isn’t outdated it’s soul, expression and freedom. We believe vintage music lives on through today’s creative platforms.</a:t>
            </a:r>
            <a:endParaRPr sz="12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370" name="Google Shape;370;p62"/>
          <p:cNvSpPr txBox="1"/>
          <p:nvPr/>
        </p:nvSpPr>
        <p:spPr>
          <a:xfrm>
            <a:off x="673044" y="2249621"/>
            <a:ext cx="5769966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dirty="0">
                <a:solidFill>
                  <a:srgbClr val="262626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RETRO</a:t>
            </a:r>
            <a:endParaRPr dirty="0"/>
          </a:p>
        </p:txBody>
      </p:sp>
      <p:sp>
        <p:nvSpPr>
          <p:cNvPr id="371" name="Google Shape;371;p62"/>
          <p:cNvSpPr txBox="1"/>
          <p:nvPr/>
        </p:nvSpPr>
        <p:spPr>
          <a:xfrm>
            <a:off x="673044" y="1522585"/>
            <a:ext cx="4652718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dirty="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CHOSE</a:t>
            </a:r>
            <a:endParaRPr dirty="0"/>
          </a:p>
        </p:txBody>
      </p:sp>
      <p:sp>
        <p:nvSpPr>
          <p:cNvPr id="372" name="Google Shape;372;p62"/>
          <p:cNvSpPr>
            <a:spLocks noGrp="1"/>
          </p:cNvSpPr>
          <p:nvPr>
            <p:ph type="pic" idx="2"/>
          </p:nvPr>
        </p:nvSpPr>
        <p:spPr>
          <a:xfrm>
            <a:off x="5325762" y="896112"/>
            <a:ext cx="6361413" cy="5495163"/>
          </a:xfrm>
          <a:prstGeom prst="roundRect">
            <a:avLst>
              <a:gd name="adj" fmla="val 4105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373" name="Google Shape;373;p62"/>
          <p:cNvSpPr txBox="1">
            <a:spLocks noGrp="1"/>
          </p:cNvSpPr>
          <p:nvPr>
            <p:ph type="sldNum" idx="12"/>
          </p:nvPr>
        </p:nvSpPr>
        <p:spPr>
          <a:xfrm>
            <a:off x="6096000" y="343604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r>
              <a:rPr lang="en-US"/>
              <a:t>/30</a:t>
            </a:r>
            <a:endParaRPr/>
          </a:p>
        </p:txBody>
      </p:sp>
      <p:sp>
        <p:nvSpPr>
          <p:cNvPr id="374" name="Google Shape;374;p62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63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380" name="Google Shape;380;p63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r>
              <a:rPr lang="en-US"/>
              <a:t>/30</a:t>
            </a:r>
            <a:endParaRPr/>
          </a:p>
        </p:txBody>
      </p:sp>
      <p:sp>
        <p:nvSpPr>
          <p:cNvPr id="381" name="Google Shape;381;p63"/>
          <p:cNvSpPr/>
          <p:nvPr/>
        </p:nvSpPr>
        <p:spPr>
          <a:xfrm>
            <a:off x="6177702" y="3429000"/>
            <a:ext cx="5679338" cy="3132138"/>
          </a:xfrm>
          <a:prstGeom prst="roundRect">
            <a:avLst>
              <a:gd name="adj" fmla="val 816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63"/>
          <p:cNvSpPr/>
          <p:nvPr/>
        </p:nvSpPr>
        <p:spPr>
          <a:xfrm>
            <a:off x="349250" y="3429000"/>
            <a:ext cx="5679338" cy="3132138"/>
          </a:xfrm>
          <a:prstGeom prst="roundRect">
            <a:avLst>
              <a:gd name="adj" fmla="val 8168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63"/>
          <p:cNvSpPr txBox="1"/>
          <p:nvPr/>
        </p:nvSpPr>
        <p:spPr>
          <a:xfrm>
            <a:off x="794806" y="873970"/>
            <a:ext cx="461802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F06E27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VISION</a:t>
            </a:r>
            <a:endParaRPr/>
          </a:p>
        </p:txBody>
      </p:sp>
      <p:sp>
        <p:nvSpPr>
          <p:cNvPr id="384" name="Google Shape;384;p63"/>
          <p:cNvSpPr txBox="1"/>
          <p:nvPr/>
        </p:nvSpPr>
        <p:spPr>
          <a:xfrm>
            <a:off x="794806" y="1771455"/>
            <a:ext cx="6968886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262626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&amp; MISSION</a:t>
            </a:r>
            <a:endParaRPr/>
          </a:p>
        </p:txBody>
      </p:sp>
      <p:sp>
        <p:nvSpPr>
          <p:cNvPr id="385" name="Google Shape;385;p63"/>
          <p:cNvSpPr txBox="1"/>
          <p:nvPr/>
        </p:nvSpPr>
        <p:spPr>
          <a:xfrm>
            <a:off x="794806" y="3777382"/>
            <a:ext cx="295128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OUR VISION</a:t>
            </a:r>
            <a:endParaRPr/>
          </a:p>
        </p:txBody>
      </p:sp>
      <p:sp>
        <p:nvSpPr>
          <p:cNvPr id="386" name="Google Shape;386;p63"/>
          <p:cNvSpPr txBox="1"/>
          <p:nvPr/>
        </p:nvSpPr>
        <p:spPr>
          <a:xfrm>
            <a:off x="821316" y="5022677"/>
            <a:ext cx="4706630" cy="96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none" strike="noStrike" cap="none" dirty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To become the largest retro themed music festival in Southeast Asia. Retro Vibes Festival is an annual music event that celebrates the sound of the 70s-90s with a modern spirit. </a:t>
            </a:r>
            <a:endParaRPr sz="1200" dirty="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387" name="Google Shape;387;p63"/>
          <p:cNvSpPr txBox="1"/>
          <p:nvPr/>
        </p:nvSpPr>
        <p:spPr>
          <a:xfrm>
            <a:off x="6643156" y="3777382"/>
            <a:ext cx="295128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OUR MISSION</a:t>
            </a:r>
            <a:endParaRPr dirty="0"/>
          </a:p>
        </p:txBody>
      </p:sp>
      <p:sp>
        <p:nvSpPr>
          <p:cNvPr id="388" name="Google Shape;388;p63"/>
          <p:cNvSpPr txBox="1"/>
          <p:nvPr/>
        </p:nvSpPr>
        <p:spPr>
          <a:xfrm>
            <a:off x="6643156" y="5011095"/>
            <a:ext cx="4805894" cy="96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</a:pPr>
            <a:r>
              <a:rPr lang="en-US" sz="1200" u="none" strike="noStrike" cap="none" dirty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Retro Vibes Festival is an annual music event that celebrates the sound of the 70s-90s with a modern spirit. Our goal is to bring generations together through retro –pop music and vibrant design.</a:t>
            </a:r>
            <a:endParaRPr sz="1200" dirty="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4939B6E-0DAE-5601-40C8-6800AC94FC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94440" y="1168051"/>
            <a:ext cx="1427346" cy="142734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4"/>
          <p:cNvSpPr>
            <a:spLocks noGrp="1"/>
          </p:cNvSpPr>
          <p:nvPr>
            <p:ph type="pic" idx="2"/>
          </p:nvPr>
        </p:nvSpPr>
        <p:spPr>
          <a:xfrm>
            <a:off x="6782259" y="938805"/>
            <a:ext cx="4940422" cy="5467350"/>
          </a:xfrm>
          <a:prstGeom prst="roundRect">
            <a:avLst>
              <a:gd name="adj" fmla="val 4446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395" name="Google Shape;395;p64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396" name="Google Shape;396;p64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r>
              <a:rPr lang="en-US"/>
              <a:t>/30</a:t>
            </a:r>
            <a:endParaRPr/>
          </a:p>
        </p:txBody>
      </p:sp>
      <p:sp>
        <p:nvSpPr>
          <p:cNvPr id="397" name="Google Shape;397;p64"/>
          <p:cNvSpPr/>
          <p:nvPr/>
        </p:nvSpPr>
        <p:spPr>
          <a:xfrm>
            <a:off x="469320" y="938804"/>
            <a:ext cx="6218120" cy="5467351"/>
          </a:xfrm>
          <a:prstGeom prst="roundRect">
            <a:avLst>
              <a:gd name="adj" fmla="val 4621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64"/>
          <p:cNvSpPr txBox="1"/>
          <p:nvPr/>
        </p:nvSpPr>
        <p:spPr>
          <a:xfrm>
            <a:off x="1146561" y="2275715"/>
            <a:ext cx="3659971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CEO </a:t>
            </a:r>
            <a:endParaRPr/>
          </a:p>
        </p:txBody>
      </p:sp>
      <p:sp>
        <p:nvSpPr>
          <p:cNvPr id="399" name="Google Shape;399;p64"/>
          <p:cNvSpPr txBox="1"/>
          <p:nvPr/>
        </p:nvSpPr>
        <p:spPr>
          <a:xfrm>
            <a:off x="998084" y="5168141"/>
            <a:ext cx="3846467" cy="96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</a:pPr>
            <a:r>
              <a:rPr lang="en-US" sz="1200" u="none" strike="noStrike" cap="none" dirty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Believe Project event is outdated it’s soul, expression and freedom. We believe vintage music lives on through today’s creative platforms.</a:t>
            </a:r>
            <a:endParaRPr sz="1200" dirty="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401" name="Google Shape;401;p64"/>
          <p:cNvSpPr txBox="1"/>
          <p:nvPr/>
        </p:nvSpPr>
        <p:spPr>
          <a:xfrm>
            <a:off x="1146561" y="1399483"/>
            <a:ext cx="4787955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TEAM</a:t>
            </a:r>
            <a:endParaRPr dirty="0"/>
          </a:p>
        </p:txBody>
      </p:sp>
      <p:sp>
        <p:nvSpPr>
          <p:cNvPr id="402" name="Google Shape;402;p64"/>
          <p:cNvSpPr/>
          <p:nvPr/>
        </p:nvSpPr>
        <p:spPr>
          <a:xfrm>
            <a:off x="6933400" y="5227126"/>
            <a:ext cx="4656841" cy="1046022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p64"/>
          <p:cNvSpPr txBox="1"/>
          <p:nvPr/>
        </p:nvSpPr>
        <p:spPr>
          <a:xfrm>
            <a:off x="7216204" y="5437857"/>
            <a:ext cx="276107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ARKA NANTAN</a:t>
            </a:r>
            <a:endParaRPr dirty="0"/>
          </a:p>
        </p:txBody>
      </p:sp>
      <p:sp>
        <p:nvSpPr>
          <p:cNvPr id="404" name="Google Shape;404;p64"/>
          <p:cNvSpPr txBox="1"/>
          <p:nvPr/>
        </p:nvSpPr>
        <p:spPr>
          <a:xfrm>
            <a:off x="7216205" y="5770918"/>
            <a:ext cx="2466276" cy="296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</a:pPr>
            <a:r>
              <a:rPr lang="en-US" sz="1200" u="none" strike="noStrike" cap="none" dirty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CEO</a:t>
            </a:r>
            <a:endParaRPr sz="1200" dirty="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ABF895D-D080-0C6C-4930-B3966C9155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83773" y="2873222"/>
            <a:ext cx="555778" cy="55577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65"/>
          <p:cNvSpPr/>
          <p:nvPr/>
        </p:nvSpPr>
        <p:spPr>
          <a:xfrm>
            <a:off x="467175" y="685322"/>
            <a:ext cx="11234225" cy="5720834"/>
          </a:xfrm>
          <a:prstGeom prst="roundRect">
            <a:avLst>
              <a:gd name="adj" fmla="val 4621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65"/>
          <p:cNvSpPr txBox="1"/>
          <p:nvPr/>
        </p:nvSpPr>
        <p:spPr>
          <a:xfrm>
            <a:off x="6078157" y="1756029"/>
            <a:ext cx="5162799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dirty="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LEADER </a:t>
            </a:r>
            <a:endParaRPr dirty="0"/>
          </a:p>
        </p:txBody>
      </p:sp>
      <p:sp>
        <p:nvSpPr>
          <p:cNvPr id="411" name="Google Shape;411;p65"/>
          <p:cNvSpPr txBox="1"/>
          <p:nvPr/>
        </p:nvSpPr>
        <p:spPr>
          <a:xfrm>
            <a:off x="6234916" y="4401888"/>
            <a:ext cx="3846467" cy="518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</a:pPr>
            <a:r>
              <a:rPr lang="en-US" sz="1200" u="none" strike="noStrike" cap="none" dirty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Believe Project event is outdated it’s soul, expression and freedom. </a:t>
            </a:r>
            <a:endParaRPr sz="1200" dirty="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412" name="Google Shape;412;p65"/>
          <p:cNvSpPr txBox="1"/>
          <p:nvPr/>
        </p:nvSpPr>
        <p:spPr>
          <a:xfrm>
            <a:off x="6078157" y="996146"/>
            <a:ext cx="4787955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TEAM</a:t>
            </a:r>
            <a:endParaRPr/>
          </a:p>
        </p:txBody>
      </p:sp>
      <p:sp>
        <p:nvSpPr>
          <p:cNvPr id="413" name="Google Shape;413;p65"/>
          <p:cNvSpPr/>
          <p:nvPr/>
        </p:nvSpPr>
        <p:spPr>
          <a:xfrm>
            <a:off x="5895522" y="5125594"/>
            <a:ext cx="5591371" cy="1046022"/>
          </a:xfrm>
          <a:prstGeom prst="roundRect">
            <a:avLst>
              <a:gd name="adj" fmla="val 11932"/>
            </a:avLst>
          </a:prstGeom>
          <a:solidFill>
            <a:srgbClr val="F06E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65"/>
          <p:cNvSpPr txBox="1"/>
          <p:nvPr/>
        </p:nvSpPr>
        <p:spPr>
          <a:xfrm>
            <a:off x="6234916" y="5365622"/>
            <a:ext cx="276107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ABDOE RACHT</a:t>
            </a:r>
            <a:endParaRPr dirty="0"/>
          </a:p>
        </p:txBody>
      </p:sp>
      <p:sp>
        <p:nvSpPr>
          <p:cNvPr id="415" name="Google Shape;415;p65"/>
          <p:cNvSpPr txBox="1"/>
          <p:nvPr/>
        </p:nvSpPr>
        <p:spPr>
          <a:xfrm>
            <a:off x="6234916" y="5698683"/>
            <a:ext cx="3846467" cy="296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 Light"/>
              <a:buNone/>
            </a:pPr>
            <a:r>
              <a:rPr lang="en-US" sz="1200" u="none" strike="noStrike" cap="none" dirty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TEAM LEADER</a:t>
            </a:r>
            <a:endParaRPr sz="1200" dirty="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416" name="Google Shape;416;p65"/>
          <p:cNvSpPr txBox="1"/>
          <p:nvPr/>
        </p:nvSpPr>
        <p:spPr>
          <a:xfrm>
            <a:off x="6078157" y="2620137"/>
            <a:ext cx="512616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06E27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GREATING</a:t>
            </a:r>
            <a:endParaRPr dirty="0"/>
          </a:p>
        </p:txBody>
      </p:sp>
      <p:sp>
        <p:nvSpPr>
          <p:cNvPr id="417" name="Google Shape;417;p65"/>
          <p:cNvSpPr txBox="1"/>
          <p:nvPr/>
        </p:nvSpPr>
        <p:spPr>
          <a:xfrm>
            <a:off x="6234916" y="3801097"/>
            <a:ext cx="276107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GREATING</a:t>
            </a:r>
            <a:endParaRPr dirty="0"/>
          </a:p>
        </p:txBody>
      </p:sp>
      <p:sp>
        <p:nvSpPr>
          <p:cNvPr id="419" name="Google Shape;419;p65"/>
          <p:cNvSpPr>
            <a:spLocks noGrp="1"/>
          </p:cNvSpPr>
          <p:nvPr>
            <p:ph type="pic" idx="2"/>
          </p:nvPr>
        </p:nvSpPr>
        <p:spPr>
          <a:xfrm>
            <a:off x="659385" y="883921"/>
            <a:ext cx="5043928" cy="5302936"/>
          </a:xfrm>
          <a:prstGeom prst="roundRect">
            <a:avLst>
              <a:gd name="adj" fmla="val 2976"/>
            </a:avLst>
          </a:prstGeom>
          <a:solidFill>
            <a:srgbClr val="757070"/>
          </a:solidFill>
          <a:ln>
            <a:noFill/>
          </a:ln>
        </p:spPr>
      </p:sp>
      <p:sp>
        <p:nvSpPr>
          <p:cNvPr id="420" name="Google Shape;420;p65"/>
          <p:cNvSpPr txBox="1">
            <a:spLocks noGrp="1"/>
          </p:cNvSpPr>
          <p:nvPr>
            <p:ph type="ftr" idx="11"/>
          </p:nvPr>
        </p:nvSpPr>
        <p:spPr>
          <a:xfrm>
            <a:off x="422049" y="405844"/>
            <a:ext cx="963986" cy="24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SEMAR</a:t>
            </a:r>
            <a:endParaRPr/>
          </a:p>
        </p:txBody>
      </p:sp>
      <p:sp>
        <p:nvSpPr>
          <p:cNvPr id="421" name="Google Shape;421;p65"/>
          <p:cNvSpPr txBox="1">
            <a:spLocks noGrp="1"/>
          </p:cNvSpPr>
          <p:nvPr>
            <p:ph type="sldNum" idx="12"/>
          </p:nvPr>
        </p:nvSpPr>
        <p:spPr>
          <a:xfrm>
            <a:off x="6096000" y="347386"/>
            <a:ext cx="12238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r>
              <a:rPr lang="en-US"/>
              <a:t>/30</a:t>
            </a:r>
            <a:endParaRPr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BFC1254-40C3-CE2F-E719-504936C2CD65}"/>
              </a:ext>
            </a:extLst>
          </p:cNvPr>
          <p:cNvSpPr/>
          <p:nvPr/>
        </p:nvSpPr>
        <p:spPr>
          <a:xfrm>
            <a:off x="10628481" y="1313648"/>
            <a:ext cx="475262" cy="475262"/>
          </a:xfrm>
          <a:prstGeom prst="ellipse">
            <a:avLst/>
          </a:prstGeom>
          <a:solidFill>
            <a:srgbClr val="F16E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7F5CB4C-DBEA-CB38-9CEB-81289DCA31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81467" y="1366634"/>
            <a:ext cx="369289" cy="36928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1615</Words>
  <Application>Microsoft Macintosh PowerPoint</Application>
  <PresentationFormat>Widescreen</PresentationFormat>
  <Paragraphs>344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5" baseType="lpstr">
      <vt:lpstr>Arial</vt:lpstr>
      <vt:lpstr>Montserrat Black</vt:lpstr>
      <vt:lpstr>Montserrat Light</vt:lpstr>
      <vt:lpstr>Montserrat</vt:lpstr>
      <vt:lpstr>Montserrat SemiBold</vt:lpstr>
      <vt:lpstr>Calibri</vt:lpstr>
      <vt:lpstr>Montserrat ExtraBold</vt:lpstr>
      <vt:lpstr>Montserrat Medium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semproel rully</cp:lastModifiedBy>
  <cp:revision>7</cp:revision>
  <dcterms:modified xsi:type="dcterms:W3CDTF">2025-05-17T04:36:31Z</dcterms:modified>
</cp:coreProperties>
</file>