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ulish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ulish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ulish-italic.fntdata"/><Relationship Id="rId30" Type="http://schemas.openxmlformats.org/officeDocument/2006/relationships/font" Target="fonts/Mulish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schemas.openxmlformats.org/officeDocument/2006/relationships/font" Target="fonts/Mulish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145e83c760_14_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g3145e83c760_14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3145e83c760_14_4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g3145e83c760_14_4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145e83c760_14_5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3145e83c760_14_5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145e83c760_14_5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g3145e83c760_14_5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3145e83c760_14_5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g3145e83c760_14_5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3145e83c760_14_6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g3145e83c760_14_6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3145e83c760_14_7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g3145e83c760_14_7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3145e83c760_14_8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6" name="Google Shape;896;g3145e83c760_14_8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3145e83c760_14_88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0" name="Google Shape;950;g3145e83c760_14_8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g3145e83c760_14_96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5" name="Google Shape;1035;g3145e83c760_14_9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3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g3145e83c760_14_10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5" name="Google Shape;1095;g3145e83c760_14_10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145e83c760_14_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145e83c760_14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g3145e83c760_14_10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0" name="Google Shape;1160;g3145e83c760_14_10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g3145e83c760_14_11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6" name="Google Shape;1206;g3145e83c760_14_11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4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g3145e83c760_14_11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6" name="Google Shape;1266;g3145e83c760_14_11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145e83c760_14_1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3145e83c760_14_1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145e83c760_14_1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3145e83c760_14_1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145e83c760_14_2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3145e83c760_14_2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145e83c760_14_2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3145e83c760_14_2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145e83c760_14_3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g3145e83c760_14_3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3145e83c760_14_3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g3145e83c760_14_3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3145e83c760_14_4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g3145e83c760_14_4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-887900" y="-914861"/>
            <a:ext cx="3486611" cy="3486611"/>
          </a:xfrm>
          <a:prstGeom prst="ellipse">
            <a:avLst/>
          </a:prstGeom>
          <a:solidFill>
            <a:schemeClr val="accent1">
              <a:alpha val="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52" name="Google Shape;52;p13"/>
          <p:cNvSpPr/>
          <p:nvPr/>
        </p:nvSpPr>
        <p:spPr>
          <a:xfrm>
            <a:off x="7679531" y="1885950"/>
            <a:ext cx="2686050" cy="2686050"/>
          </a:xfrm>
          <a:prstGeom prst="ellipse">
            <a:avLst/>
          </a:prstGeom>
          <a:solidFill>
            <a:srgbClr val="E1B21C">
              <a:alpha val="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53" name="Google Shape;53;p13"/>
          <p:cNvSpPr/>
          <p:nvPr/>
        </p:nvSpPr>
        <p:spPr>
          <a:xfrm>
            <a:off x="1952592" y="4265312"/>
            <a:ext cx="1756375" cy="1756375"/>
          </a:xfrm>
          <a:prstGeom prst="ellipse">
            <a:avLst/>
          </a:prstGeom>
          <a:solidFill>
            <a:schemeClr val="accent1">
              <a:alpha val="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54" name="Google Shape;54;p13"/>
          <p:cNvSpPr txBox="1"/>
          <p:nvPr/>
        </p:nvSpPr>
        <p:spPr>
          <a:xfrm>
            <a:off x="8743259" y="4838300"/>
            <a:ext cx="316706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id" sz="8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‹#›</a:t>
            </a:fld>
            <a:endParaRPr b="1" i="0" sz="800" u="none" cap="none" strike="noStrike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5465">
          <p15:clr>
            <a:srgbClr val="F26B43"/>
          </p15:clr>
        </p15:guide>
        <p15:guide id="4" pos="329">
          <p15:clr>
            <a:srgbClr val="F26B43"/>
          </p15:clr>
        </p15:guide>
        <p15:guide id="5" orient="horz" pos="259">
          <p15:clr>
            <a:srgbClr val="F26B43"/>
          </p15:clr>
        </p15:guide>
        <p15:guide id="6" orient="horz" pos="298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21.png"/><Relationship Id="rId5" Type="http://schemas.openxmlformats.org/officeDocument/2006/relationships/image" Target="../media/image7.png"/><Relationship Id="rId6" Type="http://schemas.openxmlformats.org/officeDocument/2006/relationships/image" Target="../media/image19.png"/><Relationship Id="rId7" Type="http://schemas.openxmlformats.org/officeDocument/2006/relationships/image" Target="../media/image25.png"/><Relationship Id="rId8" Type="http://schemas.openxmlformats.org/officeDocument/2006/relationships/image" Target="../media/image3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Relationship Id="rId4" Type="http://schemas.openxmlformats.org/officeDocument/2006/relationships/image" Target="../media/image37.png"/><Relationship Id="rId9" Type="http://schemas.openxmlformats.org/officeDocument/2006/relationships/image" Target="../media/image28.png"/><Relationship Id="rId5" Type="http://schemas.openxmlformats.org/officeDocument/2006/relationships/image" Target="../media/image27.png"/><Relationship Id="rId6" Type="http://schemas.openxmlformats.org/officeDocument/2006/relationships/image" Target="../media/image36.png"/><Relationship Id="rId7" Type="http://schemas.openxmlformats.org/officeDocument/2006/relationships/image" Target="../media/image26.png"/><Relationship Id="rId8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9.png"/><Relationship Id="rId4" Type="http://schemas.openxmlformats.org/officeDocument/2006/relationships/image" Target="../media/image12.png"/><Relationship Id="rId11" Type="http://schemas.openxmlformats.org/officeDocument/2006/relationships/image" Target="../media/image3.png"/><Relationship Id="rId10" Type="http://schemas.openxmlformats.org/officeDocument/2006/relationships/image" Target="../media/image41.png"/><Relationship Id="rId12" Type="http://schemas.openxmlformats.org/officeDocument/2006/relationships/image" Target="../media/image38.png"/><Relationship Id="rId9" Type="http://schemas.openxmlformats.org/officeDocument/2006/relationships/image" Target="../media/image31.png"/><Relationship Id="rId5" Type="http://schemas.openxmlformats.org/officeDocument/2006/relationships/image" Target="../media/image25.png"/><Relationship Id="rId6" Type="http://schemas.openxmlformats.org/officeDocument/2006/relationships/image" Target="../media/image21.png"/><Relationship Id="rId7" Type="http://schemas.openxmlformats.org/officeDocument/2006/relationships/image" Target="../media/image19.png"/><Relationship Id="rId8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34.png"/><Relationship Id="rId6" Type="http://schemas.openxmlformats.org/officeDocument/2006/relationships/image" Target="../media/image9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Relationship Id="rId4" Type="http://schemas.openxmlformats.org/officeDocument/2006/relationships/image" Target="../media/image3.png"/><Relationship Id="rId5" Type="http://schemas.openxmlformats.org/officeDocument/2006/relationships/image" Target="../media/image3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38.png"/><Relationship Id="rId5" Type="http://schemas.openxmlformats.org/officeDocument/2006/relationships/image" Target="../media/image41.png"/><Relationship Id="rId6" Type="http://schemas.openxmlformats.org/officeDocument/2006/relationships/image" Target="../media/image19.png"/><Relationship Id="rId7" Type="http://schemas.openxmlformats.org/officeDocument/2006/relationships/image" Target="../media/image12.png"/><Relationship Id="rId8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4.png"/><Relationship Id="rId6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Relationship Id="rId4" Type="http://schemas.openxmlformats.org/officeDocument/2006/relationships/image" Target="../media/image14.png"/><Relationship Id="rId5" Type="http://schemas.openxmlformats.org/officeDocument/2006/relationships/image" Target="../media/image1.png"/><Relationship Id="rId6" Type="http://schemas.openxmlformats.org/officeDocument/2006/relationships/image" Target="../media/image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Relationship Id="rId4" Type="http://schemas.openxmlformats.org/officeDocument/2006/relationships/image" Target="../media/image14.png"/><Relationship Id="rId5" Type="http://schemas.openxmlformats.org/officeDocument/2006/relationships/image" Target="../media/image1.png"/><Relationship Id="rId6" Type="http://schemas.openxmlformats.org/officeDocument/2006/relationships/image" Target="../media/image9.png"/><Relationship Id="rId7" Type="http://schemas.openxmlformats.org/officeDocument/2006/relationships/image" Target="../media/image3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8.pn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21.png"/><Relationship Id="rId6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6.pn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0" y="2816010"/>
            <a:ext cx="9144000" cy="0"/>
          </a:xfrm>
          <a:prstGeom prst="straightConnector1">
            <a:avLst/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</p:cxnSp>
      <p:grpSp>
        <p:nvGrpSpPr>
          <p:cNvPr id="62" name="Google Shape;62;p16"/>
          <p:cNvGrpSpPr/>
          <p:nvPr/>
        </p:nvGrpSpPr>
        <p:grpSpPr>
          <a:xfrm>
            <a:off x="891877" y="1993932"/>
            <a:ext cx="1644154" cy="1644154"/>
            <a:chOff x="1189170" y="2675797"/>
            <a:chExt cx="2192205" cy="2192205"/>
          </a:xfrm>
        </p:grpSpPr>
        <p:sp>
          <p:nvSpPr>
            <p:cNvPr id="63" name="Google Shape;63;p16"/>
            <p:cNvSpPr/>
            <p:nvPr/>
          </p:nvSpPr>
          <p:spPr>
            <a:xfrm>
              <a:off x="1189170" y="2675797"/>
              <a:ext cx="2192205" cy="21922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4" name="Google Shape;64;p16"/>
            <p:cNvSpPr/>
            <p:nvPr/>
          </p:nvSpPr>
          <p:spPr>
            <a:xfrm>
              <a:off x="1497541" y="2984168"/>
              <a:ext cx="1575463" cy="157546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5" name="Google Shape;65;p16"/>
            <p:cNvSpPr/>
            <p:nvPr/>
          </p:nvSpPr>
          <p:spPr>
            <a:xfrm>
              <a:off x="1522657" y="2984168"/>
              <a:ext cx="1525230" cy="1575463"/>
            </a:xfrm>
            <a:prstGeom prst="arc">
              <a:avLst>
                <a:gd fmla="val 15877550" name="adj1"/>
                <a:gd fmla="val 5450661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6" name="Google Shape;66;p16"/>
            <p:cNvSpPr txBox="1"/>
            <p:nvPr/>
          </p:nvSpPr>
          <p:spPr>
            <a:xfrm>
              <a:off x="1751869" y="3510289"/>
              <a:ext cx="1066806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50</a:t>
              </a:r>
              <a:r>
                <a:rPr b="1" baseline="30000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</p:grpSp>
      <p:grpSp>
        <p:nvGrpSpPr>
          <p:cNvPr id="67" name="Google Shape;67;p16"/>
          <p:cNvGrpSpPr/>
          <p:nvPr/>
        </p:nvGrpSpPr>
        <p:grpSpPr>
          <a:xfrm>
            <a:off x="2707940" y="2026448"/>
            <a:ext cx="1644154" cy="1644154"/>
            <a:chOff x="1189170" y="2675797"/>
            <a:chExt cx="2192205" cy="2192205"/>
          </a:xfrm>
        </p:grpSpPr>
        <p:sp>
          <p:nvSpPr>
            <p:cNvPr id="68" name="Google Shape;68;p16"/>
            <p:cNvSpPr/>
            <p:nvPr/>
          </p:nvSpPr>
          <p:spPr>
            <a:xfrm>
              <a:off x="1189170" y="2675797"/>
              <a:ext cx="2192205" cy="2192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9" name="Google Shape;69;p16"/>
            <p:cNvSpPr/>
            <p:nvPr/>
          </p:nvSpPr>
          <p:spPr>
            <a:xfrm>
              <a:off x="1497541" y="2984168"/>
              <a:ext cx="1575463" cy="157546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0" name="Google Shape;70;p16"/>
            <p:cNvSpPr/>
            <p:nvPr/>
          </p:nvSpPr>
          <p:spPr>
            <a:xfrm>
              <a:off x="1522657" y="2984168"/>
              <a:ext cx="1525230" cy="1575463"/>
            </a:xfrm>
            <a:prstGeom prst="arc">
              <a:avLst>
                <a:gd fmla="val 15877550" name="adj1"/>
                <a:gd fmla="val 7400720" name="adj2"/>
              </a:avLst>
            </a:prstGeom>
            <a:noFill/>
            <a:ln cap="rnd" cmpd="sng" w="63500">
              <a:solidFill>
                <a:srgbClr val="96761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1" name="Google Shape;71;p16"/>
            <p:cNvSpPr txBox="1"/>
            <p:nvPr/>
          </p:nvSpPr>
          <p:spPr>
            <a:xfrm>
              <a:off x="1751869" y="3510289"/>
              <a:ext cx="1066806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 u="none" cap="none" strike="noStrike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60</a:t>
              </a:r>
              <a:r>
                <a:rPr b="1" baseline="30000" i="0" lang="id" sz="2100" u="none" cap="none" strike="noStrike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</p:grpSp>
      <p:grpSp>
        <p:nvGrpSpPr>
          <p:cNvPr id="72" name="Google Shape;72;p16"/>
          <p:cNvGrpSpPr/>
          <p:nvPr/>
        </p:nvGrpSpPr>
        <p:grpSpPr>
          <a:xfrm>
            <a:off x="4524003" y="2058963"/>
            <a:ext cx="1644154" cy="1644154"/>
            <a:chOff x="1189170" y="2675797"/>
            <a:chExt cx="2192205" cy="2192205"/>
          </a:xfrm>
        </p:grpSpPr>
        <p:sp>
          <p:nvSpPr>
            <p:cNvPr id="73" name="Google Shape;73;p16"/>
            <p:cNvSpPr/>
            <p:nvPr/>
          </p:nvSpPr>
          <p:spPr>
            <a:xfrm>
              <a:off x="1189170" y="2675797"/>
              <a:ext cx="2192205" cy="21922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4" name="Google Shape;74;p16"/>
            <p:cNvSpPr/>
            <p:nvPr/>
          </p:nvSpPr>
          <p:spPr>
            <a:xfrm>
              <a:off x="1497541" y="2984168"/>
              <a:ext cx="1575463" cy="157546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5" name="Google Shape;75;p16"/>
            <p:cNvSpPr/>
            <p:nvPr/>
          </p:nvSpPr>
          <p:spPr>
            <a:xfrm>
              <a:off x="1522657" y="2984168"/>
              <a:ext cx="1525230" cy="1575463"/>
            </a:xfrm>
            <a:prstGeom prst="arc">
              <a:avLst>
                <a:gd fmla="val 15877550" name="adj1"/>
                <a:gd fmla="val 9664224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6" name="Google Shape;76;p16"/>
            <p:cNvSpPr txBox="1"/>
            <p:nvPr/>
          </p:nvSpPr>
          <p:spPr>
            <a:xfrm>
              <a:off x="1751869" y="3510289"/>
              <a:ext cx="1066806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70</a:t>
              </a:r>
              <a:r>
                <a:rPr b="1" baseline="30000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</p:grpSp>
      <p:grpSp>
        <p:nvGrpSpPr>
          <p:cNvPr id="77" name="Google Shape;77;p16"/>
          <p:cNvGrpSpPr/>
          <p:nvPr/>
        </p:nvGrpSpPr>
        <p:grpSpPr>
          <a:xfrm>
            <a:off x="6340066" y="2091479"/>
            <a:ext cx="1644154" cy="1644154"/>
            <a:chOff x="1189170" y="2675797"/>
            <a:chExt cx="2192205" cy="2192205"/>
          </a:xfrm>
        </p:grpSpPr>
        <p:sp>
          <p:nvSpPr>
            <p:cNvPr id="78" name="Google Shape;78;p16"/>
            <p:cNvSpPr/>
            <p:nvPr/>
          </p:nvSpPr>
          <p:spPr>
            <a:xfrm>
              <a:off x="1189170" y="2675797"/>
              <a:ext cx="2192205" cy="21922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9" name="Google Shape;79;p16"/>
            <p:cNvSpPr/>
            <p:nvPr/>
          </p:nvSpPr>
          <p:spPr>
            <a:xfrm>
              <a:off x="1497541" y="2984168"/>
              <a:ext cx="1575463" cy="157546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0" name="Google Shape;80;p16"/>
            <p:cNvSpPr/>
            <p:nvPr/>
          </p:nvSpPr>
          <p:spPr>
            <a:xfrm>
              <a:off x="1522657" y="2984168"/>
              <a:ext cx="1525230" cy="1575463"/>
            </a:xfrm>
            <a:prstGeom prst="arc">
              <a:avLst>
                <a:gd fmla="val 15877550" name="adj1"/>
                <a:gd fmla="val 11133090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" name="Google Shape;81;p16"/>
            <p:cNvSpPr txBox="1"/>
            <p:nvPr/>
          </p:nvSpPr>
          <p:spPr>
            <a:xfrm>
              <a:off x="1751869" y="3510289"/>
              <a:ext cx="1066806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80</a:t>
              </a:r>
              <a:r>
                <a:rPr b="1" baseline="30000" i="0" lang="id" sz="21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</p:grpSp>
      <p:sp>
        <p:nvSpPr>
          <p:cNvPr id="82" name="Google Shape;82;p16"/>
          <p:cNvSpPr txBox="1"/>
          <p:nvPr/>
        </p:nvSpPr>
        <p:spPr>
          <a:xfrm>
            <a:off x="2257425" y="595159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d" sz="41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83" name="Google Shape;83;p16"/>
          <p:cNvGrpSpPr/>
          <p:nvPr/>
        </p:nvGrpSpPr>
        <p:grpSpPr>
          <a:xfrm>
            <a:off x="4381589" y="595159"/>
            <a:ext cx="380821" cy="84490"/>
            <a:chOff x="3249672" y="793545"/>
            <a:chExt cx="507762" cy="112653"/>
          </a:xfrm>
        </p:grpSpPr>
        <p:sp>
          <p:nvSpPr>
            <p:cNvPr id="84" name="Google Shape;84;p16"/>
            <p:cNvSpPr/>
            <p:nvPr/>
          </p:nvSpPr>
          <p:spPr>
            <a:xfrm>
              <a:off x="3249672" y="793545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5" name="Google Shape;85;p16"/>
            <p:cNvSpPr/>
            <p:nvPr/>
          </p:nvSpPr>
          <p:spPr>
            <a:xfrm>
              <a:off x="3381375" y="793545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3513078" y="793545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7" name="Google Shape;87;p16"/>
            <p:cNvSpPr/>
            <p:nvPr/>
          </p:nvSpPr>
          <p:spPr>
            <a:xfrm>
              <a:off x="3644781" y="793545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88" name="Google Shape;88;p16"/>
          <p:cNvSpPr txBox="1"/>
          <p:nvPr/>
        </p:nvSpPr>
        <p:spPr>
          <a:xfrm>
            <a:off x="2175890" y="1393343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  <p:grpSp>
        <p:nvGrpSpPr>
          <p:cNvPr id="89" name="Google Shape;89;p16"/>
          <p:cNvGrpSpPr/>
          <p:nvPr/>
        </p:nvGrpSpPr>
        <p:grpSpPr>
          <a:xfrm>
            <a:off x="931788" y="3841139"/>
            <a:ext cx="1564332" cy="707203"/>
            <a:chOff x="1205657" y="4929561"/>
            <a:chExt cx="2085776" cy="942937"/>
          </a:xfrm>
        </p:grpSpPr>
        <p:sp>
          <p:nvSpPr>
            <p:cNvPr id="90" name="Google Shape;90;p16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 cap="none" strike="noStrike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92" name="Google Shape;92;p16"/>
          <p:cNvGrpSpPr/>
          <p:nvPr/>
        </p:nvGrpSpPr>
        <p:grpSpPr>
          <a:xfrm>
            <a:off x="2747851" y="3841139"/>
            <a:ext cx="1564332" cy="707203"/>
            <a:chOff x="1205657" y="4929561"/>
            <a:chExt cx="2085776" cy="942937"/>
          </a:xfrm>
        </p:grpSpPr>
        <p:sp>
          <p:nvSpPr>
            <p:cNvPr id="93" name="Google Shape;93;p16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 u="none" cap="none" strike="noStrike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94" name="Google Shape;94;p16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 cap="none" strike="noStrike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95" name="Google Shape;95;p16"/>
          <p:cNvGrpSpPr/>
          <p:nvPr/>
        </p:nvGrpSpPr>
        <p:grpSpPr>
          <a:xfrm>
            <a:off x="4563914" y="3841139"/>
            <a:ext cx="1564332" cy="707203"/>
            <a:chOff x="1205657" y="4929561"/>
            <a:chExt cx="2085776" cy="942937"/>
          </a:xfrm>
        </p:grpSpPr>
        <p:sp>
          <p:nvSpPr>
            <p:cNvPr id="96" name="Google Shape;96;p16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97" name="Google Shape;97;p16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 cap="none" strike="noStrike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98" name="Google Shape;98;p16"/>
          <p:cNvGrpSpPr/>
          <p:nvPr/>
        </p:nvGrpSpPr>
        <p:grpSpPr>
          <a:xfrm>
            <a:off x="6379976" y="3841139"/>
            <a:ext cx="1564332" cy="707203"/>
            <a:chOff x="1205657" y="4929561"/>
            <a:chExt cx="2085776" cy="942937"/>
          </a:xfrm>
        </p:grpSpPr>
        <p:sp>
          <p:nvSpPr>
            <p:cNvPr id="99" name="Google Shape;99;p16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 u="none" cap="none" strike="noStrike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100" name="Google Shape;100;p16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 cap="none" strike="noStrike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25"/>
          <p:cNvGrpSpPr/>
          <p:nvPr/>
        </p:nvGrpSpPr>
        <p:grpSpPr>
          <a:xfrm>
            <a:off x="996364" y="2048392"/>
            <a:ext cx="7151273" cy="2490921"/>
            <a:chOff x="1328485" y="2196087"/>
            <a:chExt cx="9535031" cy="3321228"/>
          </a:xfrm>
        </p:grpSpPr>
        <p:sp>
          <p:nvSpPr>
            <p:cNvPr id="523" name="Google Shape;523;p25"/>
            <p:cNvSpPr/>
            <p:nvPr/>
          </p:nvSpPr>
          <p:spPr>
            <a:xfrm>
              <a:off x="1328485" y="2196088"/>
              <a:ext cx="2062377" cy="3321226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524" name="Google Shape;524;p25"/>
            <p:cNvGrpSpPr/>
            <p:nvPr/>
          </p:nvGrpSpPr>
          <p:grpSpPr>
            <a:xfrm>
              <a:off x="1491421" y="2383019"/>
              <a:ext cx="1736503" cy="2959641"/>
              <a:chOff x="1001710" y="2916801"/>
              <a:chExt cx="1235076" cy="2105025"/>
            </a:xfrm>
          </p:grpSpPr>
          <p:sp>
            <p:nvSpPr>
              <p:cNvPr id="525" name="Google Shape;525;p25"/>
              <p:cNvSpPr/>
              <p:nvPr/>
            </p:nvSpPr>
            <p:spPr>
              <a:xfrm>
                <a:off x="1001710" y="2916801"/>
                <a:ext cx="1235076" cy="2095500"/>
              </a:xfrm>
              <a:prstGeom prst="roundRect">
                <a:avLst>
                  <a:gd fmla="val 50000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26" name="Google Shape;526;p25"/>
              <p:cNvSpPr/>
              <p:nvPr/>
            </p:nvSpPr>
            <p:spPr>
              <a:xfrm>
                <a:off x="1001710" y="3537702"/>
                <a:ext cx="1235076" cy="1484124"/>
              </a:xfrm>
              <a:custGeom>
                <a:rect b="b" l="l" r="r" t="t"/>
                <a:pathLst>
                  <a:path extrusionOk="0" h="1484124" w="1235076">
                    <a:moveTo>
                      <a:pt x="1234455" y="0"/>
                    </a:moveTo>
                    <a:lnTo>
                      <a:pt x="1235076" y="6162"/>
                    </a:lnTo>
                    <a:lnTo>
                      <a:pt x="1235076" y="866586"/>
                    </a:lnTo>
                    <a:cubicBezTo>
                      <a:pt x="1235076" y="1207643"/>
                      <a:pt x="958595" y="1484124"/>
                      <a:pt x="617538" y="1484124"/>
                    </a:cubicBezTo>
                    <a:cubicBezTo>
                      <a:pt x="276481" y="1484124"/>
                      <a:pt x="0" y="1207643"/>
                      <a:pt x="0" y="866586"/>
                    </a:cubicBezTo>
                    <a:lnTo>
                      <a:pt x="0" y="6162"/>
                    </a:lnTo>
                    <a:lnTo>
                      <a:pt x="454" y="1665"/>
                    </a:lnTo>
                    <a:lnTo>
                      <a:pt x="188216" y="2067"/>
                    </a:lnTo>
                    <a:lnTo>
                      <a:pt x="189151" y="11797"/>
                    </a:lnTo>
                    <a:cubicBezTo>
                      <a:pt x="229294" y="217502"/>
                      <a:pt x="402866" y="372242"/>
                      <a:pt x="610904" y="372242"/>
                    </a:cubicBezTo>
                    <a:cubicBezTo>
                      <a:pt x="818942" y="372242"/>
                      <a:pt x="992515" y="217502"/>
                      <a:pt x="1032657" y="11797"/>
                    </a:cubicBezTo>
                    <a:lnTo>
                      <a:pt x="1033698" y="9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527" name="Google Shape;527;p25"/>
            <p:cNvGrpSpPr/>
            <p:nvPr/>
          </p:nvGrpSpPr>
          <p:grpSpPr>
            <a:xfrm>
              <a:off x="2118946" y="2901670"/>
              <a:ext cx="481451" cy="529596"/>
              <a:chOff x="1432468" y="3223542"/>
              <a:chExt cx="373558" cy="410914"/>
            </a:xfrm>
          </p:grpSpPr>
          <p:sp>
            <p:nvSpPr>
              <p:cNvPr id="528" name="Google Shape;528;p25"/>
              <p:cNvSpPr/>
              <p:nvPr/>
            </p:nvSpPr>
            <p:spPr>
              <a:xfrm>
                <a:off x="1497820" y="3288811"/>
                <a:ext cx="242805" cy="345645"/>
              </a:xfrm>
              <a:custGeom>
                <a:rect b="b" l="l" r="r" t="t"/>
                <a:pathLst>
                  <a:path extrusionOk="0" h="345645" w="242805">
                    <a:moveTo>
                      <a:pt x="21" y="119269"/>
                    </a:moveTo>
                    <a:cubicBezTo>
                      <a:pt x="-574" y="151463"/>
                      <a:pt x="11773" y="182549"/>
                      <a:pt x="34295" y="205561"/>
                    </a:cubicBezTo>
                    <a:cubicBezTo>
                      <a:pt x="54958" y="227565"/>
                      <a:pt x="66130" y="256820"/>
                      <a:pt x="65393" y="286997"/>
                    </a:cubicBezTo>
                    <a:lnTo>
                      <a:pt x="65393" y="298950"/>
                    </a:lnTo>
                    <a:cubicBezTo>
                      <a:pt x="65393" y="324739"/>
                      <a:pt x="86299" y="345645"/>
                      <a:pt x="112088" y="345645"/>
                    </a:cubicBezTo>
                    <a:lnTo>
                      <a:pt x="130766" y="345645"/>
                    </a:lnTo>
                    <a:cubicBezTo>
                      <a:pt x="156555" y="345645"/>
                      <a:pt x="177461" y="324739"/>
                      <a:pt x="177461" y="298950"/>
                    </a:cubicBezTo>
                    <a:lnTo>
                      <a:pt x="177461" y="283635"/>
                    </a:lnTo>
                    <a:cubicBezTo>
                      <a:pt x="177203" y="254925"/>
                      <a:pt x="188159" y="227248"/>
                      <a:pt x="207999" y="206495"/>
                    </a:cubicBezTo>
                    <a:cubicBezTo>
                      <a:pt x="254992" y="158667"/>
                      <a:pt x="254316" y="81800"/>
                      <a:pt x="206487" y="34806"/>
                    </a:cubicBezTo>
                    <a:cubicBezTo>
                      <a:pt x="182542" y="11280"/>
                      <a:pt x="149925" y="-1283"/>
                      <a:pt x="116384" y="104"/>
                    </a:cubicBezTo>
                    <a:cubicBezTo>
                      <a:pt x="52491" y="3480"/>
                      <a:pt x="1876" y="55313"/>
                      <a:pt x="21" y="119269"/>
                    </a:cubicBezTo>
                    <a:close/>
                    <a:moveTo>
                      <a:pt x="120120" y="252256"/>
                    </a:moveTo>
                    <a:lnTo>
                      <a:pt x="104337" y="149527"/>
                    </a:lnTo>
                    <a:lnTo>
                      <a:pt x="138517" y="149527"/>
                    </a:lnTo>
                    <a:lnTo>
                      <a:pt x="122734" y="252256"/>
                    </a:lnTo>
                    <a:close/>
                    <a:moveTo>
                      <a:pt x="159343" y="270934"/>
                    </a:moveTo>
                    <a:cubicBezTo>
                      <a:pt x="159343" y="275136"/>
                      <a:pt x="158783" y="279339"/>
                      <a:pt x="158783" y="283635"/>
                    </a:cubicBezTo>
                    <a:lnTo>
                      <a:pt x="158783" y="289611"/>
                    </a:lnTo>
                    <a:lnTo>
                      <a:pt x="84071" y="289611"/>
                    </a:lnTo>
                    <a:lnTo>
                      <a:pt x="84071" y="286997"/>
                    </a:lnTo>
                    <a:cubicBezTo>
                      <a:pt x="84042" y="281629"/>
                      <a:pt x="83730" y="276268"/>
                      <a:pt x="83137" y="270934"/>
                    </a:cubicBezTo>
                    <a:close/>
                    <a:moveTo>
                      <a:pt x="130766" y="326967"/>
                    </a:moveTo>
                    <a:lnTo>
                      <a:pt x="112088" y="326967"/>
                    </a:lnTo>
                    <a:cubicBezTo>
                      <a:pt x="100243" y="326934"/>
                      <a:pt x="89700" y="319456"/>
                      <a:pt x="85752" y="308289"/>
                    </a:cubicBezTo>
                    <a:lnTo>
                      <a:pt x="157102" y="308289"/>
                    </a:lnTo>
                    <a:cubicBezTo>
                      <a:pt x="153154" y="319456"/>
                      <a:pt x="142611" y="326934"/>
                      <a:pt x="130766" y="326967"/>
                    </a:cubicBezTo>
                    <a:close/>
                    <a:moveTo>
                      <a:pt x="117131" y="18782"/>
                    </a:moveTo>
                    <a:lnTo>
                      <a:pt x="121427" y="18782"/>
                    </a:lnTo>
                    <a:cubicBezTo>
                      <a:pt x="178162" y="18811"/>
                      <a:pt x="224132" y="64826"/>
                      <a:pt x="224103" y="121563"/>
                    </a:cubicBezTo>
                    <a:cubicBezTo>
                      <a:pt x="224090" y="148434"/>
                      <a:pt x="213548" y="174231"/>
                      <a:pt x="194738" y="193420"/>
                    </a:cubicBezTo>
                    <a:cubicBezTo>
                      <a:pt x="178800" y="209688"/>
                      <a:pt x="167680" y="230053"/>
                      <a:pt x="162612" y="252256"/>
                    </a:cubicBezTo>
                    <a:lnTo>
                      <a:pt x="141693" y="252256"/>
                    </a:lnTo>
                    <a:lnTo>
                      <a:pt x="157475" y="149527"/>
                    </a:lnTo>
                    <a:lnTo>
                      <a:pt x="168122" y="149527"/>
                    </a:lnTo>
                    <a:cubicBezTo>
                      <a:pt x="173280" y="149527"/>
                      <a:pt x="177461" y="145346"/>
                      <a:pt x="177461" y="140188"/>
                    </a:cubicBezTo>
                    <a:cubicBezTo>
                      <a:pt x="177461" y="135030"/>
                      <a:pt x="173280" y="130849"/>
                      <a:pt x="168122" y="130849"/>
                    </a:cubicBezTo>
                    <a:lnTo>
                      <a:pt x="74732" y="130849"/>
                    </a:lnTo>
                    <a:cubicBezTo>
                      <a:pt x="69574" y="130849"/>
                      <a:pt x="65393" y="135030"/>
                      <a:pt x="65393" y="140188"/>
                    </a:cubicBezTo>
                    <a:cubicBezTo>
                      <a:pt x="65393" y="145346"/>
                      <a:pt x="69574" y="149527"/>
                      <a:pt x="74732" y="149527"/>
                    </a:cubicBezTo>
                    <a:lnTo>
                      <a:pt x="85379" y="149527"/>
                    </a:lnTo>
                    <a:lnTo>
                      <a:pt x="101161" y="252256"/>
                    </a:lnTo>
                    <a:lnTo>
                      <a:pt x="79869" y="252256"/>
                    </a:lnTo>
                    <a:cubicBezTo>
                      <a:pt x="74657" y="229971"/>
                      <a:pt x="63563" y="209492"/>
                      <a:pt x="47743" y="192953"/>
                    </a:cubicBezTo>
                    <a:cubicBezTo>
                      <a:pt x="28596" y="173417"/>
                      <a:pt x="18127" y="146991"/>
                      <a:pt x="18698" y="119642"/>
                    </a:cubicBezTo>
                    <a:cubicBezTo>
                      <a:pt x="20229" y="65516"/>
                      <a:pt x="63058" y="21630"/>
                      <a:pt x="117131" y="187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29" name="Google Shape;529;p25"/>
              <p:cNvSpPr/>
              <p:nvPr/>
            </p:nvSpPr>
            <p:spPr>
              <a:xfrm>
                <a:off x="1609909" y="3223542"/>
                <a:ext cx="18677" cy="56033"/>
              </a:xfrm>
              <a:custGeom>
                <a:rect b="b" l="l" r="r" t="t"/>
                <a:pathLst>
                  <a:path extrusionOk="0" h="56033" w="18677">
                    <a:moveTo>
                      <a:pt x="18678" y="46695"/>
                    </a:moveTo>
                    <a:lnTo>
                      <a:pt x="18678" y="9339"/>
                    </a:lnTo>
                    <a:cubicBezTo>
                      <a:pt x="18678" y="4181"/>
                      <a:pt x="14497" y="0"/>
                      <a:pt x="9339" y="0"/>
                    </a:cubicBezTo>
                    <a:cubicBezTo>
                      <a:pt x="4181" y="0"/>
                      <a:pt x="0" y="4181"/>
                      <a:pt x="0" y="9339"/>
                    </a:cubicBezTo>
                    <a:lnTo>
                      <a:pt x="0" y="46695"/>
                    </a:lnTo>
                    <a:cubicBezTo>
                      <a:pt x="0" y="51853"/>
                      <a:pt x="4181" y="56034"/>
                      <a:pt x="9339" y="56034"/>
                    </a:cubicBezTo>
                    <a:cubicBezTo>
                      <a:pt x="14497" y="56034"/>
                      <a:pt x="18678" y="51853"/>
                      <a:pt x="18678" y="466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30" name="Google Shape;530;p25"/>
              <p:cNvSpPr/>
              <p:nvPr/>
            </p:nvSpPr>
            <p:spPr>
              <a:xfrm>
                <a:off x="1721922" y="3270199"/>
                <a:ext cx="56125" cy="56125"/>
              </a:xfrm>
              <a:custGeom>
                <a:rect b="b" l="l" r="r" t="t"/>
                <a:pathLst>
                  <a:path extrusionOk="0" h="56125" w="56125">
                    <a:moveTo>
                      <a:pt x="40118" y="2746"/>
                    </a:moveTo>
                    <a:lnTo>
                      <a:pt x="2762" y="40102"/>
                    </a:lnTo>
                    <a:cubicBezTo>
                      <a:pt x="-900" y="43734"/>
                      <a:pt x="-924" y="49648"/>
                      <a:pt x="2708" y="53309"/>
                    </a:cubicBezTo>
                    <a:cubicBezTo>
                      <a:pt x="2726" y="53327"/>
                      <a:pt x="2745" y="53346"/>
                      <a:pt x="2762" y="53364"/>
                    </a:cubicBezTo>
                    <a:cubicBezTo>
                      <a:pt x="6394" y="57025"/>
                      <a:pt x="12308" y="57050"/>
                      <a:pt x="15969" y="53418"/>
                    </a:cubicBezTo>
                    <a:cubicBezTo>
                      <a:pt x="15987" y="53400"/>
                      <a:pt x="16006" y="53381"/>
                      <a:pt x="16024" y="53364"/>
                    </a:cubicBezTo>
                    <a:lnTo>
                      <a:pt x="53379" y="16008"/>
                    </a:lnTo>
                    <a:cubicBezTo>
                      <a:pt x="57041" y="12346"/>
                      <a:pt x="57041" y="6408"/>
                      <a:pt x="53379" y="2746"/>
                    </a:cubicBezTo>
                    <a:cubicBezTo>
                      <a:pt x="49718" y="-915"/>
                      <a:pt x="43780" y="-915"/>
                      <a:pt x="40118" y="27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31" name="Google Shape;531;p25"/>
              <p:cNvSpPr/>
              <p:nvPr/>
            </p:nvSpPr>
            <p:spPr>
              <a:xfrm>
                <a:off x="1460447" y="3270199"/>
                <a:ext cx="56125" cy="56125"/>
              </a:xfrm>
              <a:custGeom>
                <a:rect b="b" l="l" r="r" t="t"/>
                <a:pathLst>
                  <a:path extrusionOk="0" h="56125" w="56125">
                    <a:moveTo>
                      <a:pt x="16008" y="2746"/>
                    </a:moveTo>
                    <a:cubicBezTo>
                      <a:pt x="12346" y="-915"/>
                      <a:pt x="6408" y="-915"/>
                      <a:pt x="2746" y="2746"/>
                    </a:cubicBezTo>
                    <a:cubicBezTo>
                      <a:pt x="-915" y="6408"/>
                      <a:pt x="-915" y="12346"/>
                      <a:pt x="2746" y="16008"/>
                    </a:cubicBezTo>
                    <a:lnTo>
                      <a:pt x="40102" y="53364"/>
                    </a:lnTo>
                    <a:cubicBezTo>
                      <a:pt x="43734" y="57025"/>
                      <a:pt x="49648" y="57050"/>
                      <a:pt x="53309" y="53418"/>
                    </a:cubicBezTo>
                    <a:cubicBezTo>
                      <a:pt x="53327" y="53400"/>
                      <a:pt x="53346" y="53381"/>
                      <a:pt x="53364" y="53364"/>
                    </a:cubicBezTo>
                    <a:cubicBezTo>
                      <a:pt x="57025" y="49732"/>
                      <a:pt x="57050" y="43818"/>
                      <a:pt x="53418" y="40156"/>
                    </a:cubicBezTo>
                    <a:cubicBezTo>
                      <a:pt x="53400" y="40139"/>
                      <a:pt x="53381" y="40120"/>
                      <a:pt x="53364" y="40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32" name="Google Shape;532;p25"/>
              <p:cNvSpPr/>
              <p:nvPr/>
            </p:nvSpPr>
            <p:spPr>
              <a:xfrm>
                <a:off x="1749993" y="3419661"/>
                <a:ext cx="56033" cy="18677"/>
              </a:xfrm>
              <a:custGeom>
                <a:rect b="b" l="l" r="r" t="t"/>
                <a:pathLst>
                  <a:path extrusionOk="0" h="18677" w="56033">
                    <a:moveTo>
                      <a:pt x="0" y="9339"/>
                    </a:moveTo>
                    <a:cubicBezTo>
                      <a:pt x="0" y="14497"/>
                      <a:pt x="4181" y="18678"/>
                      <a:pt x="9339" y="18678"/>
                    </a:cubicBezTo>
                    <a:lnTo>
                      <a:pt x="46695" y="18678"/>
                    </a:lnTo>
                    <a:cubicBezTo>
                      <a:pt x="51853" y="18678"/>
                      <a:pt x="56034" y="14497"/>
                      <a:pt x="56034" y="9339"/>
                    </a:cubicBezTo>
                    <a:cubicBezTo>
                      <a:pt x="56034" y="4181"/>
                      <a:pt x="51853" y="0"/>
                      <a:pt x="46695" y="0"/>
                    </a:cubicBezTo>
                    <a:lnTo>
                      <a:pt x="9339" y="0"/>
                    </a:lnTo>
                    <a:cubicBezTo>
                      <a:pt x="4181" y="0"/>
                      <a:pt x="0" y="4181"/>
                      <a:pt x="0" y="93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33" name="Google Shape;533;p25"/>
              <p:cNvSpPr/>
              <p:nvPr/>
            </p:nvSpPr>
            <p:spPr>
              <a:xfrm>
                <a:off x="1432468" y="3419661"/>
                <a:ext cx="56033" cy="18677"/>
              </a:xfrm>
              <a:custGeom>
                <a:rect b="b" l="l" r="r" t="t"/>
                <a:pathLst>
                  <a:path extrusionOk="0" h="18677" w="56033">
                    <a:moveTo>
                      <a:pt x="0" y="9339"/>
                    </a:moveTo>
                    <a:cubicBezTo>
                      <a:pt x="0" y="14497"/>
                      <a:pt x="4181" y="18678"/>
                      <a:pt x="9339" y="18678"/>
                    </a:cubicBezTo>
                    <a:lnTo>
                      <a:pt x="46695" y="18678"/>
                    </a:lnTo>
                    <a:cubicBezTo>
                      <a:pt x="51853" y="18678"/>
                      <a:pt x="56034" y="14497"/>
                      <a:pt x="56034" y="9339"/>
                    </a:cubicBezTo>
                    <a:cubicBezTo>
                      <a:pt x="56034" y="4181"/>
                      <a:pt x="51853" y="0"/>
                      <a:pt x="46695" y="0"/>
                    </a:cubicBezTo>
                    <a:lnTo>
                      <a:pt x="9339" y="0"/>
                    </a:lnTo>
                    <a:cubicBezTo>
                      <a:pt x="4181" y="0"/>
                      <a:pt x="0" y="4181"/>
                      <a:pt x="0" y="93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534" name="Google Shape;534;p25"/>
            <p:cNvSpPr/>
            <p:nvPr/>
          </p:nvSpPr>
          <p:spPr>
            <a:xfrm>
              <a:off x="3819369" y="2196087"/>
              <a:ext cx="2062378" cy="3321228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535" name="Google Shape;535;p25"/>
            <p:cNvGrpSpPr/>
            <p:nvPr/>
          </p:nvGrpSpPr>
          <p:grpSpPr>
            <a:xfrm>
              <a:off x="3982305" y="2383018"/>
              <a:ext cx="1736504" cy="2959643"/>
              <a:chOff x="2792411" y="2916801"/>
              <a:chExt cx="1235076" cy="2105025"/>
            </a:xfrm>
          </p:grpSpPr>
          <p:sp>
            <p:nvSpPr>
              <p:cNvPr id="536" name="Google Shape;536;p25"/>
              <p:cNvSpPr/>
              <p:nvPr/>
            </p:nvSpPr>
            <p:spPr>
              <a:xfrm>
                <a:off x="2792411" y="2916801"/>
                <a:ext cx="1235076" cy="2095500"/>
              </a:xfrm>
              <a:prstGeom prst="roundRect">
                <a:avLst>
                  <a:gd fmla="val 50000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37" name="Google Shape;537;p25"/>
              <p:cNvSpPr/>
              <p:nvPr/>
            </p:nvSpPr>
            <p:spPr>
              <a:xfrm>
                <a:off x="2792411" y="3537702"/>
                <a:ext cx="1235076" cy="1484124"/>
              </a:xfrm>
              <a:custGeom>
                <a:rect b="b" l="l" r="r" t="t"/>
                <a:pathLst>
                  <a:path extrusionOk="0" h="1484124" w="1235076">
                    <a:moveTo>
                      <a:pt x="1234455" y="0"/>
                    </a:moveTo>
                    <a:lnTo>
                      <a:pt x="1235076" y="6162"/>
                    </a:lnTo>
                    <a:lnTo>
                      <a:pt x="1235076" y="866586"/>
                    </a:lnTo>
                    <a:cubicBezTo>
                      <a:pt x="1235076" y="1207643"/>
                      <a:pt x="958595" y="1484124"/>
                      <a:pt x="617538" y="1484124"/>
                    </a:cubicBezTo>
                    <a:cubicBezTo>
                      <a:pt x="276481" y="1484124"/>
                      <a:pt x="0" y="1207643"/>
                      <a:pt x="0" y="866586"/>
                    </a:cubicBezTo>
                    <a:lnTo>
                      <a:pt x="0" y="6162"/>
                    </a:lnTo>
                    <a:lnTo>
                      <a:pt x="454" y="1665"/>
                    </a:lnTo>
                    <a:lnTo>
                      <a:pt x="188216" y="2067"/>
                    </a:lnTo>
                    <a:lnTo>
                      <a:pt x="189151" y="11797"/>
                    </a:lnTo>
                    <a:cubicBezTo>
                      <a:pt x="229294" y="217502"/>
                      <a:pt x="402866" y="372242"/>
                      <a:pt x="610904" y="372242"/>
                    </a:cubicBezTo>
                    <a:cubicBezTo>
                      <a:pt x="818942" y="372242"/>
                      <a:pt x="992515" y="217502"/>
                      <a:pt x="1032657" y="11797"/>
                    </a:cubicBezTo>
                    <a:lnTo>
                      <a:pt x="1033698" y="9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538" name="Google Shape;538;p25"/>
            <p:cNvGrpSpPr/>
            <p:nvPr/>
          </p:nvGrpSpPr>
          <p:grpSpPr>
            <a:xfrm>
              <a:off x="4585757" y="2901670"/>
              <a:ext cx="529596" cy="529596"/>
              <a:chOff x="3204491" y="3223542"/>
              <a:chExt cx="410914" cy="410914"/>
            </a:xfrm>
          </p:grpSpPr>
          <p:sp>
            <p:nvSpPr>
              <p:cNvPr id="539" name="Google Shape;539;p25"/>
              <p:cNvSpPr/>
              <p:nvPr/>
            </p:nvSpPr>
            <p:spPr>
              <a:xfrm>
                <a:off x="3204491" y="3223542"/>
                <a:ext cx="410914" cy="410914"/>
              </a:xfrm>
              <a:custGeom>
                <a:rect b="b" l="l" r="r" t="t"/>
                <a:pathLst>
                  <a:path extrusionOk="0" h="410914" w="410914">
                    <a:moveTo>
                      <a:pt x="382897" y="158762"/>
                    </a:moveTo>
                    <a:lnTo>
                      <a:pt x="366834" y="158762"/>
                    </a:lnTo>
                    <a:cubicBezTo>
                      <a:pt x="363384" y="146804"/>
                      <a:pt x="358590" y="135275"/>
                      <a:pt x="352546" y="124395"/>
                    </a:cubicBezTo>
                    <a:lnTo>
                      <a:pt x="364219" y="113001"/>
                    </a:lnTo>
                    <a:cubicBezTo>
                      <a:pt x="375144" y="102063"/>
                      <a:pt x="375144" y="84343"/>
                      <a:pt x="364219" y="73404"/>
                    </a:cubicBezTo>
                    <a:lnTo>
                      <a:pt x="337510" y="46695"/>
                    </a:lnTo>
                    <a:cubicBezTo>
                      <a:pt x="326412" y="36164"/>
                      <a:pt x="309011" y="36164"/>
                      <a:pt x="297913" y="46695"/>
                    </a:cubicBezTo>
                    <a:lnTo>
                      <a:pt x="286519" y="58368"/>
                    </a:lnTo>
                    <a:cubicBezTo>
                      <a:pt x="275639" y="52324"/>
                      <a:pt x="264110" y="47531"/>
                      <a:pt x="252152" y="44080"/>
                    </a:cubicBezTo>
                    <a:lnTo>
                      <a:pt x="252152" y="28017"/>
                    </a:lnTo>
                    <a:cubicBezTo>
                      <a:pt x="252152" y="12544"/>
                      <a:pt x="239609" y="0"/>
                      <a:pt x="224135" y="0"/>
                    </a:cubicBezTo>
                    <a:lnTo>
                      <a:pt x="186779" y="0"/>
                    </a:lnTo>
                    <a:cubicBezTo>
                      <a:pt x="171305" y="0"/>
                      <a:pt x="158762" y="12544"/>
                      <a:pt x="158762" y="28017"/>
                    </a:cubicBezTo>
                    <a:lnTo>
                      <a:pt x="158762" y="44080"/>
                    </a:lnTo>
                    <a:cubicBezTo>
                      <a:pt x="146804" y="47531"/>
                      <a:pt x="135275" y="52324"/>
                      <a:pt x="124395" y="58368"/>
                    </a:cubicBezTo>
                    <a:lnTo>
                      <a:pt x="113001" y="46695"/>
                    </a:lnTo>
                    <a:cubicBezTo>
                      <a:pt x="102063" y="35770"/>
                      <a:pt x="84343" y="35770"/>
                      <a:pt x="73404" y="46695"/>
                    </a:cubicBezTo>
                    <a:lnTo>
                      <a:pt x="46695" y="73404"/>
                    </a:lnTo>
                    <a:cubicBezTo>
                      <a:pt x="35770" y="84343"/>
                      <a:pt x="35770" y="102063"/>
                      <a:pt x="46695" y="113001"/>
                    </a:cubicBezTo>
                    <a:lnTo>
                      <a:pt x="58088" y="124395"/>
                    </a:lnTo>
                    <a:cubicBezTo>
                      <a:pt x="52141" y="135287"/>
                      <a:pt x="47441" y="146816"/>
                      <a:pt x="44080" y="158762"/>
                    </a:cubicBezTo>
                    <a:lnTo>
                      <a:pt x="28017" y="158762"/>
                    </a:lnTo>
                    <a:cubicBezTo>
                      <a:pt x="12544" y="158762"/>
                      <a:pt x="0" y="171305"/>
                      <a:pt x="0" y="186779"/>
                    </a:cubicBezTo>
                    <a:lnTo>
                      <a:pt x="0" y="224135"/>
                    </a:lnTo>
                    <a:cubicBezTo>
                      <a:pt x="0" y="239609"/>
                      <a:pt x="12544" y="252152"/>
                      <a:pt x="28017" y="252152"/>
                    </a:cubicBezTo>
                    <a:lnTo>
                      <a:pt x="44080" y="252152"/>
                    </a:lnTo>
                    <a:cubicBezTo>
                      <a:pt x="47531" y="264110"/>
                      <a:pt x="52324" y="275639"/>
                      <a:pt x="58368" y="286519"/>
                    </a:cubicBezTo>
                    <a:lnTo>
                      <a:pt x="46695" y="297913"/>
                    </a:lnTo>
                    <a:cubicBezTo>
                      <a:pt x="35770" y="308852"/>
                      <a:pt x="35770" y="326571"/>
                      <a:pt x="46695" y="337510"/>
                    </a:cubicBezTo>
                    <a:lnTo>
                      <a:pt x="73404" y="364219"/>
                    </a:lnTo>
                    <a:cubicBezTo>
                      <a:pt x="84343" y="375144"/>
                      <a:pt x="102063" y="375144"/>
                      <a:pt x="113001" y="364219"/>
                    </a:cubicBezTo>
                    <a:lnTo>
                      <a:pt x="124395" y="352826"/>
                    </a:lnTo>
                    <a:cubicBezTo>
                      <a:pt x="135287" y="358774"/>
                      <a:pt x="146816" y="363472"/>
                      <a:pt x="158762" y="366834"/>
                    </a:cubicBezTo>
                    <a:lnTo>
                      <a:pt x="158762" y="382897"/>
                    </a:lnTo>
                    <a:cubicBezTo>
                      <a:pt x="158762" y="398371"/>
                      <a:pt x="171305" y="410914"/>
                      <a:pt x="186779" y="410914"/>
                    </a:cubicBezTo>
                    <a:lnTo>
                      <a:pt x="224135" y="410914"/>
                    </a:lnTo>
                    <a:cubicBezTo>
                      <a:pt x="239609" y="410914"/>
                      <a:pt x="252152" y="398371"/>
                      <a:pt x="252152" y="382897"/>
                    </a:cubicBezTo>
                    <a:lnTo>
                      <a:pt x="252152" y="366834"/>
                    </a:lnTo>
                    <a:cubicBezTo>
                      <a:pt x="264110" y="363384"/>
                      <a:pt x="275639" y="358590"/>
                      <a:pt x="286519" y="352546"/>
                    </a:cubicBezTo>
                    <a:lnTo>
                      <a:pt x="297913" y="364219"/>
                    </a:lnTo>
                    <a:cubicBezTo>
                      <a:pt x="309011" y="374750"/>
                      <a:pt x="326412" y="374750"/>
                      <a:pt x="337510" y="364219"/>
                    </a:cubicBezTo>
                    <a:lnTo>
                      <a:pt x="364219" y="337510"/>
                    </a:lnTo>
                    <a:cubicBezTo>
                      <a:pt x="375144" y="326571"/>
                      <a:pt x="375144" y="308852"/>
                      <a:pt x="364219" y="297913"/>
                    </a:cubicBezTo>
                    <a:lnTo>
                      <a:pt x="352826" y="286519"/>
                    </a:lnTo>
                    <a:cubicBezTo>
                      <a:pt x="358774" y="275627"/>
                      <a:pt x="363472" y="264098"/>
                      <a:pt x="366834" y="252152"/>
                    </a:cubicBezTo>
                    <a:lnTo>
                      <a:pt x="382897" y="252152"/>
                    </a:lnTo>
                    <a:cubicBezTo>
                      <a:pt x="398371" y="252152"/>
                      <a:pt x="410914" y="239609"/>
                      <a:pt x="410914" y="224135"/>
                    </a:cubicBezTo>
                    <a:lnTo>
                      <a:pt x="410914" y="186779"/>
                    </a:lnTo>
                    <a:cubicBezTo>
                      <a:pt x="410914" y="171305"/>
                      <a:pt x="398371" y="158762"/>
                      <a:pt x="382897" y="158762"/>
                    </a:cubicBezTo>
                    <a:close/>
                    <a:moveTo>
                      <a:pt x="392236" y="224135"/>
                    </a:moveTo>
                    <a:cubicBezTo>
                      <a:pt x="392236" y="229293"/>
                      <a:pt x="388055" y="233474"/>
                      <a:pt x="382897" y="233474"/>
                    </a:cubicBezTo>
                    <a:lnTo>
                      <a:pt x="359643" y="233474"/>
                    </a:lnTo>
                    <a:cubicBezTo>
                      <a:pt x="355219" y="233355"/>
                      <a:pt x="351320" y="236358"/>
                      <a:pt x="350304" y="240665"/>
                    </a:cubicBezTo>
                    <a:cubicBezTo>
                      <a:pt x="346642" y="255653"/>
                      <a:pt x="340688" y="269986"/>
                      <a:pt x="332654" y="283157"/>
                    </a:cubicBezTo>
                    <a:cubicBezTo>
                      <a:pt x="330382" y="286828"/>
                      <a:pt x="330923" y="291577"/>
                      <a:pt x="333961" y="294644"/>
                    </a:cubicBezTo>
                    <a:lnTo>
                      <a:pt x="350491" y="311081"/>
                    </a:lnTo>
                    <a:cubicBezTo>
                      <a:pt x="354153" y="314713"/>
                      <a:pt x="354177" y="320626"/>
                      <a:pt x="350545" y="324288"/>
                    </a:cubicBezTo>
                    <a:cubicBezTo>
                      <a:pt x="350528" y="324306"/>
                      <a:pt x="350509" y="324324"/>
                      <a:pt x="350491" y="324342"/>
                    </a:cubicBezTo>
                    <a:lnTo>
                      <a:pt x="324062" y="350771"/>
                    </a:lnTo>
                    <a:cubicBezTo>
                      <a:pt x="320430" y="354433"/>
                      <a:pt x="314517" y="354457"/>
                      <a:pt x="310855" y="350825"/>
                    </a:cubicBezTo>
                    <a:cubicBezTo>
                      <a:pt x="310837" y="350808"/>
                      <a:pt x="310818" y="350789"/>
                      <a:pt x="310801" y="350771"/>
                    </a:cubicBezTo>
                    <a:lnTo>
                      <a:pt x="294364" y="334241"/>
                    </a:lnTo>
                    <a:cubicBezTo>
                      <a:pt x="291297" y="331203"/>
                      <a:pt x="286548" y="330663"/>
                      <a:pt x="282877" y="332934"/>
                    </a:cubicBezTo>
                    <a:cubicBezTo>
                      <a:pt x="269721" y="340978"/>
                      <a:pt x="255381" y="346902"/>
                      <a:pt x="240385" y="350491"/>
                    </a:cubicBezTo>
                    <a:cubicBezTo>
                      <a:pt x="236078" y="351507"/>
                      <a:pt x="233075" y="355406"/>
                      <a:pt x="233194" y="359830"/>
                    </a:cubicBezTo>
                    <a:lnTo>
                      <a:pt x="233194" y="382897"/>
                    </a:lnTo>
                    <a:cubicBezTo>
                      <a:pt x="233194" y="388055"/>
                      <a:pt x="229013" y="392236"/>
                      <a:pt x="223855" y="392236"/>
                    </a:cubicBezTo>
                    <a:lnTo>
                      <a:pt x="186779" y="392236"/>
                    </a:lnTo>
                    <a:cubicBezTo>
                      <a:pt x="181621" y="392236"/>
                      <a:pt x="177440" y="388055"/>
                      <a:pt x="177440" y="382897"/>
                    </a:cubicBezTo>
                    <a:lnTo>
                      <a:pt x="177440" y="359643"/>
                    </a:lnTo>
                    <a:cubicBezTo>
                      <a:pt x="177559" y="355219"/>
                      <a:pt x="174556" y="351320"/>
                      <a:pt x="170249" y="350304"/>
                    </a:cubicBezTo>
                    <a:cubicBezTo>
                      <a:pt x="155253" y="346715"/>
                      <a:pt x="140913" y="340791"/>
                      <a:pt x="127757" y="332747"/>
                    </a:cubicBezTo>
                    <a:cubicBezTo>
                      <a:pt x="126297" y="331843"/>
                      <a:pt x="124617" y="331358"/>
                      <a:pt x="122901" y="331346"/>
                    </a:cubicBezTo>
                    <a:cubicBezTo>
                      <a:pt x="120418" y="331332"/>
                      <a:pt x="118032" y="332306"/>
                      <a:pt x="116270" y="334055"/>
                    </a:cubicBezTo>
                    <a:lnTo>
                      <a:pt x="99833" y="350585"/>
                    </a:lnTo>
                    <a:cubicBezTo>
                      <a:pt x="96202" y="354246"/>
                      <a:pt x="90288" y="354271"/>
                      <a:pt x="86626" y="350639"/>
                    </a:cubicBezTo>
                    <a:cubicBezTo>
                      <a:pt x="86609" y="350621"/>
                      <a:pt x="86590" y="350602"/>
                      <a:pt x="86572" y="350585"/>
                    </a:cubicBezTo>
                    <a:lnTo>
                      <a:pt x="60143" y="324342"/>
                    </a:lnTo>
                    <a:cubicBezTo>
                      <a:pt x="56481" y="320710"/>
                      <a:pt x="56457" y="314797"/>
                      <a:pt x="60089" y="311135"/>
                    </a:cubicBezTo>
                    <a:cubicBezTo>
                      <a:pt x="60107" y="311117"/>
                      <a:pt x="60125" y="311098"/>
                      <a:pt x="60143" y="311081"/>
                    </a:cubicBezTo>
                    <a:lnTo>
                      <a:pt x="76673" y="294644"/>
                    </a:lnTo>
                    <a:cubicBezTo>
                      <a:pt x="79711" y="291577"/>
                      <a:pt x="80252" y="286828"/>
                      <a:pt x="77980" y="283157"/>
                    </a:cubicBezTo>
                    <a:cubicBezTo>
                      <a:pt x="69937" y="270001"/>
                      <a:pt x="64012" y="255661"/>
                      <a:pt x="60423" y="240665"/>
                    </a:cubicBezTo>
                    <a:cubicBezTo>
                      <a:pt x="59407" y="236358"/>
                      <a:pt x="55508" y="233355"/>
                      <a:pt x="51084" y="233474"/>
                    </a:cubicBezTo>
                    <a:lnTo>
                      <a:pt x="28017" y="233474"/>
                    </a:lnTo>
                    <a:cubicBezTo>
                      <a:pt x="22859" y="233474"/>
                      <a:pt x="18678" y="229293"/>
                      <a:pt x="18678" y="224135"/>
                    </a:cubicBezTo>
                    <a:lnTo>
                      <a:pt x="18678" y="186779"/>
                    </a:lnTo>
                    <a:cubicBezTo>
                      <a:pt x="18678" y="181621"/>
                      <a:pt x="22859" y="177440"/>
                      <a:pt x="28017" y="177440"/>
                    </a:cubicBezTo>
                    <a:lnTo>
                      <a:pt x="51271" y="177440"/>
                    </a:lnTo>
                    <a:cubicBezTo>
                      <a:pt x="55694" y="177559"/>
                      <a:pt x="59594" y="174556"/>
                      <a:pt x="60610" y="170249"/>
                    </a:cubicBezTo>
                    <a:cubicBezTo>
                      <a:pt x="64199" y="155253"/>
                      <a:pt x="70123" y="140913"/>
                      <a:pt x="78167" y="127757"/>
                    </a:cubicBezTo>
                    <a:cubicBezTo>
                      <a:pt x="80438" y="124086"/>
                      <a:pt x="79898" y="119337"/>
                      <a:pt x="76860" y="116270"/>
                    </a:cubicBezTo>
                    <a:lnTo>
                      <a:pt x="60143" y="99833"/>
                    </a:lnTo>
                    <a:cubicBezTo>
                      <a:pt x="56481" y="96202"/>
                      <a:pt x="56457" y="90288"/>
                      <a:pt x="60089" y="86626"/>
                    </a:cubicBezTo>
                    <a:cubicBezTo>
                      <a:pt x="60107" y="86609"/>
                      <a:pt x="60125" y="86590"/>
                      <a:pt x="60143" y="86572"/>
                    </a:cubicBezTo>
                    <a:lnTo>
                      <a:pt x="86572" y="60143"/>
                    </a:lnTo>
                    <a:cubicBezTo>
                      <a:pt x="90204" y="56481"/>
                      <a:pt x="96117" y="56457"/>
                      <a:pt x="99779" y="60089"/>
                    </a:cubicBezTo>
                    <a:cubicBezTo>
                      <a:pt x="99797" y="60107"/>
                      <a:pt x="99816" y="60125"/>
                      <a:pt x="99833" y="60143"/>
                    </a:cubicBezTo>
                    <a:lnTo>
                      <a:pt x="116270" y="76673"/>
                    </a:lnTo>
                    <a:cubicBezTo>
                      <a:pt x="119337" y="79711"/>
                      <a:pt x="124086" y="80252"/>
                      <a:pt x="127757" y="77980"/>
                    </a:cubicBezTo>
                    <a:cubicBezTo>
                      <a:pt x="140913" y="69937"/>
                      <a:pt x="155253" y="64012"/>
                      <a:pt x="170249" y="60423"/>
                    </a:cubicBezTo>
                    <a:cubicBezTo>
                      <a:pt x="174556" y="59407"/>
                      <a:pt x="177559" y="55508"/>
                      <a:pt x="177440" y="51084"/>
                    </a:cubicBezTo>
                    <a:lnTo>
                      <a:pt x="177440" y="28017"/>
                    </a:lnTo>
                    <a:cubicBezTo>
                      <a:pt x="177440" y="22859"/>
                      <a:pt x="181621" y="18678"/>
                      <a:pt x="186779" y="18678"/>
                    </a:cubicBezTo>
                    <a:lnTo>
                      <a:pt x="224135" y="18678"/>
                    </a:lnTo>
                    <a:cubicBezTo>
                      <a:pt x="229293" y="18678"/>
                      <a:pt x="233474" y="22859"/>
                      <a:pt x="233474" y="28017"/>
                    </a:cubicBezTo>
                    <a:lnTo>
                      <a:pt x="233474" y="51271"/>
                    </a:lnTo>
                    <a:cubicBezTo>
                      <a:pt x="233355" y="55694"/>
                      <a:pt x="236358" y="59594"/>
                      <a:pt x="240665" y="60610"/>
                    </a:cubicBezTo>
                    <a:cubicBezTo>
                      <a:pt x="255661" y="64199"/>
                      <a:pt x="270001" y="70123"/>
                      <a:pt x="283157" y="78167"/>
                    </a:cubicBezTo>
                    <a:cubicBezTo>
                      <a:pt x="286828" y="80438"/>
                      <a:pt x="291577" y="79898"/>
                      <a:pt x="294644" y="76860"/>
                    </a:cubicBezTo>
                    <a:lnTo>
                      <a:pt x="311081" y="60330"/>
                    </a:lnTo>
                    <a:cubicBezTo>
                      <a:pt x="314713" y="56668"/>
                      <a:pt x="320626" y="56643"/>
                      <a:pt x="324288" y="60276"/>
                    </a:cubicBezTo>
                    <a:cubicBezTo>
                      <a:pt x="324306" y="60294"/>
                      <a:pt x="324324" y="60312"/>
                      <a:pt x="324342" y="60330"/>
                    </a:cubicBezTo>
                    <a:lnTo>
                      <a:pt x="350771" y="86759"/>
                    </a:lnTo>
                    <a:cubicBezTo>
                      <a:pt x="354433" y="90391"/>
                      <a:pt x="354457" y="96304"/>
                      <a:pt x="350825" y="99966"/>
                    </a:cubicBezTo>
                    <a:cubicBezTo>
                      <a:pt x="350808" y="99984"/>
                      <a:pt x="350789" y="100003"/>
                      <a:pt x="350771" y="100020"/>
                    </a:cubicBezTo>
                    <a:lnTo>
                      <a:pt x="334241" y="116457"/>
                    </a:lnTo>
                    <a:cubicBezTo>
                      <a:pt x="331203" y="119524"/>
                      <a:pt x="330663" y="124273"/>
                      <a:pt x="332934" y="127944"/>
                    </a:cubicBezTo>
                    <a:cubicBezTo>
                      <a:pt x="340968" y="141115"/>
                      <a:pt x="346922" y="155448"/>
                      <a:pt x="350585" y="170436"/>
                    </a:cubicBezTo>
                    <a:cubicBezTo>
                      <a:pt x="351601" y="174743"/>
                      <a:pt x="355500" y="177746"/>
                      <a:pt x="359923" y="177627"/>
                    </a:cubicBezTo>
                    <a:lnTo>
                      <a:pt x="382897" y="177627"/>
                    </a:lnTo>
                    <a:cubicBezTo>
                      <a:pt x="388055" y="177627"/>
                      <a:pt x="392236" y="181808"/>
                      <a:pt x="392236" y="18696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40" name="Google Shape;540;p25"/>
              <p:cNvSpPr/>
              <p:nvPr/>
            </p:nvSpPr>
            <p:spPr>
              <a:xfrm>
                <a:off x="3316559" y="3335610"/>
                <a:ext cx="186779" cy="186779"/>
              </a:xfrm>
              <a:custGeom>
                <a:rect b="b" l="l" r="r" t="t"/>
                <a:pathLst>
                  <a:path extrusionOk="0" h="186779" w="186779">
                    <a:moveTo>
                      <a:pt x="93390" y="0"/>
                    </a:moveTo>
                    <a:cubicBezTo>
                      <a:pt x="41812" y="0"/>
                      <a:pt x="0" y="41812"/>
                      <a:pt x="0" y="93390"/>
                    </a:cubicBezTo>
                    <a:cubicBezTo>
                      <a:pt x="0" y="144967"/>
                      <a:pt x="41812" y="186779"/>
                      <a:pt x="93390" y="186779"/>
                    </a:cubicBezTo>
                    <a:cubicBezTo>
                      <a:pt x="144967" y="186779"/>
                      <a:pt x="186779" y="144967"/>
                      <a:pt x="186779" y="93390"/>
                    </a:cubicBezTo>
                    <a:cubicBezTo>
                      <a:pt x="186779" y="41812"/>
                      <a:pt x="144967" y="0"/>
                      <a:pt x="93390" y="0"/>
                    </a:cubicBezTo>
                    <a:close/>
                    <a:moveTo>
                      <a:pt x="93390" y="168101"/>
                    </a:moveTo>
                    <a:cubicBezTo>
                      <a:pt x="52127" y="168101"/>
                      <a:pt x="18678" y="134652"/>
                      <a:pt x="18678" y="93390"/>
                    </a:cubicBezTo>
                    <a:cubicBezTo>
                      <a:pt x="18678" y="52127"/>
                      <a:pt x="52127" y="18678"/>
                      <a:pt x="93390" y="18678"/>
                    </a:cubicBezTo>
                    <a:cubicBezTo>
                      <a:pt x="134652" y="18678"/>
                      <a:pt x="168101" y="52127"/>
                      <a:pt x="168101" y="93390"/>
                    </a:cubicBezTo>
                    <a:cubicBezTo>
                      <a:pt x="168101" y="134652"/>
                      <a:pt x="134652" y="168101"/>
                      <a:pt x="93390" y="16810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541" name="Google Shape;541;p25"/>
            <p:cNvSpPr/>
            <p:nvPr/>
          </p:nvSpPr>
          <p:spPr>
            <a:xfrm>
              <a:off x="6310254" y="2196087"/>
              <a:ext cx="2062378" cy="3321228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542" name="Google Shape;542;p25"/>
            <p:cNvGrpSpPr/>
            <p:nvPr/>
          </p:nvGrpSpPr>
          <p:grpSpPr>
            <a:xfrm>
              <a:off x="6473190" y="2383018"/>
              <a:ext cx="1736504" cy="2959643"/>
              <a:chOff x="4583112" y="2916801"/>
              <a:chExt cx="1235076" cy="2105025"/>
            </a:xfrm>
          </p:grpSpPr>
          <p:sp>
            <p:nvSpPr>
              <p:cNvPr id="543" name="Google Shape;543;p25"/>
              <p:cNvSpPr/>
              <p:nvPr/>
            </p:nvSpPr>
            <p:spPr>
              <a:xfrm>
                <a:off x="4583112" y="2916801"/>
                <a:ext cx="1235076" cy="2095500"/>
              </a:xfrm>
              <a:prstGeom prst="roundRect">
                <a:avLst>
                  <a:gd fmla="val 50000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44" name="Google Shape;544;p25"/>
              <p:cNvSpPr/>
              <p:nvPr/>
            </p:nvSpPr>
            <p:spPr>
              <a:xfrm>
                <a:off x="4583112" y="3537702"/>
                <a:ext cx="1235076" cy="1484124"/>
              </a:xfrm>
              <a:custGeom>
                <a:rect b="b" l="l" r="r" t="t"/>
                <a:pathLst>
                  <a:path extrusionOk="0" h="1484124" w="1235076">
                    <a:moveTo>
                      <a:pt x="1234455" y="0"/>
                    </a:moveTo>
                    <a:lnTo>
                      <a:pt x="1235076" y="6162"/>
                    </a:lnTo>
                    <a:lnTo>
                      <a:pt x="1235076" y="866586"/>
                    </a:lnTo>
                    <a:cubicBezTo>
                      <a:pt x="1235076" y="1207643"/>
                      <a:pt x="958595" y="1484124"/>
                      <a:pt x="617538" y="1484124"/>
                    </a:cubicBezTo>
                    <a:cubicBezTo>
                      <a:pt x="276481" y="1484124"/>
                      <a:pt x="0" y="1207643"/>
                      <a:pt x="0" y="866586"/>
                    </a:cubicBezTo>
                    <a:lnTo>
                      <a:pt x="0" y="6162"/>
                    </a:lnTo>
                    <a:lnTo>
                      <a:pt x="454" y="1665"/>
                    </a:lnTo>
                    <a:lnTo>
                      <a:pt x="188216" y="2067"/>
                    </a:lnTo>
                    <a:lnTo>
                      <a:pt x="189151" y="11797"/>
                    </a:lnTo>
                    <a:cubicBezTo>
                      <a:pt x="229294" y="217502"/>
                      <a:pt x="402866" y="372242"/>
                      <a:pt x="610904" y="372242"/>
                    </a:cubicBezTo>
                    <a:cubicBezTo>
                      <a:pt x="818942" y="372242"/>
                      <a:pt x="992515" y="217502"/>
                      <a:pt x="1032657" y="11797"/>
                    </a:cubicBezTo>
                    <a:lnTo>
                      <a:pt x="1033698" y="9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545" name="Google Shape;545;p25"/>
            <p:cNvGrpSpPr/>
            <p:nvPr/>
          </p:nvGrpSpPr>
          <p:grpSpPr>
            <a:xfrm>
              <a:off x="7088573" y="2913655"/>
              <a:ext cx="506035" cy="505628"/>
              <a:chOff x="5004449" y="3232882"/>
              <a:chExt cx="392633" cy="392317"/>
            </a:xfrm>
          </p:grpSpPr>
          <p:sp>
            <p:nvSpPr>
              <p:cNvPr id="546" name="Google Shape;546;p25"/>
              <p:cNvSpPr/>
              <p:nvPr/>
            </p:nvSpPr>
            <p:spPr>
              <a:xfrm>
                <a:off x="5004449" y="3232882"/>
                <a:ext cx="392633" cy="392317"/>
              </a:xfrm>
              <a:custGeom>
                <a:rect b="b" l="l" r="r" t="t"/>
                <a:pathLst>
                  <a:path extrusionOk="0" h="392317" w="392633">
                    <a:moveTo>
                      <a:pt x="252234" y="0"/>
                    </a:moveTo>
                    <a:cubicBezTo>
                      <a:pt x="174868" y="80"/>
                      <a:pt x="112214" y="62862"/>
                      <a:pt x="112294" y="140229"/>
                    </a:cubicBezTo>
                    <a:cubicBezTo>
                      <a:pt x="112316" y="162075"/>
                      <a:pt x="117447" y="183613"/>
                      <a:pt x="127278" y="203123"/>
                    </a:cubicBezTo>
                    <a:lnTo>
                      <a:pt x="4144" y="326257"/>
                    </a:lnTo>
                    <a:cubicBezTo>
                      <a:pt x="-1349" y="331705"/>
                      <a:pt x="-1386" y="340575"/>
                      <a:pt x="4062" y="346068"/>
                    </a:cubicBezTo>
                    <a:cubicBezTo>
                      <a:pt x="4089" y="346094"/>
                      <a:pt x="4117" y="346122"/>
                      <a:pt x="4144" y="346149"/>
                    </a:cubicBezTo>
                    <a:lnTo>
                      <a:pt x="46169" y="388174"/>
                    </a:lnTo>
                    <a:cubicBezTo>
                      <a:pt x="51617" y="393667"/>
                      <a:pt x="60487" y="393703"/>
                      <a:pt x="65980" y="388255"/>
                    </a:cubicBezTo>
                    <a:cubicBezTo>
                      <a:pt x="66007" y="388229"/>
                      <a:pt x="66034" y="388201"/>
                      <a:pt x="66061" y="388174"/>
                    </a:cubicBezTo>
                    <a:lnTo>
                      <a:pt x="189196" y="265040"/>
                    </a:lnTo>
                    <a:cubicBezTo>
                      <a:pt x="258207" y="300012"/>
                      <a:pt x="342502" y="272418"/>
                      <a:pt x="377474" y="203407"/>
                    </a:cubicBezTo>
                    <a:cubicBezTo>
                      <a:pt x="412447" y="134396"/>
                      <a:pt x="384853" y="50101"/>
                      <a:pt x="315841" y="15129"/>
                    </a:cubicBezTo>
                    <a:cubicBezTo>
                      <a:pt x="296130" y="5139"/>
                      <a:pt x="274333" y="-45"/>
                      <a:pt x="252234" y="0"/>
                    </a:cubicBezTo>
                    <a:close/>
                    <a:moveTo>
                      <a:pt x="56115" y="358476"/>
                    </a:moveTo>
                    <a:lnTo>
                      <a:pt x="33842" y="336203"/>
                    </a:lnTo>
                    <a:lnTo>
                      <a:pt x="142828" y="227357"/>
                    </a:lnTo>
                    <a:cubicBezTo>
                      <a:pt x="149415" y="235485"/>
                      <a:pt x="156834" y="242904"/>
                      <a:pt x="164961" y="249491"/>
                    </a:cubicBezTo>
                    <a:close/>
                    <a:moveTo>
                      <a:pt x="252234" y="252152"/>
                    </a:moveTo>
                    <a:cubicBezTo>
                      <a:pt x="190340" y="252152"/>
                      <a:pt x="140166" y="201978"/>
                      <a:pt x="140166" y="140085"/>
                    </a:cubicBezTo>
                    <a:cubicBezTo>
                      <a:pt x="140166" y="78191"/>
                      <a:pt x="190340" y="28017"/>
                      <a:pt x="252234" y="28017"/>
                    </a:cubicBezTo>
                    <a:cubicBezTo>
                      <a:pt x="314128" y="28017"/>
                      <a:pt x="364302" y="78191"/>
                      <a:pt x="364302" y="140085"/>
                    </a:cubicBezTo>
                    <a:cubicBezTo>
                      <a:pt x="364302" y="201978"/>
                      <a:pt x="314128" y="252152"/>
                      <a:pt x="252234" y="2521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47" name="Google Shape;547;p25"/>
              <p:cNvSpPr/>
              <p:nvPr/>
            </p:nvSpPr>
            <p:spPr>
              <a:xfrm>
                <a:off x="5158624" y="3274908"/>
                <a:ext cx="196119" cy="196118"/>
              </a:xfrm>
              <a:custGeom>
                <a:rect b="b" l="l" r="r" t="t"/>
                <a:pathLst>
                  <a:path extrusionOk="0" h="196118" w="196119">
                    <a:moveTo>
                      <a:pt x="98060" y="0"/>
                    </a:moveTo>
                    <a:cubicBezTo>
                      <a:pt x="43903" y="0"/>
                      <a:pt x="0" y="43903"/>
                      <a:pt x="0" y="98059"/>
                    </a:cubicBezTo>
                    <a:cubicBezTo>
                      <a:pt x="0" y="152216"/>
                      <a:pt x="43903" y="196118"/>
                      <a:pt x="98060" y="196118"/>
                    </a:cubicBezTo>
                    <a:cubicBezTo>
                      <a:pt x="152216" y="196118"/>
                      <a:pt x="196119" y="152216"/>
                      <a:pt x="196119" y="98059"/>
                    </a:cubicBezTo>
                    <a:cubicBezTo>
                      <a:pt x="196119" y="43903"/>
                      <a:pt x="152216" y="0"/>
                      <a:pt x="98060" y="0"/>
                    </a:cubicBezTo>
                    <a:close/>
                    <a:moveTo>
                      <a:pt x="98060" y="168101"/>
                    </a:moveTo>
                    <a:cubicBezTo>
                      <a:pt x="59376" y="168101"/>
                      <a:pt x="28017" y="136742"/>
                      <a:pt x="28017" y="98059"/>
                    </a:cubicBezTo>
                    <a:cubicBezTo>
                      <a:pt x="28017" y="59376"/>
                      <a:pt x="59376" y="28017"/>
                      <a:pt x="98060" y="28017"/>
                    </a:cubicBezTo>
                    <a:cubicBezTo>
                      <a:pt x="136743" y="28017"/>
                      <a:pt x="168102" y="59376"/>
                      <a:pt x="168102" y="98059"/>
                    </a:cubicBezTo>
                    <a:cubicBezTo>
                      <a:pt x="168102" y="136742"/>
                      <a:pt x="136743" y="168101"/>
                      <a:pt x="98060" y="168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548" name="Google Shape;548;p25"/>
            <p:cNvSpPr/>
            <p:nvPr/>
          </p:nvSpPr>
          <p:spPr>
            <a:xfrm>
              <a:off x="8801138" y="2196087"/>
              <a:ext cx="2062378" cy="3321228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549" name="Google Shape;549;p25"/>
            <p:cNvGrpSpPr/>
            <p:nvPr/>
          </p:nvGrpSpPr>
          <p:grpSpPr>
            <a:xfrm>
              <a:off x="8964074" y="2383018"/>
              <a:ext cx="1736504" cy="2959643"/>
              <a:chOff x="6373813" y="2916801"/>
              <a:chExt cx="1235076" cy="2105025"/>
            </a:xfrm>
          </p:grpSpPr>
          <p:sp>
            <p:nvSpPr>
              <p:cNvPr id="550" name="Google Shape;550;p25"/>
              <p:cNvSpPr/>
              <p:nvPr/>
            </p:nvSpPr>
            <p:spPr>
              <a:xfrm>
                <a:off x="6373813" y="2916801"/>
                <a:ext cx="1235076" cy="2095500"/>
              </a:xfrm>
              <a:prstGeom prst="roundRect">
                <a:avLst>
                  <a:gd fmla="val 50000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51" name="Google Shape;551;p25"/>
              <p:cNvSpPr/>
              <p:nvPr/>
            </p:nvSpPr>
            <p:spPr>
              <a:xfrm>
                <a:off x="6373813" y="3537702"/>
                <a:ext cx="1235076" cy="1484124"/>
              </a:xfrm>
              <a:custGeom>
                <a:rect b="b" l="l" r="r" t="t"/>
                <a:pathLst>
                  <a:path extrusionOk="0" h="1484124" w="1235076">
                    <a:moveTo>
                      <a:pt x="1234455" y="0"/>
                    </a:moveTo>
                    <a:lnTo>
                      <a:pt x="1235076" y="6162"/>
                    </a:lnTo>
                    <a:lnTo>
                      <a:pt x="1235076" y="866586"/>
                    </a:lnTo>
                    <a:cubicBezTo>
                      <a:pt x="1235076" y="1207643"/>
                      <a:pt x="958595" y="1484124"/>
                      <a:pt x="617538" y="1484124"/>
                    </a:cubicBezTo>
                    <a:cubicBezTo>
                      <a:pt x="276481" y="1484124"/>
                      <a:pt x="0" y="1207643"/>
                      <a:pt x="0" y="866586"/>
                    </a:cubicBezTo>
                    <a:lnTo>
                      <a:pt x="0" y="6162"/>
                    </a:lnTo>
                    <a:lnTo>
                      <a:pt x="454" y="1665"/>
                    </a:lnTo>
                    <a:lnTo>
                      <a:pt x="188216" y="2067"/>
                    </a:lnTo>
                    <a:lnTo>
                      <a:pt x="189151" y="11797"/>
                    </a:lnTo>
                    <a:cubicBezTo>
                      <a:pt x="229294" y="217502"/>
                      <a:pt x="402866" y="372242"/>
                      <a:pt x="610904" y="372242"/>
                    </a:cubicBezTo>
                    <a:cubicBezTo>
                      <a:pt x="818942" y="372242"/>
                      <a:pt x="992515" y="217502"/>
                      <a:pt x="1032657" y="11797"/>
                    </a:cubicBezTo>
                    <a:lnTo>
                      <a:pt x="1033698" y="9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63500" sx="102000" rotWithShape="0" algn="ctr" sy="1020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552" name="Google Shape;552;p25"/>
            <p:cNvSpPr/>
            <p:nvPr/>
          </p:nvSpPr>
          <p:spPr>
            <a:xfrm>
              <a:off x="9567526" y="2985924"/>
              <a:ext cx="529596" cy="361088"/>
            </a:xfrm>
            <a:custGeom>
              <a:rect b="b" l="l" r="r" t="t"/>
              <a:pathLst>
                <a:path extrusionOk="0" h="280168" w="410914">
                  <a:moveTo>
                    <a:pt x="394851" y="11674"/>
                  </a:moveTo>
                  <a:cubicBezTo>
                    <a:pt x="394345" y="11239"/>
                    <a:pt x="393815" y="10834"/>
                    <a:pt x="393264" y="10460"/>
                  </a:cubicBezTo>
                  <a:cubicBezTo>
                    <a:pt x="385074" y="3735"/>
                    <a:pt x="374816" y="40"/>
                    <a:pt x="364219" y="0"/>
                  </a:cubicBezTo>
                  <a:lnTo>
                    <a:pt x="46695" y="0"/>
                  </a:lnTo>
                  <a:cubicBezTo>
                    <a:pt x="36098" y="40"/>
                    <a:pt x="25840" y="3735"/>
                    <a:pt x="17651" y="10460"/>
                  </a:cubicBezTo>
                  <a:cubicBezTo>
                    <a:pt x="17060" y="10815"/>
                    <a:pt x="16525" y="11255"/>
                    <a:pt x="16063" y="11767"/>
                  </a:cubicBezTo>
                  <a:cubicBezTo>
                    <a:pt x="5942" y="20563"/>
                    <a:pt x="91" y="33286"/>
                    <a:pt x="0" y="46695"/>
                  </a:cubicBezTo>
                  <a:lnTo>
                    <a:pt x="0" y="233474"/>
                  </a:lnTo>
                  <a:cubicBezTo>
                    <a:pt x="0" y="259263"/>
                    <a:pt x="20906" y="280169"/>
                    <a:pt x="46695" y="280169"/>
                  </a:cubicBezTo>
                  <a:lnTo>
                    <a:pt x="364219" y="280169"/>
                  </a:lnTo>
                  <a:cubicBezTo>
                    <a:pt x="390008" y="280169"/>
                    <a:pt x="410914" y="259263"/>
                    <a:pt x="410914" y="233474"/>
                  </a:cubicBezTo>
                  <a:lnTo>
                    <a:pt x="410914" y="46695"/>
                  </a:lnTo>
                  <a:cubicBezTo>
                    <a:pt x="410850" y="33253"/>
                    <a:pt x="404997" y="20492"/>
                    <a:pt x="394851" y="11674"/>
                  </a:cubicBezTo>
                  <a:close/>
                  <a:moveTo>
                    <a:pt x="364219" y="18678"/>
                  </a:moveTo>
                  <a:cubicBezTo>
                    <a:pt x="366553" y="18700"/>
                    <a:pt x="368875" y="19014"/>
                    <a:pt x="371130" y="19612"/>
                  </a:cubicBezTo>
                  <a:lnTo>
                    <a:pt x="205457" y="137936"/>
                  </a:lnTo>
                  <a:lnTo>
                    <a:pt x="39784" y="19612"/>
                  </a:lnTo>
                  <a:cubicBezTo>
                    <a:pt x="42040" y="19014"/>
                    <a:pt x="44361" y="18700"/>
                    <a:pt x="46695" y="18678"/>
                  </a:cubicBezTo>
                  <a:close/>
                  <a:moveTo>
                    <a:pt x="392236" y="233474"/>
                  </a:moveTo>
                  <a:cubicBezTo>
                    <a:pt x="392236" y="248948"/>
                    <a:pt x="379693" y="261491"/>
                    <a:pt x="364219" y="261491"/>
                  </a:cubicBezTo>
                  <a:lnTo>
                    <a:pt x="46695" y="261491"/>
                  </a:lnTo>
                  <a:cubicBezTo>
                    <a:pt x="31222" y="261491"/>
                    <a:pt x="18678" y="248948"/>
                    <a:pt x="18678" y="233474"/>
                  </a:cubicBezTo>
                  <a:lnTo>
                    <a:pt x="18678" y="46695"/>
                  </a:lnTo>
                  <a:cubicBezTo>
                    <a:pt x="18674" y="41065"/>
                    <a:pt x="20367" y="35566"/>
                    <a:pt x="23534" y="30912"/>
                  </a:cubicBezTo>
                  <a:lnTo>
                    <a:pt x="200040" y="156988"/>
                  </a:lnTo>
                  <a:cubicBezTo>
                    <a:pt x="203283" y="159296"/>
                    <a:pt x="207631" y="159296"/>
                    <a:pt x="210874" y="156988"/>
                  </a:cubicBezTo>
                  <a:lnTo>
                    <a:pt x="387380" y="30912"/>
                  </a:lnTo>
                  <a:cubicBezTo>
                    <a:pt x="390548" y="35566"/>
                    <a:pt x="392240" y="41065"/>
                    <a:pt x="392236" y="466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553" name="Google Shape;553;p25"/>
            <p:cNvGrpSpPr/>
            <p:nvPr/>
          </p:nvGrpSpPr>
          <p:grpSpPr>
            <a:xfrm>
              <a:off x="1606790" y="3847900"/>
              <a:ext cx="1505764" cy="987518"/>
              <a:chOff x="1612086" y="3929837"/>
              <a:chExt cx="1505764" cy="987518"/>
            </a:xfrm>
          </p:grpSpPr>
          <p:sp>
            <p:nvSpPr>
              <p:cNvPr id="554" name="Google Shape;554;p25"/>
              <p:cNvSpPr txBox="1"/>
              <p:nvPr/>
            </p:nvSpPr>
            <p:spPr>
              <a:xfrm>
                <a:off x="1863300" y="3929837"/>
                <a:ext cx="100333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250+</a:t>
                </a:r>
                <a:endParaRPr sz="1100"/>
              </a:p>
            </p:txBody>
          </p:sp>
          <p:sp>
            <p:nvSpPr>
              <p:cNvPr id="555" name="Google Shape;555;p25"/>
              <p:cNvSpPr txBox="1"/>
              <p:nvPr/>
            </p:nvSpPr>
            <p:spPr>
              <a:xfrm>
                <a:off x="1612086" y="4368102"/>
                <a:ext cx="150576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556" name="Google Shape;556;p25"/>
            <p:cNvGrpSpPr/>
            <p:nvPr/>
          </p:nvGrpSpPr>
          <p:grpSpPr>
            <a:xfrm>
              <a:off x="4097673" y="3847900"/>
              <a:ext cx="1505764" cy="987518"/>
              <a:chOff x="1612086" y="3929837"/>
              <a:chExt cx="1505764" cy="987518"/>
            </a:xfrm>
          </p:grpSpPr>
          <p:sp>
            <p:nvSpPr>
              <p:cNvPr id="557" name="Google Shape;557;p25"/>
              <p:cNvSpPr txBox="1"/>
              <p:nvPr/>
            </p:nvSpPr>
            <p:spPr>
              <a:xfrm>
                <a:off x="1863300" y="3929837"/>
                <a:ext cx="100333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350+</a:t>
                </a:r>
                <a:endParaRPr sz="1100"/>
              </a:p>
            </p:txBody>
          </p:sp>
          <p:sp>
            <p:nvSpPr>
              <p:cNvPr id="558" name="Google Shape;558;p25"/>
              <p:cNvSpPr txBox="1"/>
              <p:nvPr/>
            </p:nvSpPr>
            <p:spPr>
              <a:xfrm>
                <a:off x="1612086" y="4368102"/>
                <a:ext cx="150576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559" name="Google Shape;559;p25"/>
            <p:cNvGrpSpPr/>
            <p:nvPr/>
          </p:nvGrpSpPr>
          <p:grpSpPr>
            <a:xfrm>
              <a:off x="6588560" y="3847900"/>
              <a:ext cx="1505764" cy="987518"/>
              <a:chOff x="1612086" y="3929837"/>
              <a:chExt cx="1505764" cy="987518"/>
            </a:xfrm>
          </p:grpSpPr>
          <p:sp>
            <p:nvSpPr>
              <p:cNvPr id="560" name="Google Shape;560;p25"/>
              <p:cNvSpPr txBox="1"/>
              <p:nvPr/>
            </p:nvSpPr>
            <p:spPr>
              <a:xfrm>
                <a:off x="1863300" y="3929837"/>
                <a:ext cx="100333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450+</a:t>
                </a:r>
                <a:endParaRPr sz="1100"/>
              </a:p>
            </p:txBody>
          </p:sp>
          <p:sp>
            <p:nvSpPr>
              <p:cNvPr id="561" name="Google Shape;561;p25"/>
              <p:cNvSpPr txBox="1"/>
              <p:nvPr/>
            </p:nvSpPr>
            <p:spPr>
              <a:xfrm>
                <a:off x="1612086" y="4368102"/>
                <a:ext cx="150576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562" name="Google Shape;562;p25"/>
            <p:cNvGrpSpPr/>
            <p:nvPr/>
          </p:nvGrpSpPr>
          <p:grpSpPr>
            <a:xfrm>
              <a:off x="9079447" y="3847900"/>
              <a:ext cx="1505764" cy="987518"/>
              <a:chOff x="1612086" y="3929837"/>
              <a:chExt cx="1505764" cy="987518"/>
            </a:xfrm>
          </p:grpSpPr>
          <p:sp>
            <p:nvSpPr>
              <p:cNvPr id="563" name="Google Shape;563;p25"/>
              <p:cNvSpPr txBox="1"/>
              <p:nvPr/>
            </p:nvSpPr>
            <p:spPr>
              <a:xfrm>
                <a:off x="1863300" y="3929837"/>
                <a:ext cx="100333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550+</a:t>
                </a:r>
                <a:endParaRPr sz="1100"/>
              </a:p>
            </p:txBody>
          </p:sp>
          <p:sp>
            <p:nvSpPr>
              <p:cNvPr id="564" name="Google Shape;564;p25"/>
              <p:cNvSpPr txBox="1"/>
              <p:nvPr/>
            </p:nvSpPr>
            <p:spPr>
              <a:xfrm>
                <a:off x="1612086" y="4368102"/>
                <a:ext cx="150576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</p:grpSp>
      <p:sp>
        <p:nvSpPr>
          <p:cNvPr id="565" name="Google Shape;565;p25"/>
          <p:cNvSpPr txBox="1"/>
          <p:nvPr/>
        </p:nvSpPr>
        <p:spPr>
          <a:xfrm>
            <a:off x="2231597" y="604188"/>
            <a:ext cx="4629150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566" name="Google Shape;566;p25"/>
          <p:cNvGrpSpPr/>
          <p:nvPr/>
        </p:nvGrpSpPr>
        <p:grpSpPr>
          <a:xfrm>
            <a:off x="4381589" y="604188"/>
            <a:ext cx="380822" cy="84490"/>
            <a:chOff x="3215235" y="805584"/>
            <a:chExt cx="507762" cy="112653"/>
          </a:xfrm>
        </p:grpSpPr>
        <p:sp>
          <p:nvSpPr>
            <p:cNvPr id="567" name="Google Shape;567;p25"/>
            <p:cNvSpPr/>
            <p:nvPr/>
          </p:nvSpPr>
          <p:spPr>
            <a:xfrm>
              <a:off x="3215235" y="80558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68" name="Google Shape;568;p25"/>
            <p:cNvSpPr/>
            <p:nvPr/>
          </p:nvSpPr>
          <p:spPr>
            <a:xfrm>
              <a:off x="3346938" y="80558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69" name="Google Shape;569;p25"/>
            <p:cNvSpPr/>
            <p:nvPr/>
          </p:nvSpPr>
          <p:spPr>
            <a:xfrm>
              <a:off x="3478641" y="80558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70" name="Google Shape;570;p25"/>
            <p:cNvSpPr/>
            <p:nvPr/>
          </p:nvSpPr>
          <p:spPr>
            <a:xfrm>
              <a:off x="3610344" y="80558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571" name="Google Shape;571;p25"/>
          <p:cNvSpPr txBox="1"/>
          <p:nvPr/>
        </p:nvSpPr>
        <p:spPr>
          <a:xfrm>
            <a:off x="2150062" y="1402372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oogle Shape;576;p26"/>
          <p:cNvGrpSpPr/>
          <p:nvPr/>
        </p:nvGrpSpPr>
        <p:grpSpPr>
          <a:xfrm>
            <a:off x="0" y="1987883"/>
            <a:ext cx="9144000" cy="2427356"/>
            <a:chOff x="0" y="2827981"/>
            <a:chExt cx="12192000" cy="3236475"/>
          </a:xfrm>
        </p:grpSpPr>
        <p:cxnSp>
          <p:nvCxnSpPr>
            <p:cNvPr id="577" name="Google Shape;577;p26"/>
            <p:cNvCxnSpPr/>
            <p:nvPr/>
          </p:nvCxnSpPr>
          <p:spPr>
            <a:xfrm>
              <a:off x="0" y="3695700"/>
              <a:ext cx="12192000" cy="0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grpSp>
          <p:nvGrpSpPr>
            <p:cNvPr id="578" name="Google Shape;578;p26"/>
            <p:cNvGrpSpPr/>
            <p:nvPr/>
          </p:nvGrpSpPr>
          <p:grpSpPr>
            <a:xfrm>
              <a:off x="1092035" y="2828785"/>
              <a:ext cx="1752689" cy="1752689"/>
              <a:chOff x="1092035" y="2909115"/>
              <a:chExt cx="1752689" cy="1752689"/>
            </a:xfrm>
          </p:grpSpPr>
          <p:sp>
            <p:nvSpPr>
              <p:cNvPr id="579" name="Google Shape;579;p26"/>
              <p:cNvSpPr/>
              <p:nvPr/>
            </p:nvSpPr>
            <p:spPr>
              <a:xfrm rot="8247097">
                <a:off x="1348143" y="3165223"/>
                <a:ext cx="1240474" cy="1240474"/>
              </a:xfrm>
              <a:prstGeom prst="teardrop">
                <a:avLst>
                  <a:gd fmla="val 126013" name="adj"/>
                </a:avLst>
              </a:prstGeom>
              <a:solidFill>
                <a:srgbClr val="70B4B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0" name="Google Shape;580;p26"/>
              <p:cNvSpPr/>
              <p:nvPr/>
            </p:nvSpPr>
            <p:spPr>
              <a:xfrm>
                <a:off x="1335127" y="3155251"/>
                <a:ext cx="1260418" cy="12604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sx="96000" rotWithShape="0" algn="ctr" sy="960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1" name="Google Shape;581;p26"/>
              <p:cNvSpPr txBox="1"/>
              <p:nvPr/>
            </p:nvSpPr>
            <p:spPr>
              <a:xfrm>
                <a:off x="1535736" y="3554628"/>
                <a:ext cx="8592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50</a:t>
                </a:r>
                <a:r>
                  <a:rPr b="1" baseline="30000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</p:grpSp>
        <p:grpSp>
          <p:nvGrpSpPr>
            <p:cNvPr id="582" name="Google Shape;582;p26"/>
            <p:cNvGrpSpPr/>
            <p:nvPr/>
          </p:nvGrpSpPr>
          <p:grpSpPr>
            <a:xfrm>
              <a:off x="3157367" y="2828785"/>
              <a:ext cx="1752689" cy="1752689"/>
              <a:chOff x="3157367" y="2909115"/>
              <a:chExt cx="1752689" cy="1752689"/>
            </a:xfrm>
          </p:grpSpPr>
          <p:sp>
            <p:nvSpPr>
              <p:cNvPr id="583" name="Google Shape;583;p26"/>
              <p:cNvSpPr/>
              <p:nvPr/>
            </p:nvSpPr>
            <p:spPr>
              <a:xfrm rot="8247097">
                <a:off x="3413475" y="3165223"/>
                <a:ext cx="1240474" cy="1240474"/>
              </a:xfrm>
              <a:prstGeom prst="teardrop">
                <a:avLst>
                  <a:gd fmla="val 126013" name="adj"/>
                </a:avLst>
              </a:prstGeom>
              <a:solidFill>
                <a:srgbClr val="F3E0A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4" name="Google Shape;584;p26"/>
              <p:cNvSpPr/>
              <p:nvPr/>
            </p:nvSpPr>
            <p:spPr>
              <a:xfrm>
                <a:off x="3400459" y="3155251"/>
                <a:ext cx="1260418" cy="12604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381000" sx="96000" rotWithShape="0" algn="ctr" sy="960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5" name="Google Shape;585;p26"/>
              <p:cNvSpPr txBox="1"/>
              <p:nvPr/>
            </p:nvSpPr>
            <p:spPr>
              <a:xfrm>
                <a:off x="3601068" y="3554628"/>
                <a:ext cx="8592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60</a:t>
                </a:r>
                <a:r>
                  <a:rPr b="1" baseline="30000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</p:grpSp>
        <p:grpSp>
          <p:nvGrpSpPr>
            <p:cNvPr id="586" name="Google Shape;586;p26"/>
            <p:cNvGrpSpPr/>
            <p:nvPr/>
          </p:nvGrpSpPr>
          <p:grpSpPr>
            <a:xfrm>
              <a:off x="5219497" y="2827981"/>
              <a:ext cx="1754298" cy="1754298"/>
              <a:chOff x="5219497" y="2908311"/>
              <a:chExt cx="1754298" cy="1754298"/>
            </a:xfrm>
          </p:grpSpPr>
          <p:sp>
            <p:nvSpPr>
              <p:cNvPr id="587" name="Google Shape;587;p26"/>
              <p:cNvSpPr/>
              <p:nvPr/>
            </p:nvSpPr>
            <p:spPr>
              <a:xfrm rot="8100000">
                <a:off x="5476408" y="3165222"/>
                <a:ext cx="1240476" cy="1240476"/>
              </a:xfrm>
              <a:prstGeom prst="teardrop">
                <a:avLst>
                  <a:gd fmla="val 126013" name="adj"/>
                </a:avLst>
              </a:prstGeom>
              <a:solidFill>
                <a:srgbClr val="70B4B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8" name="Google Shape;588;p26"/>
              <p:cNvSpPr/>
              <p:nvPr/>
            </p:nvSpPr>
            <p:spPr>
              <a:xfrm>
                <a:off x="5465791" y="3155251"/>
                <a:ext cx="1260418" cy="12604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sx="96000" rotWithShape="0" algn="ctr" sy="960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89" name="Google Shape;589;p26"/>
              <p:cNvSpPr txBox="1"/>
              <p:nvPr/>
            </p:nvSpPr>
            <p:spPr>
              <a:xfrm>
                <a:off x="5666400" y="3554628"/>
                <a:ext cx="8592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70</a:t>
                </a:r>
                <a:r>
                  <a:rPr b="1" baseline="30000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</p:grpSp>
        <p:grpSp>
          <p:nvGrpSpPr>
            <p:cNvPr id="590" name="Google Shape;590;p26"/>
            <p:cNvGrpSpPr/>
            <p:nvPr/>
          </p:nvGrpSpPr>
          <p:grpSpPr>
            <a:xfrm>
              <a:off x="7288031" y="2828785"/>
              <a:ext cx="1752689" cy="1752689"/>
              <a:chOff x="7288031" y="2909115"/>
              <a:chExt cx="1752689" cy="1752689"/>
            </a:xfrm>
          </p:grpSpPr>
          <p:sp>
            <p:nvSpPr>
              <p:cNvPr id="591" name="Google Shape;591;p26"/>
              <p:cNvSpPr/>
              <p:nvPr/>
            </p:nvSpPr>
            <p:spPr>
              <a:xfrm rot="8247097">
                <a:off x="7544139" y="3165223"/>
                <a:ext cx="1240474" cy="1240474"/>
              </a:xfrm>
              <a:prstGeom prst="teardrop">
                <a:avLst>
                  <a:gd fmla="val 126013" name="adj"/>
                </a:avLst>
              </a:prstGeom>
              <a:solidFill>
                <a:srgbClr val="F3E0A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92" name="Google Shape;592;p26"/>
              <p:cNvSpPr/>
              <p:nvPr/>
            </p:nvSpPr>
            <p:spPr>
              <a:xfrm>
                <a:off x="7531123" y="3155251"/>
                <a:ext cx="1260418" cy="12604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381000" sx="96000" rotWithShape="0" algn="ctr" sy="960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93" name="Google Shape;593;p26"/>
              <p:cNvSpPr txBox="1"/>
              <p:nvPr/>
            </p:nvSpPr>
            <p:spPr>
              <a:xfrm>
                <a:off x="7731732" y="3554628"/>
                <a:ext cx="8592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80</a:t>
                </a:r>
                <a:r>
                  <a:rPr b="1" baseline="30000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</p:grpSp>
        <p:grpSp>
          <p:nvGrpSpPr>
            <p:cNvPr id="594" name="Google Shape;594;p26"/>
            <p:cNvGrpSpPr/>
            <p:nvPr/>
          </p:nvGrpSpPr>
          <p:grpSpPr>
            <a:xfrm>
              <a:off x="9350161" y="2827981"/>
              <a:ext cx="1754298" cy="1754298"/>
              <a:chOff x="9350161" y="2908311"/>
              <a:chExt cx="1754298" cy="1754298"/>
            </a:xfrm>
          </p:grpSpPr>
          <p:sp>
            <p:nvSpPr>
              <p:cNvPr id="595" name="Google Shape;595;p26"/>
              <p:cNvSpPr/>
              <p:nvPr/>
            </p:nvSpPr>
            <p:spPr>
              <a:xfrm rot="8100000">
                <a:off x="9607072" y="3165222"/>
                <a:ext cx="1240476" cy="1240476"/>
              </a:xfrm>
              <a:prstGeom prst="teardrop">
                <a:avLst>
                  <a:gd fmla="val 126013" name="adj"/>
                </a:avLst>
              </a:prstGeom>
              <a:solidFill>
                <a:srgbClr val="70B4B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96" name="Google Shape;596;p26"/>
              <p:cNvSpPr/>
              <p:nvPr/>
            </p:nvSpPr>
            <p:spPr>
              <a:xfrm>
                <a:off x="9596455" y="3155251"/>
                <a:ext cx="1260418" cy="12604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sx="96000" rotWithShape="0" algn="ctr" sy="960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597" name="Google Shape;597;p26"/>
              <p:cNvSpPr txBox="1"/>
              <p:nvPr/>
            </p:nvSpPr>
            <p:spPr>
              <a:xfrm>
                <a:off x="9797064" y="3554628"/>
                <a:ext cx="8592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90</a:t>
                </a:r>
                <a:r>
                  <a:rPr b="1" baseline="30000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</p:grpSp>
        <p:grpSp>
          <p:nvGrpSpPr>
            <p:cNvPr id="598" name="Google Shape;598;p26"/>
            <p:cNvGrpSpPr/>
            <p:nvPr/>
          </p:nvGrpSpPr>
          <p:grpSpPr>
            <a:xfrm>
              <a:off x="922448" y="5121519"/>
              <a:ext cx="2085776" cy="942937"/>
              <a:chOff x="1205657" y="4929561"/>
              <a:chExt cx="2085776" cy="942937"/>
            </a:xfrm>
          </p:grpSpPr>
          <p:sp>
            <p:nvSpPr>
              <p:cNvPr id="599" name="Google Shape;599;p26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 Here</a:t>
                </a:r>
                <a:endParaRPr sz="1100"/>
              </a:p>
            </p:txBody>
          </p:sp>
          <p:sp>
            <p:nvSpPr>
              <p:cNvPr id="600" name="Google Shape;600;p26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601" name="Google Shape;601;p26"/>
            <p:cNvGrpSpPr/>
            <p:nvPr/>
          </p:nvGrpSpPr>
          <p:grpSpPr>
            <a:xfrm>
              <a:off x="2987780" y="5121519"/>
              <a:ext cx="2085776" cy="942937"/>
              <a:chOff x="1205657" y="4929561"/>
              <a:chExt cx="2085776" cy="942937"/>
            </a:xfrm>
          </p:grpSpPr>
          <p:sp>
            <p:nvSpPr>
              <p:cNvPr id="602" name="Google Shape;602;p26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603" name="Google Shape;603;p26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604" name="Google Shape;604;p26"/>
            <p:cNvGrpSpPr/>
            <p:nvPr/>
          </p:nvGrpSpPr>
          <p:grpSpPr>
            <a:xfrm>
              <a:off x="5053227" y="5119495"/>
              <a:ext cx="2085776" cy="942937"/>
              <a:chOff x="1205657" y="4929561"/>
              <a:chExt cx="2085776" cy="942937"/>
            </a:xfrm>
          </p:grpSpPr>
          <p:sp>
            <p:nvSpPr>
              <p:cNvPr id="605" name="Google Shape;605;p26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606" name="Google Shape;606;p26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607" name="Google Shape;607;p26"/>
            <p:cNvGrpSpPr/>
            <p:nvPr/>
          </p:nvGrpSpPr>
          <p:grpSpPr>
            <a:xfrm>
              <a:off x="7118674" y="5117471"/>
              <a:ext cx="2085776" cy="942937"/>
              <a:chOff x="1205657" y="4929561"/>
              <a:chExt cx="2085776" cy="942937"/>
            </a:xfrm>
          </p:grpSpPr>
          <p:sp>
            <p:nvSpPr>
              <p:cNvPr id="608" name="Google Shape;608;p26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609" name="Google Shape;609;p26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610" name="Google Shape;610;p26"/>
            <p:cNvGrpSpPr/>
            <p:nvPr/>
          </p:nvGrpSpPr>
          <p:grpSpPr>
            <a:xfrm>
              <a:off x="9184121" y="5115447"/>
              <a:ext cx="2085776" cy="942937"/>
              <a:chOff x="1205657" y="4929561"/>
              <a:chExt cx="2085776" cy="942937"/>
            </a:xfrm>
          </p:grpSpPr>
          <p:sp>
            <p:nvSpPr>
              <p:cNvPr id="611" name="Google Shape;611;p26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612" name="Google Shape;612;p26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</p:grpSp>
      <p:sp>
        <p:nvSpPr>
          <p:cNvPr id="613" name="Google Shape;613;p26"/>
          <p:cNvSpPr txBox="1"/>
          <p:nvPr/>
        </p:nvSpPr>
        <p:spPr>
          <a:xfrm>
            <a:off x="2231597" y="728261"/>
            <a:ext cx="4629150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614" name="Google Shape;614;p26"/>
          <p:cNvGrpSpPr/>
          <p:nvPr/>
        </p:nvGrpSpPr>
        <p:grpSpPr>
          <a:xfrm>
            <a:off x="4381589" y="728260"/>
            <a:ext cx="380822" cy="84490"/>
            <a:chOff x="3215235" y="971014"/>
            <a:chExt cx="507762" cy="112653"/>
          </a:xfrm>
        </p:grpSpPr>
        <p:sp>
          <p:nvSpPr>
            <p:cNvPr id="615" name="Google Shape;615;p26"/>
            <p:cNvSpPr/>
            <p:nvPr/>
          </p:nvSpPr>
          <p:spPr>
            <a:xfrm>
              <a:off x="3215235" y="97101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16" name="Google Shape;616;p26"/>
            <p:cNvSpPr/>
            <p:nvPr/>
          </p:nvSpPr>
          <p:spPr>
            <a:xfrm>
              <a:off x="3346938" y="97101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17" name="Google Shape;617;p26"/>
            <p:cNvSpPr/>
            <p:nvPr/>
          </p:nvSpPr>
          <p:spPr>
            <a:xfrm>
              <a:off x="3478641" y="97101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18" name="Google Shape;618;p26"/>
            <p:cNvSpPr/>
            <p:nvPr/>
          </p:nvSpPr>
          <p:spPr>
            <a:xfrm>
              <a:off x="3610344" y="97101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619" name="Google Shape;619;p26"/>
          <p:cNvSpPr txBox="1"/>
          <p:nvPr/>
        </p:nvSpPr>
        <p:spPr>
          <a:xfrm>
            <a:off x="2150062" y="1526444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7"/>
          <p:cNvSpPr/>
          <p:nvPr/>
        </p:nvSpPr>
        <p:spPr>
          <a:xfrm rot="8100000">
            <a:off x="6775435" y="2930428"/>
            <a:ext cx="1463032" cy="1463032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625" name="Google Shape;625;p27"/>
          <p:cNvSpPr/>
          <p:nvPr/>
        </p:nvSpPr>
        <p:spPr>
          <a:xfrm flipH="1" rot="8100000">
            <a:off x="5686273" y="1736771"/>
            <a:ext cx="1429279" cy="1699067"/>
          </a:xfrm>
          <a:custGeom>
            <a:rect b="b" l="l" r="r" t="t"/>
            <a:pathLst>
              <a:path extrusionOk="0" h="2002167" w="1684251">
                <a:moveTo>
                  <a:pt x="82219" y="1919948"/>
                </a:moveTo>
                <a:cubicBezTo>
                  <a:pt x="31420" y="1869149"/>
                  <a:pt x="0" y="1798970"/>
                  <a:pt x="0" y="1721453"/>
                </a:cubicBezTo>
                <a:lnTo>
                  <a:pt x="0" y="560101"/>
                </a:lnTo>
                <a:cubicBezTo>
                  <a:pt x="0" y="405067"/>
                  <a:pt x="125680" y="279387"/>
                  <a:pt x="280714" y="279387"/>
                </a:cubicBezTo>
                <a:lnTo>
                  <a:pt x="651110" y="279387"/>
                </a:lnTo>
                <a:lnTo>
                  <a:pt x="853593" y="0"/>
                </a:lnTo>
                <a:lnTo>
                  <a:pt x="1056074" y="279387"/>
                </a:lnTo>
                <a:lnTo>
                  <a:pt x="1403537" y="279387"/>
                </a:lnTo>
                <a:cubicBezTo>
                  <a:pt x="1558571" y="279387"/>
                  <a:pt x="1684251" y="405067"/>
                  <a:pt x="1684251" y="560101"/>
                </a:cubicBezTo>
                <a:lnTo>
                  <a:pt x="1684251" y="1721453"/>
                </a:lnTo>
                <a:cubicBezTo>
                  <a:pt x="1684251" y="1876487"/>
                  <a:pt x="1558571" y="2002167"/>
                  <a:pt x="1403537" y="2002167"/>
                </a:cubicBezTo>
                <a:lnTo>
                  <a:pt x="280714" y="2002167"/>
                </a:lnTo>
                <a:cubicBezTo>
                  <a:pt x="203197" y="2002167"/>
                  <a:pt x="133018" y="1970747"/>
                  <a:pt x="82219" y="19199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626" name="Google Shape;626;p27"/>
          <p:cNvSpPr/>
          <p:nvPr/>
        </p:nvSpPr>
        <p:spPr>
          <a:xfrm rot="2700000">
            <a:off x="4487962" y="2723721"/>
            <a:ext cx="1429279" cy="1699067"/>
          </a:xfrm>
          <a:custGeom>
            <a:rect b="b" l="l" r="r" t="t"/>
            <a:pathLst>
              <a:path extrusionOk="0" h="2002167" w="1684251">
                <a:moveTo>
                  <a:pt x="82219" y="1919948"/>
                </a:moveTo>
                <a:cubicBezTo>
                  <a:pt x="31420" y="1869149"/>
                  <a:pt x="0" y="1798970"/>
                  <a:pt x="0" y="1721453"/>
                </a:cubicBezTo>
                <a:lnTo>
                  <a:pt x="0" y="560101"/>
                </a:lnTo>
                <a:cubicBezTo>
                  <a:pt x="0" y="405067"/>
                  <a:pt x="125680" y="279387"/>
                  <a:pt x="280714" y="279387"/>
                </a:cubicBezTo>
                <a:lnTo>
                  <a:pt x="651110" y="279387"/>
                </a:lnTo>
                <a:lnTo>
                  <a:pt x="853593" y="0"/>
                </a:lnTo>
                <a:lnTo>
                  <a:pt x="1056074" y="279387"/>
                </a:lnTo>
                <a:lnTo>
                  <a:pt x="1403537" y="279387"/>
                </a:lnTo>
                <a:cubicBezTo>
                  <a:pt x="1558571" y="279387"/>
                  <a:pt x="1684251" y="405067"/>
                  <a:pt x="1684251" y="560101"/>
                </a:cubicBezTo>
                <a:lnTo>
                  <a:pt x="1684251" y="1721453"/>
                </a:lnTo>
                <a:cubicBezTo>
                  <a:pt x="1684251" y="1876487"/>
                  <a:pt x="1558571" y="2002167"/>
                  <a:pt x="1403537" y="2002167"/>
                </a:cubicBezTo>
                <a:lnTo>
                  <a:pt x="280714" y="2002167"/>
                </a:lnTo>
                <a:cubicBezTo>
                  <a:pt x="203197" y="2002167"/>
                  <a:pt x="133018" y="1970747"/>
                  <a:pt x="82219" y="19199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627" name="Google Shape;627;p27"/>
          <p:cNvSpPr/>
          <p:nvPr/>
        </p:nvSpPr>
        <p:spPr>
          <a:xfrm flipH="1" rot="8100000">
            <a:off x="3322139" y="1736771"/>
            <a:ext cx="1429279" cy="1699067"/>
          </a:xfrm>
          <a:custGeom>
            <a:rect b="b" l="l" r="r" t="t"/>
            <a:pathLst>
              <a:path extrusionOk="0" h="2002167" w="1684251">
                <a:moveTo>
                  <a:pt x="82219" y="1919948"/>
                </a:moveTo>
                <a:cubicBezTo>
                  <a:pt x="31420" y="1869149"/>
                  <a:pt x="0" y="1798970"/>
                  <a:pt x="0" y="1721453"/>
                </a:cubicBezTo>
                <a:lnTo>
                  <a:pt x="0" y="560101"/>
                </a:lnTo>
                <a:cubicBezTo>
                  <a:pt x="0" y="405067"/>
                  <a:pt x="125680" y="279387"/>
                  <a:pt x="280714" y="279387"/>
                </a:cubicBezTo>
                <a:lnTo>
                  <a:pt x="651110" y="279387"/>
                </a:lnTo>
                <a:lnTo>
                  <a:pt x="853593" y="0"/>
                </a:lnTo>
                <a:lnTo>
                  <a:pt x="1056074" y="279387"/>
                </a:lnTo>
                <a:lnTo>
                  <a:pt x="1403537" y="279387"/>
                </a:lnTo>
                <a:cubicBezTo>
                  <a:pt x="1558571" y="279387"/>
                  <a:pt x="1684251" y="405067"/>
                  <a:pt x="1684251" y="560101"/>
                </a:cubicBezTo>
                <a:lnTo>
                  <a:pt x="1684251" y="1721453"/>
                </a:lnTo>
                <a:cubicBezTo>
                  <a:pt x="1684251" y="1876487"/>
                  <a:pt x="1558571" y="2002167"/>
                  <a:pt x="1403537" y="2002167"/>
                </a:cubicBezTo>
                <a:lnTo>
                  <a:pt x="280714" y="2002167"/>
                </a:lnTo>
                <a:cubicBezTo>
                  <a:pt x="203197" y="2002167"/>
                  <a:pt x="133018" y="1970747"/>
                  <a:pt x="82219" y="19199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628" name="Google Shape;628;p27"/>
          <p:cNvSpPr/>
          <p:nvPr/>
        </p:nvSpPr>
        <p:spPr>
          <a:xfrm rot="2700000">
            <a:off x="2139629" y="2723982"/>
            <a:ext cx="1429279" cy="1699067"/>
          </a:xfrm>
          <a:custGeom>
            <a:rect b="b" l="l" r="r" t="t"/>
            <a:pathLst>
              <a:path extrusionOk="0" h="2002167" w="1684251">
                <a:moveTo>
                  <a:pt x="82219" y="1919948"/>
                </a:moveTo>
                <a:cubicBezTo>
                  <a:pt x="31420" y="1869149"/>
                  <a:pt x="0" y="1798970"/>
                  <a:pt x="0" y="1721453"/>
                </a:cubicBezTo>
                <a:lnTo>
                  <a:pt x="0" y="560101"/>
                </a:lnTo>
                <a:cubicBezTo>
                  <a:pt x="0" y="405067"/>
                  <a:pt x="125680" y="279387"/>
                  <a:pt x="280714" y="279387"/>
                </a:cubicBezTo>
                <a:lnTo>
                  <a:pt x="651110" y="279387"/>
                </a:lnTo>
                <a:lnTo>
                  <a:pt x="853593" y="0"/>
                </a:lnTo>
                <a:lnTo>
                  <a:pt x="1056074" y="279387"/>
                </a:lnTo>
                <a:lnTo>
                  <a:pt x="1403537" y="279387"/>
                </a:lnTo>
                <a:cubicBezTo>
                  <a:pt x="1558571" y="279387"/>
                  <a:pt x="1684251" y="405067"/>
                  <a:pt x="1684251" y="560101"/>
                </a:cubicBezTo>
                <a:lnTo>
                  <a:pt x="1684251" y="1721453"/>
                </a:lnTo>
                <a:cubicBezTo>
                  <a:pt x="1684251" y="1876487"/>
                  <a:pt x="1558571" y="2002167"/>
                  <a:pt x="1403537" y="2002167"/>
                </a:cubicBezTo>
                <a:lnTo>
                  <a:pt x="280714" y="2002167"/>
                </a:lnTo>
                <a:cubicBezTo>
                  <a:pt x="203197" y="2002167"/>
                  <a:pt x="133018" y="1970747"/>
                  <a:pt x="82219" y="19199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629" name="Google Shape;629;p27"/>
          <p:cNvSpPr/>
          <p:nvPr/>
        </p:nvSpPr>
        <p:spPr>
          <a:xfrm rot="8100000">
            <a:off x="1000646" y="1736772"/>
            <a:ext cx="1429279" cy="1699067"/>
          </a:xfrm>
          <a:custGeom>
            <a:rect b="b" l="l" r="r" t="t"/>
            <a:pathLst>
              <a:path extrusionOk="0" h="2002167" w="1684251">
                <a:moveTo>
                  <a:pt x="82219" y="1919948"/>
                </a:moveTo>
                <a:cubicBezTo>
                  <a:pt x="31420" y="1869149"/>
                  <a:pt x="0" y="1798970"/>
                  <a:pt x="0" y="1721453"/>
                </a:cubicBezTo>
                <a:lnTo>
                  <a:pt x="0" y="560101"/>
                </a:lnTo>
                <a:cubicBezTo>
                  <a:pt x="0" y="405067"/>
                  <a:pt x="125680" y="279387"/>
                  <a:pt x="280714" y="279387"/>
                </a:cubicBezTo>
                <a:lnTo>
                  <a:pt x="651110" y="279387"/>
                </a:lnTo>
                <a:lnTo>
                  <a:pt x="853593" y="0"/>
                </a:lnTo>
                <a:lnTo>
                  <a:pt x="1056074" y="279387"/>
                </a:lnTo>
                <a:lnTo>
                  <a:pt x="1403537" y="279387"/>
                </a:lnTo>
                <a:cubicBezTo>
                  <a:pt x="1558571" y="279387"/>
                  <a:pt x="1684251" y="405067"/>
                  <a:pt x="1684251" y="560101"/>
                </a:cubicBezTo>
                <a:lnTo>
                  <a:pt x="1684251" y="1721453"/>
                </a:lnTo>
                <a:cubicBezTo>
                  <a:pt x="1684251" y="1876487"/>
                  <a:pt x="1558571" y="2002167"/>
                  <a:pt x="1403537" y="2002167"/>
                </a:cubicBezTo>
                <a:lnTo>
                  <a:pt x="280714" y="2002167"/>
                </a:lnTo>
                <a:cubicBezTo>
                  <a:pt x="203197" y="2002167"/>
                  <a:pt x="133018" y="1970747"/>
                  <a:pt x="82219" y="19199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630" name="Google Shape;63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5297" y="2828796"/>
            <a:ext cx="348707" cy="348707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1" name="Google Shape;63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45715" y="3975694"/>
            <a:ext cx="348707" cy="348707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2" name="Google Shape;632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61644" y="4014781"/>
            <a:ext cx="333230" cy="333230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3" name="Google Shape;633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82032" y="3997508"/>
            <a:ext cx="348708" cy="348708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4" name="Google Shape;634;p2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36515" y="2829138"/>
            <a:ext cx="348707" cy="348707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5" name="Google Shape;635;p2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26353" y="2833135"/>
            <a:ext cx="346773" cy="3467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6" name="Google Shape;636;p27"/>
          <p:cNvGrpSpPr/>
          <p:nvPr/>
        </p:nvGrpSpPr>
        <p:grpSpPr>
          <a:xfrm>
            <a:off x="905534" y="2043701"/>
            <a:ext cx="1412876" cy="707203"/>
            <a:chOff x="1216455" y="2676189"/>
            <a:chExt cx="1883834" cy="942937"/>
          </a:xfrm>
        </p:grpSpPr>
        <p:sp>
          <p:nvSpPr>
            <p:cNvPr id="637" name="Google Shape;637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38" name="Google Shape;638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39" name="Google Shape;639;p27"/>
          <p:cNvGrpSpPr/>
          <p:nvPr/>
        </p:nvGrpSpPr>
        <p:grpSpPr>
          <a:xfrm>
            <a:off x="2049948" y="3216916"/>
            <a:ext cx="1412876" cy="707203"/>
            <a:chOff x="1216455" y="2676189"/>
            <a:chExt cx="1883834" cy="942937"/>
          </a:xfrm>
        </p:grpSpPr>
        <p:sp>
          <p:nvSpPr>
            <p:cNvPr id="640" name="Google Shape;640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41" name="Google Shape;641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42" name="Google Shape;642;p27"/>
          <p:cNvGrpSpPr/>
          <p:nvPr/>
        </p:nvGrpSpPr>
        <p:grpSpPr>
          <a:xfrm>
            <a:off x="3233213" y="2048204"/>
            <a:ext cx="1412876" cy="707203"/>
            <a:chOff x="1216455" y="2676189"/>
            <a:chExt cx="1883834" cy="942937"/>
          </a:xfrm>
        </p:grpSpPr>
        <p:sp>
          <p:nvSpPr>
            <p:cNvPr id="643" name="Google Shape;643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44" name="Google Shape;644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45" name="Google Shape;645;p27"/>
          <p:cNvGrpSpPr/>
          <p:nvPr/>
        </p:nvGrpSpPr>
        <p:grpSpPr>
          <a:xfrm>
            <a:off x="4421822" y="3216916"/>
            <a:ext cx="1412875" cy="707203"/>
            <a:chOff x="1216455" y="2676189"/>
            <a:chExt cx="1883834" cy="942937"/>
          </a:xfrm>
        </p:grpSpPr>
        <p:sp>
          <p:nvSpPr>
            <p:cNvPr id="646" name="Google Shape;646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47" name="Google Shape;647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48" name="Google Shape;648;p27"/>
          <p:cNvGrpSpPr/>
          <p:nvPr/>
        </p:nvGrpSpPr>
        <p:grpSpPr>
          <a:xfrm>
            <a:off x="5602201" y="2046477"/>
            <a:ext cx="1412876" cy="707203"/>
            <a:chOff x="1216455" y="2676189"/>
            <a:chExt cx="1883834" cy="942937"/>
          </a:xfrm>
        </p:grpSpPr>
        <p:sp>
          <p:nvSpPr>
            <p:cNvPr id="649" name="Google Shape;649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50" name="Google Shape;650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51" name="Google Shape;651;p27"/>
          <p:cNvGrpSpPr/>
          <p:nvPr/>
        </p:nvGrpSpPr>
        <p:grpSpPr>
          <a:xfrm>
            <a:off x="6800513" y="3216758"/>
            <a:ext cx="1412875" cy="707203"/>
            <a:chOff x="1216455" y="2676189"/>
            <a:chExt cx="1883834" cy="942937"/>
          </a:xfrm>
        </p:grpSpPr>
        <p:sp>
          <p:nvSpPr>
            <p:cNvPr id="652" name="Google Shape;652;p27"/>
            <p:cNvSpPr txBox="1"/>
            <p:nvPr/>
          </p:nvSpPr>
          <p:spPr>
            <a:xfrm>
              <a:off x="1216455" y="2676189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endParaRPr sz="1100"/>
            </a:p>
          </p:txBody>
        </p:sp>
        <p:sp>
          <p:nvSpPr>
            <p:cNvPr id="653" name="Google Shape;653;p27"/>
            <p:cNvSpPr txBox="1"/>
            <p:nvPr/>
          </p:nvSpPr>
          <p:spPr>
            <a:xfrm>
              <a:off x="1216455" y="3069873"/>
              <a:ext cx="188383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sp>
        <p:nvSpPr>
          <p:cNvPr id="654" name="Google Shape;654;p27"/>
          <p:cNvSpPr txBox="1"/>
          <p:nvPr/>
        </p:nvSpPr>
        <p:spPr>
          <a:xfrm>
            <a:off x="2279153" y="750041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655" name="Google Shape;655;p27"/>
          <p:cNvGrpSpPr/>
          <p:nvPr/>
        </p:nvGrpSpPr>
        <p:grpSpPr>
          <a:xfrm>
            <a:off x="4381589" y="750041"/>
            <a:ext cx="380821" cy="84490"/>
            <a:chOff x="3278643" y="1000054"/>
            <a:chExt cx="507762" cy="112653"/>
          </a:xfrm>
        </p:grpSpPr>
        <p:sp>
          <p:nvSpPr>
            <p:cNvPr id="656" name="Google Shape;656;p27"/>
            <p:cNvSpPr/>
            <p:nvPr/>
          </p:nvSpPr>
          <p:spPr>
            <a:xfrm>
              <a:off x="3278643" y="100005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3410346" y="100005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3542049" y="1000054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3673752" y="1000054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4" name="Google Shape;664;p28"/>
          <p:cNvCxnSpPr/>
          <p:nvPr/>
        </p:nvCxnSpPr>
        <p:spPr>
          <a:xfrm>
            <a:off x="0" y="3343511"/>
            <a:ext cx="9144000" cy="0"/>
          </a:xfrm>
          <a:prstGeom prst="straightConnector1">
            <a:avLst/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</p:cxnSp>
      <p:sp>
        <p:nvSpPr>
          <p:cNvPr id="665" name="Google Shape;665;p28"/>
          <p:cNvSpPr/>
          <p:nvPr/>
        </p:nvSpPr>
        <p:spPr>
          <a:xfrm rot="8127855">
            <a:off x="827394" y="1508109"/>
            <a:ext cx="1491054" cy="1463985"/>
          </a:xfrm>
          <a:prstGeom prst="teardrop">
            <a:avLst>
              <a:gd fmla="val 10631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2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666" name="Google Shape;666;p28"/>
          <p:cNvGrpSpPr/>
          <p:nvPr/>
        </p:nvGrpSpPr>
        <p:grpSpPr>
          <a:xfrm>
            <a:off x="1458800" y="3250821"/>
            <a:ext cx="185380" cy="185380"/>
            <a:chOff x="2383897" y="4376264"/>
            <a:chExt cx="247173" cy="247173"/>
          </a:xfrm>
        </p:grpSpPr>
        <p:sp>
          <p:nvSpPr>
            <p:cNvPr id="667" name="Google Shape;667;p28"/>
            <p:cNvSpPr/>
            <p:nvPr/>
          </p:nvSpPr>
          <p:spPr>
            <a:xfrm>
              <a:off x="2383897" y="4376264"/>
              <a:ext cx="247173" cy="24717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784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68" name="Google Shape;668;p28"/>
            <p:cNvSpPr/>
            <p:nvPr/>
          </p:nvSpPr>
          <p:spPr>
            <a:xfrm>
              <a:off x="2422816" y="4415183"/>
              <a:ext cx="169334" cy="169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669" name="Google Shape;669;p28"/>
          <p:cNvSpPr/>
          <p:nvPr/>
        </p:nvSpPr>
        <p:spPr>
          <a:xfrm rot="8127855">
            <a:off x="2802893" y="1508109"/>
            <a:ext cx="1491054" cy="1463985"/>
          </a:xfrm>
          <a:prstGeom prst="teardrop">
            <a:avLst>
              <a:gd fmla="val 10631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2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670" name="Google Shape;670;p28"/>
          <p:cNvGrpSpPr/>
          <p:nvPr/>
        </p:nvGrpSpPr>
        <p:grpSpPr>
          <a:xfrm>
            <a:off x="3434300" y="3250821"/>
            <a:ext cx="185380" cy="185380"/>
            <a:chOff x="2383897" y="4376264"/>
            <a:chExt cx="247173" cy="247173"/>
          </a:xfrm>
        </p:grpSpPr>
        <p:sp>
          <p:nvSpPr>
            <p:cNvPr id="671" name="Google Shape;671;p28"/>
            <p:cNvSpPr/>
            <p:nvPr/>
          </p:nvSpPr>
          <p:spPr>
            <a:xfrm>
              <a:off x="2383897" y="4376264"/>
              <a:ext cx="247173" cy="24717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784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72" name="Google Shape;672;p28"/>
            <p:cNvSpPr/>
            <p:nvPr/>
          </p:nvSpPr>
          <p:spPr>
            <a:xfrm>
              <a:off x="2422816" y="4415183"/>
              <a:ext cx="169334" cy="169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673" name="Google Shape;673;p28"/>
          <p:cNvSpPr/>
          <p:nvPr/>
        </p:nvSpPr>
        <p:spPr>
          <a:xfrm rot="8127855">
            <a:off x="4778393" y="1508109"/>
            <a:ext cx="1491054" cy="1463985"/>
          </a:xfrm>
          <a:prstGeom prst="teardrop">
            <a:avLst>
              <a:gd fmla="val 10631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2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674" name="Google Shape;674;p28"/>
          <p:cNvGrpSpPr/>
          <p:nvPr/>
        </p:nvGrpSpPr>
        <p:grpSpPr>
          <a:xfrm>
            <a:off x="5409799" y="3250821"/>
            <a:ext cx="185380" cy="185380"/>
            <a:chOff x="2383897" y="4376264"/>
            <a:chExt cx="247173" cy="247173"/>
          </a:xfrm>
        </p:grpSpPr>
        <p:sp>
          <p:nvSpPr>
            <p:cNvPr id="675" name="Google Shape;675;p28"/>
            <p:cNvSpPr/>
            <p:nvPr/>
          </p:nvSpPr>
          <p:spPr>
            <a:xfrm>
              <a:off x="2383897" y="4376264"/>
              <a:ext cx="247173" cy="24717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784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76" name="Google Shape;676;p28"/>
            <p:cNvSpPr/>
            <p:nvPr/>
          </p:nvSpPr>
          <p:spPr>
            <a:xfrm>
              <a:off x="2422816" y="4415183"/>
              <a:ext cx="169334" cy="169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677" name="Google Shape;677;p28"/>
          <p:cNvSpPr/>
          <p:nvPr/>
        </p:nvSpPr>
        <p:spPr>
          <a:xfrm rot="8127855">
            <a:off x="6753892" y="1508109"/>
            <a:ext cx="1491054" cy="1463985"/>
          </a:xfrm>
          <a:prstGeom prst="teardrop">
            <a:avLst>
              <a:gd fmla="val 10631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2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678" name="Google Shape;678;p28"/>
          <p:cNvGrpSpPr/>
          <p:nvPr/>
        </p:nvGrpSpPr>
        <p:grpSpPr>
          <a:xfrm>
            <a:off x="7385298" y="3250821"/>
            <a:ext cx="185380" cy="185380"/>
            <a:chOff x="2383897" y="4376264"/>
            <a:chExt cx="247173" cy="247173"/>
          </a:xfrm>
        </p:grpSpPr>
        <p:sp>
          <p:nvSpPr>
            <p:cNvPr id="679" name="Google Shape;679;p28"/>
            <p:cNvSpPr/>
            <p:nvPr/>
          </p:nvSpPr>
          <p:spPr>
            <a:xfrm>
              <a:off x="2383897" y="4376264"/>
              <a:ext cx="247173" cy="24717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784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80" name="Google Shape;680;p28"/>
            <p:cNvSpPr/>
            <p:nvPr/>
          </p:nvSpPr>
          <p:spPr>
            <a:xfrm>
              <a:off x="2422816" y="4415183"/>
              <a:ext cx="169334" cy="169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681" name="Google Shape;681;p28"/>
          <p:cNvSpPr txBox="1"/>
          <p:nvPr/>
        </p:nvSpPr>
        <p:spPr>
          <a:xfrm>
            <a:off x="2257425" y="650446"/>
            <a:ext cx="4629150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682" name="Google Shape;682;p28"/>
          <p:cNvGrpSpPr/>
          <p:nvPr/>
        </p:nvGrpSpPr>
        <p:grpSpPr>
          <a:xfrm>
            <a:off x="4381589" y="650446"/>
            <a:ext cx="380821" cy="84490"/>
            <a:chOff x="3249672" y="867261"/>
            <a:chExt cx="507762" cy="112653"/>
          </a:xfrm>
        </p:grpSpPr>
        <p:sp>
          <p:nvSpPr>
            <p:cNvPr id="683" name="Google Shape;683;p28"/>
            <p:cNvSpPr/>
            <p:nvPr/>
          </p:nvSpPr>
          <p:spPr>
            <a:xfrm>
              <a:off x="3249672" y="867261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3381375" y="867261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3513078" y="867261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3644781" y="867261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687" name="Google Shape;687;p28"/>
          <p:cNvGrpSpPr/>
          <p:nvPr/>
        </p:nvGrpSpPr>
        <p:grpSpPr>
          <a:xfrm>
            <a:off x="988190" y="1852891"/>
            <a:ext cx="1169463" cy="774422"/>
            <a:chOff x="1369654" y="2635308"/>
            <a:chExt cx="1559284" cy="1032563"/>
          </a:xfrm>
        </p:grpSpPr>
        <p:sp>
          <p:nvSpPr>
            <p:cNvPr id="688" name="Google Shape;688;p28"/>
            <p:cNvSpPr txBox="1"/>
            <p:nvPr/>
          </p:nvSpPr>
          <p:spPr>
            <a:xfrm>
              <a:off x="1647628" y="2635308"/>
              <a:ext cx="10033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450+</a:t>
              </a:r>
              <a:endParaRPr sz="1100"/>
            </a:p>
          </p:txBody>
        </p:sp>
        <p:sp>
          <p:nvSpPr>
            <p:cNvPr id="689" name="Google Shape;689;p28"/>
            <p:cNvSpPr txBox="1"/>
            <p:nvPr/>
          </p:nvSpPr>
          <p:spPr>
            <a:xfrm>
              <a:off x="1369654" y="3118618"/>
              <a:ext cx="155928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90" name="Google Shape;690;p28"/>
          <p:cNvGrpSpPr/>
          <p:nvPr/>
        </p:nvGrpSpPr>
        <p:grpSpPr>
          <a:xfrm>
            <a:off x="2963689" y="1852891"/>
            <a:ext cx="1169463" cy="774422"/>
            <a:chOff x="1369654" y="2635308"/>
            <a:chExt cx="1559284" cy="1032563"/>
          </a:xfrm>
        </p:grpSpPr>
        <p:sp>
          <p:nvSpPr>
            <p:cNvPr id="691" name="Google Shape;691;p28"/>
            <p:cNvSpPr txBox="1"/>
            <p:nvPr/>
          </p:nvSpPr>
          <p:spPr>
            <a:xfrm>
              <a:off x="1647628" y="2635308"/>
              <a:ext cx="10033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550+</a:t>
              </a:r>
              <a:endParaRPr sz="1100"/>
            </a:p>
          </p:txBody>
        </p:sp>
        <p:sp>
          <p:nvSpPr>
            <p:cNvPr id="692" name="Google Shape;692;p28"/>
            <p:cNvSpPr txBox="1"/>
            <p:nvPr/>
          </p:nvSpPr>
          <p:spPr>
            <a:xfrm>
              <a:off x="1369654" y="3118618"/>
              <a:ext cx="155928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93" name="Google Shape;693;p28"/>
          <p:cNvGrpSpPr/>
          <p:nvPr/>
        </p:nvGrpSpPr>
        <p:grpSpPr>
          <a:xfrm>
            <a:off x="4939188" y="1852891"/>
            <a:ext cx="1169463" cy="774422"/>
            <a:chOff x="1369654" y="2635308"/>
            <a:chExt cx="1559284" cy="1032563"/>
          </a:xfrm>
        </p:grpSpPr>
        <p:sp>
          <p:nvSpPr>
            <p:cNvPr id="694" name="Google Shape;694;p28"/>
            <p:cNvSpPr txBox="1"/>
            <p:nvPr/>
          </p:nvSpPr>
          <p:spPr>
            <a:xfrm>
              <a:off x="1647628" y="2635308"/>
              <a:ext cx="10033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650+</a:t>
              </a:r>
              <a:endParaRPr sz="1100"/>
            </a:p>
          </p:txBody>
        </p:sp>
        <p:sp>
          <p:nvSpPr>
            <p:cNvPr id="695" name="Google Shape;695;p28"/>
            <p:cNvSpPr txBox="1"/>
            <p:nvPr/>
          </p:nvSpPr>
          <p:spPr>
            <a:xfrm>
              <a:off x="1369654" y="3118618"/>
              <a:ext cx="155928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grpSp>
        <p:nvGrpSpPr>
          <p:cNvPr id="696" name="Google Shape;696;p28"/>
          <p:cNvGrpSpPr/>
          <p:nvPr/>
        </p:nvGrpSpPr>
        <p:grpSpPr>
          <a:xfrm>
            <a:off x="6914687" y="1852891"/>
            <a:ext cx="1169463" cy="774422"/>
            <a:chOff x="1369654" y="2635308"/>
            <a:chExt cx="1559284" cy="1032563"/>
          </a:xfrm>
        </p:grpSpPr>
        <p:sp>
          <p:nvSpPr>
            <p:cNvPr id="697" name="Google Shape;697;p28"/>
            <p:cNvSpPr txBox="1"/>
            <p:nvPr/>
          </p:nvSpPr>
          <p:spPr>
            <a:xfrm>
              <a:off x="1647628" y="2635308"/>
              <a:ext cx="10033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750+</a:t>
              </a:r>
              <a:endParaRPr sz="1100"/>
            </a:p>
          </p:txBody>
        </p:sp>
        <p:sp>
          <p:nvSpPr>
            <p:cNvPr id="698" name="Google Shape;698;p28"/>
            <p:cNvSpPr txBox="1"/>
            <p:nvPr/>
          </p:nvSpPr>
          <p:spPr>
            <a:xfrm>
              <a:off x="1369654" y="3118618"/>
              <a:ext cx="155928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</a:t>
              </a:r>
              <a:endParaRPr sz="1100"/>
            </a:p>
          </p:txBody>
        </p:sp>
      </p:grpSp>
      <p:sp>
        <p:nvSpPr>
          <p:cNvPr id="699" name="Google Shape;699;p28"/>
          <p:cNvSpPr txBox="1"/>
          <p:nvPr/>
        </p:nvSpPr>
        <p:spPr>
          <a:xfrm>
            <a:off x="845052" y="3500337"/>
            <a:ext cx="14130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Your </a:t>
            </a:r>
            <a:r>
              <a:rPr b="1" lang="id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Title</a:t>
            </a:r>
            <a:r>
              <a:rPr b="1" lang="id" sz="1400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 Here</a:t>
            </a:r>
            <a:endParaRPr sz="1100"/>
          </a:p>
        </p:txBody>
      </p:sp>
      <p:grpSp>
        <p:nvGrpSpPr>
          <p:cNvPr id="700" name="Google Shape;700;p28"/>
          <p:cNvGrpSpPr/>
          <p:nvPr/>
        </p:nvGrpSpPr>
        <p:grpSpPr>
          <a:xfrm>
            <a:off x="912103" y="3765062"/>
            <a:ext cx="1278774" cy="237277"/>
            <a:chOff x="1182067" y="5164076"/>
            <a:chExt cx="1705032" cy="316369"/>
          </a:xfrm>
        </p:grpSpPr>
        <p:sp>
          <p:nvSpPr>
            <p:cNvPr id="701" name="Google Shape;701;p28"/>
            <p:cNvSpPr txBox="1"/>
            <p:nvPr/>
          </p:nvSpPr>
          <p:spPr>
            <a:xfrm>
              <a:off x="1325421" y="5164076"/>
              <a:ext cx="1561678" cy="3163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1182067" y="5250583"/>
              <a:ext cx="143354" cy="143354"/>
            </a:xfrm>
            <a:custGeom>
              <a:rect b="b" l="l" r="r" t="t"/>
              <a:pathLst>
                <a:path extrusionOk="0" h="55" w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703" name="Google Shape;703;p28"/>
          <p:cNvGrpSpPr/>
          <p:nvPr/>
        </p:nvGrpSpPr>
        <p:grpSpPr>
          <a:xfrm>
            <a:off x="912103" y="4010420"/>
            <a:ext cx="1278774" cy="237277"/>
            <a:chOff x="1182067" y="5491220"/>
            <a:chExt cx="1705032" cy="316369"/>
          </a:xfrm>
        </p:grpSpPr>
        <p:sp>
          <p:nvSpPr>
            <p:cNvPr id="704" name="Google Shape;704;p28"/>
            <p:cNvSpPr txBox="1"/>
            <p:nvPr/>
          </p:nvSpPr>
          <p:spPr>
            <a:xfrm>
              <a:off x="1325421" y="5491220"/>
              <a:ext cx="1561678" cy="3163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05" name="Google Shape;705;p28"/>
            <p:cNvSpPr/>
            <p:nvPr/>
          </p:nvSpPr>
          <p:spPr>
            <a:xfrm>
              <a:off x="1182067" y="5577727"/>
              <a:ext cx="143354" cy="143354"/>
            </a:xfrm>
            <a:custGeom>
              <a:rect b="b" l="l" r="r" t="t"/>
              <a:pathLst>
                <a:path extrusionOk="0" h="55" w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706" name="Google Shape;706;p28"/>
          <p:cNvGrpSpPr/>
          <p:nvPr/>
        </p:nvGrpSpPr>
        <p:grpSpPr>
          <a:xfrm>
            <a:off x="912103" y="4255778"/>
            <a:ext cx="1278774" cy="237277"/>
            <a:chOff x="1182067" y="5818364"/>
            <a:chExt cx="1705032" cy="316369"/>
          </a:xfrm>
        </p:grpSpPr>
        <p:sp>
          <p:nvSpPr>
            <p:cNvPr id="707" name="Google Shape;707;p28"/>
            <p:cNvSpPr txBox="1"/>
            <p:nvPr/>
          </p:nvSpPr>
          <p:spPr>
            <a:xfrm>
              <a:off x="1325421" y="5818364"/>
              <a:ext cx="1561678" cy="3163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08" name="Google Shape;708;p28"/>
            <p:cNvSpPr/>
            <p:nvPr/>
          </p:nvSpPr>
          <p:spPr>
            <a:xfrm>
              <a:off x="1182067" y="5904871"/>
              <a:ext cx="143354" cy="143354"/>
            </a:xfrm>
            <a:custGeom>
              <a:rect b="b" l="l" r="r" t="t"/>
              <a:pathLst>
                <a:path extrusionOk="0" h="55" w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709" name="Google Shape;709;p28"/>
          <p:cNvGrpSpPr/>
          <p:nvPr/>
        </p:nvGrpSpPr>
        <p:grpSpPr>
          <a:xfrm>
            <a:off x="2820551" y="3500337"/>
            <a:ext cx="1412775" cy="992717"/>
            <a:chOff x="1126736" y="4811110"/>
            <a:chExt cx="1883700" cy="1323623"/>
          </a:xfrm>
        </p:grpSpPr>
        <p:sp>
          <p:nvSpPr>
            <p:cNvPr id="710" name="Google Shape;710;p28"/>
            <p:cNvSpPr txBox="1"/>
            <p:nvPr/>
          </p:nvSpPr>
          <p:spPr>
            <a:xfrm>
              <a:off x="1126736" y="4811110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 Here</a:t>
              </a:r>
              <a:endParaRPr sz="1100"/>
            </a:p>
          </p:txBody>
        </p:sp>
        <p:grpSp>
          <p:nvGrpSpPr>
            <p:cNvPr id="711" name="Google Shape;711;p28"/>
            <p:cNvGrpSpPr/>
            <p:nvPr/>
          </p:nvGrpSpPr>
          <p:grpSpPr>
            <a:xfrm>
              <a:off x="1216137" y="5164076"/>
              <a:ext cx="1705032" cy="316369"/>
              <a:chOff x="1182067" y="5164076"/>
              <a:chExt cx="1705032" cy="316369"/>
            </a:xfrm>
          </p:grpSpPr>
          <p:sp>
            <p:nvSpPr>
              <p:cNvPr id="712" name="Google Shape;712;p28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13" name="Google Shape;713;p28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14" name="Google Shape;714;p28"/>
            <p:cNvGrpSpPr/>
            <p:nvPr/>
          </p:nvGrpSpPr>
          <p:grpSpPr>
            <a:xfrm>
              <a:off x="1216137" y="5491220"/>
              <a:ext cx="1705032" cy="316369"/>
              <a:chOff x="1182067" y="5491220"/>
              <a:chExt cx="1705032" cy="316369"/>
            </a:xfrm>
          </p:grpSpPr>
          <p:sp>
            <p:nvSpPr>
              <p:cNvPr id="715" name="Google Shape;715;p28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16" name="Google Shape;716;p28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17" name="Google Shape;717;p28"/>
            <p:cNvGrpSpPr/>
            <p:nvPr/>
          </p:nvGrpSpPr>
          <p:grpSpPr>
            <a:xfrm>
              <a:off x="1216137" y="5818364"/>
              <a:ext cx="1705032" cy="316369"/>
              <a:chOff x="1182067" y="5818364"/>
              <a:chExt cx="1705032" cy="316369"/>
            </a:xfrm>
          </p:grpSpPr>
          <p:sp>
            <p:nvSpPr>
              <p:cNvPr id="718" name="Google Shape;718;p28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19" name="Google Shape;719;p28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720" name="Google Shape;720;p28"/>
          <p:cNvGrpSpPr/>
          <p:nvPr/>
        </p:nvGrpSpPr>
        <p:grpSpPr>
          <a:xfrm>
            <a:off x="4796051" y="3500337"/>
            <a:ext cx="1412775" cy="992717"/>
            <a:chOff x="1126736" y="4811110"/>
            <a:chExt cx="1883700" cy="1323623"/>
          </a:xfrm>
        </p:grpSpPr>
        <p:sp>
          <p:nvSpPr>
            <p:cNvPr id="721" name="Google Shape;721;p28"/>
            <p:cNvSpPr txBox="1"/>
            <p:nvPr/>
          </p:nvSpPr>
          <p:spPr>
            <a:xfrm>
              <a:off x="1126736" y="4811110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 Here</a:t>
              </a:r>
              <a:endParaRPr sz="1100"/>
            </a:p>
          </p:txBody>
        </p:sp>
        <p:grpSp>
          <p:nvGrpSpPr>
            <p:cNvPr id="722" name="Google Shape;722;p28"/>
            <p:cNvGrpSpPr/>
            <p:nvPr/>
          </p:nvGrpSpPr>
          <p:grpSpPr>
            <a:xfrm>
              <a:off x="1216137" y="5164076"/>
              <a:ext cx="1705032" cy="316369"/>
              <a:chOff x="1182067" y="5164076"/>
              <a:chExt cx="1705032" cy="316369"/>
            </a:xfrm>
          </p:grpSpPr>
          <p:sp>
            <p:nvSpPr>
              <p:cNvPr id="723" name="Google Shape;723;p28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24" name="Google Shape;724;p28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25" name="Google Shape;725;p28"/>
            <p:cNvGrpSpPr/>
            <p:nvPr/>
          </p:nvGrpSpPr>
          <p:grpSpPr>
            <a:xfrm>
              <a:off x="1216137" y="5491220"/>
              <a:ext cx="1705032" cy="316369"/>
              <a:chOff x="1182067" y="5491220"/>
              <a:chExt cx="1705032" cy="316369"/>
            </a:xfrm>
          </p:grpSpPr>
          <p:sp>
            <p:nvSpPr>
              <p:cNvPr id="726" name="Google Shape;726;p28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27" name="Google Shape;727;p28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28" name="Google Shape;728;p28"/>
            <p:cNvGrpSpPr/>
            <p:nvPr/>
          </p:nvGrpSpPr>
          <p:grpSpPr>
            <a:xfrm>
              <a:off x="1216137" y="5818364"/>
              <a:ext cx="1705032" cy="316369"/>
              <a:chOff x="1182067" y="5818364"/>
              <a:chExt cx="1705032" cy="316369"/>
            </a:xfrm>
          </p:grpSpPr>
          <p:sp>
            <p:nvSpPr>
              <p:cNvPr id="729" name="Google Shape;729;p28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30" name="Google Shape;730;p28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731" name="Google Shape;731;p28"/>
          <p:cNvGrpSpPr/>
          <p:nvPr/>
        </p:nvGrpSpPr>
        <p:grpSpPr>
          <a:xfrm>
            <a:off x="6771550" y="3500337"/>
            <a:ext cx="1412775" cy="992717"/>
            <a:chOff x="1126736" y="4811110"/>
            <a:chExt cx="1883700" cy="1323623"/>
          </a:xfrm>
        </p:grpSpPr>
        <p:sp>
          <p:nvSpPr>
            <p:cNvPr id="732" name="Google Shape;732;p28"/>
            <p:cNvSpPr txBox="1"/>
            <p:nvPr/>
          </p:nvSpPr>
          <p:spPr>
            <a:xfrm>
              <a:off x="1126736" y="4811110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 Here</a:t>
              </a:r>
              <a:endParaRPr sz="1100"/>
            </a:p>
          </p:txBody>
        </p:sp>
        <p:grpSp>
          <p:nvGrpSpPr>
            <p:cNvPr id="733" name="Google Shape;733;p28"/>
            <p:cNvGrpSpPr/>
            <p:nvPr/>
          </p:nvGrpSpPr>
          <p:grpSpPr>
            <a:xfrm>
              <a:off x="1216137" y="5164076"/>
              <a:ext cx="1705032" cy="316369"/>
              <a:chOff x="1182067" y="5164076"/>
              <a:chExt cx="1705032" cy="316369"/>
            </a:xfrm>
          </p:grpSpPr>
          <p:sp>
            <p:nvSpPr>
              <p:cNvPr id="734" name="Google Shape;734;p28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35" name="Google Shape;735;p28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36" name="Google Shape;736;p28"/>
            <p:cNvGrpSpPr/>
            <p:nvPr/>
          </p:nvGrpSpPr>
          <p:grpSpPr>
            <a:xfrm>
              <a:off x="1216137" y="5491220"/>
              <a:ext cx="1705032" cy="316369"/>
              <a:chOff x="1182067" y="5491220"/>
              <a:chExt cx="1705032" cy="316369"/>
            </a:xfrm>
          </p:grpSpPr>
          <p:sp>
            <p:nvSpPr>
              <p:cNvPr id="737" name="Google Shape;737;p28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38" name="Google Shape;738;p28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739" name="Google Shape;739;p28"/>
            <p:cNvGrpSpPr/>
            <p:nvPr/>
          </p:nvGrpSpPr>
          <p:grpSpPr>
            <a:xfrm>
              <a:off x="1216137" y="5818364"/>
              <a:ext cx="1705032" cy="316369"/>
              <a:chOff x="1182067" y="5818364"/>
              <a:chExt cx="1705032" cy="316369"/>
            </a:xfrm>
          </p:grpSpPr>
          <p:sp>
            <p:nvSpPr>
              <p:cNvPr id="740" name="Google Shape;740;p28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741" name="Google Shape;741;p28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6" name="Google Shape;746;p29"/>
          <p:cNvGrpSpPr/>
          <p:nvPr/>
        </p:nvGrpSpPr>
        <p:grpSpPr>
          <a:xfrm>
            <a:off x="530537" y="1708627"/>
            <a:ext cx="8082925" cy="2612215"/>
            <a:chOff x="650234" y="2292629"/>
            <a:chExt cx="10777234" cy="3482953"/>
          </a:xfrm>
        </p:grpSpPr>
        <p:sp>
          <p:nvSpPr>
            <p:cNvPr id="747" name="Google Shape;747;p29"/>
            <p:cNvSpPr/>
            <p:nvPr/>
          </p:nvSpPr>
          <p:spPr>
            <a:xfrm>
              <a:off x="650234" y="2294640"/>
              <a:ext cx="1918984" cy="1918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48" name="Google Shape;748;p29"/>
            <p:cNvCxnSpPr>
              <a:stCxn id="747" idx="4"/>
            </p:cNvCxnSpPr>
            <p:nvPr/>
          </p:nvCxnSpPr>
          <p:spPr>
            <a:xfrm>
              <a:off x="1609726" y="4213624"/>
              <a:ext cx="6900" cy="346500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49" name="Google Shape;749;p29"/>
            <p:cNvSpPr/>
            <p:nvPr/>
          </p:nvSpPr>
          <p:spPr>
            <a:xfrm>
              <a:off x="1326229" y="4560107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50" name="Google Shape;750;p29"/>
            <p:cNvSpPr/>
            <p:nvPr/>
          </p:nvSpPr>
          <p:spPr>
            <a:xfrm>
              <a:off x="2136134" y="3819000"/>
              <a:ext cx="1918984" cy="19189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51" name="Google Shape;751;p29"/>
            <p:cNvCxnSpPr>
              <a:endCxn id="750" idx="0"/>
            </p:cNvCxnSpPr>
            <p:nvPr/>
          </p:nvCxnSpPr>
          <p:spPr>
            <a:xfrm flipH="1">
              <a:off x="3095626" y="3513600"/>
              <a:ext cx="6900" cy="305400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52" name="Google Shape;752;p29"/>
            <p:cNvSpPr/>
            <p:nvPr/>
          </p:nvSpPr>
          <p:spPr>
            <a:xfrm>
              <a:off x="2812130" y="2939677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53" name="Google Shape;753;p29"/>
            <p:cNvSpPr/>
            <p:nvPr/>
          </p:nvSpPr>
          <p:spPr>
            <a:xfrm>
              <a:off x="3622034" y="2292629"/>
              <a:ext cx="1918984" cy="1918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54" name="Google Shape;754;p29"/>
            <p:cNvCxnSpPr/>
            <p:nvPr/>
          </p:nvCxnSpPr>
          <p:spPr>
            <a:xfrm>
              <a:off x="4574674" y="4211613"/>
              <a:ext cx="6852" cy="346483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55" name="Google Shape;755;p29"/>
            <p:cNvSpPr/>
            <p:nvPr/>
          </p:nvSpPr>
          <p:spPr>
            <a:xfrm>
              <a:off x="4291179" y="4582304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56" name="Google Shape;756;p29"/>
            <p:cNvSpPr/>
            <p:nvPr/>
          </p:nvSpPr>
          <p:spPr>
            <a:xfrm>
              <a:off x="5079359" y="3856598"/>
              <a:ext cx="1918984" cy="19189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57" name="Google Shape;757;p29"/>
            <p:cNvCxnSpPr/>
            <p:nvPr/>
          </p:nvCxnSpPr>
          <p:spPr>
            <a:xfrm>
              <a:off x="6061697" y="3510115"/>
              <a:ext cx="6852" cy="346483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58" name="Google Shape;758;p29"/>
            <p:cNvSpPr/>
            <p:nvPr/>
          </p:nvSpPr>
          <p:spPr>
            <a:xfrm>
              <a:off x="5782769" y="2936270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59" name="Google Shape;759;p29"/>
            <p:cNvSpPr/>
            <p:nvPr/>
          </p:nvSpPr>
          <p:spPr>
            <a:xfrm>
              <a:off x="8022584" y="3856598"/>
              <a:ext cx="1918984" cy="19189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60" name="Google Shape;760;p29"/>
            <p:cNvCxnSpPr/>
            <p:nvPr/>
          </p:nvCxnSpPr>
          <p:spPr>
            <a:xfrm>
              <a:off x="8998070" y="3510115"/>
              <a:ext cx="6852" cy="346483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61" name="Google Shape;761;p29"/>
            <p:cNvSpPr/>
            <p:nvPr/>
          </p:nvSpPr>
          <p:spPr>
            <a:xfrm>
              <a:off x="8712287" y="2936270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62" name="Google Shape;762;p29"/>
            <p:cNvSpPr/>
            <p:nvPr/>
          </p:nvSpPr>
          <p:spPr>
            <a:xfrm>
              <a:off x="6565259" y="2292629"/>
              <a:ext cx="1918984" cy="1918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63" name="Google Shape;763;p29"/>
            <p:cNvCxnSpPr/>
            <p:nvPr/>
          </p:nvCxnSpPr>
          <p:spPr>
            <a:xfrm>
              <a:off x="7529322" y="4211613"/>
              <a:ext cx="0" cy="370691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64" name="Google Shape;764;p29"/>
            <p:cNvSpPr/>
            <p:nvPr/>
          </p:nvSpPr>
          <p:spPr>
            <a:xfrm>
              <a:off x="7237828" y="4582304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65" name="Google Shape;765;p29"/>
            <p:cNvSpPr/>
            <p:nvPr/>
          </p:nvSpPr>
          <p:spPr>
            <a:xfrm>
              <a:off x="9508484" y="2292629"/>
              <a:ext cx="1918984" cy="19189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cxnSp>
          <p:nvCxnSpPr>
            <p:cNvPr id="766" name="Google Shape;766;p29"/>
            <p:cNvCxnSpPr/>
            <p:nvPr/>
          </p:nvCxnSpPr>
          <p:spPr>
            <a:xfrm>
              <a:off x="10472546" y="4211613"/>
              <a:ext cx="6852" cy="346483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767" name="Google Shape;767;p29"/>
            <p:cNvSpPr/>
            <p:nvPr/>
          </p:nvSpPr>
          <p:spPr>
            <a:xfrm>
              <a:off x="10183886" y="4582304"/>
              <a:ext cx="573845" cy="57384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768" name="Google Shape;768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487151" y="4721030"/>
              <a:ext cx="252000" cy="251999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769" name="Google Shape;769;p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973052" y="3100600"/>
              <a:ext cx="252000" cy="2519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0" name="Google Shape;770;p2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452101" y="4743226"/>
              <a:ext cx="252001" cy="2520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771" name="Google Shape;771;p2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43691" y="3097192"/>
              <a:ext cx="252001" cy="25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2" name="Google Shape;772;p2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398750" y="4743226"/>
              <a:ext cx="252000" cy="2520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773" name="Google Shape;773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873209" y="3097192"/>
              <a:ext cx="252000" cy="2520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774" name="Google Shape;774;p2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44807" y="4743226"/>
              <a:ext cx="252002" cy="2520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grpSp>
          <p:nvGrpSpPr>
            <p:cNvPr id="775" name="Google Shape;775;p29"/>
            <p:cNvGrpSpPr/>
            <p:nvPr/>
          </p:nvGrpSpPr>
          <p:grpSpPr>
            <a:xfrm>
              <a:off x="830084" y="2737851"/>
              <a:ext cx="1559284" cy="1032563"/>
              <a:chOff x="1317586" y="2470521"/>
              <a:chExt cx="1559284" cy="1032563"/>
            </a:xfrm>
          </p:grpSpPr>
          <p:sp>
            <p:nvSpPr>
              <p:cNvPr id="776" name="Google Shape;776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35,9K</a:t>
                </a:r>
                <a:endParaRPr sz="1100"/>
              </a:p>
            </p:txBody>
          </p:sp>
          <p:sp>
            <p:nvSpPr>
              <p:cNvPr id="777" name="Google Shape;777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78" name="Google Shape;778;p29"/>
            <p:cNvGrpSpPr/>
            <p:nvPr/>
          </p:nvGrpSpPr>
          <p:grpSpPr>
            <a:xfrm>
              <a:off x="2315984" y="4262210"/>
              <a:ext cx="1559284" cy="1032563"/>
              <a:chOff x="1317586" y="2470521"/>
              <a:chExt cx="1559284" cy="1032563"/>
            </a:xfrm>
          </p:grpSpPr>
          <p:sp>
            <p:nvSpPr>
              <p:cNvPr id="779" name="Google Shape;779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42,8K</a:t>
                </a:r>
                <a:endParaRPr sz="1100"/>
              </a:p>
            </p:txBody>
          </p:sp>
          <p:sp>
            <p:nvSpPr>
              <p:cNvPr id="780" name="Google Shape;780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81" name="Google Shape;781;p29"/>
            <p:cNvGrpSpPr/>
            <p:nvPr/>
          </p:nvGrpSpPr>
          <p:grpSpPr>
            <a:xfrm>
              <a:off x="3801884" y="2735840"/>
              <a:ext cx="1559284" cy="1032563"/>
              <a:chOff x="1317586" y="2470521"/>
              <a:chExt cx="1559284" cy="1032563"/>
            </a:xfrm>
          </p:grpSpPr>
          <p:sp>
            <p:nvSpPr>
              <p:cNvPr id="782" name="Google Shape;782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54,6K</a:t>
                </a:r>
                <a:endParaRPr sz="1100"/>
              </a:p>
            </p:txBody>
          </p:sp>
          <p:sp>
            <p:nvSpPr>
              <p:cNvPr id="783" name="Google Shape;783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84" name="Google Shape;784;p29"/>
            <p:cNvGrpSpPr/>
            <p:nvPr/>
          </p:nvGrpSpPr>
          <p:grpSpPr>
            <a:xfrm>
              <a:off x="5259209" y="4299809"/>
              <a:ext cx="1559284" cy="1032563"/>
              <a:chOff x="1317586" y="2470521"/>
              <a:chExt cx="1559284" cy="1032563"/>
            </a:xfrm>
          </p:grpSpPr>
          <p:sp>
            <p:nvSpPr>
              <p:cNvPr id="785" name="Google Shape;785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68,9K</a:t>
                </a:r>
                <a:endParaRPr sz="1100"/>
              </a:p>
            </p:txBody>
          </p:sp>
          <p:sp>
            <p:nvSpPr>
              <p:cNvPr id="786" name="Google Shape;786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87" name="Google Shape;787;p29"/>
            <p:cNvGrpSpPr/>
            <p:nvPr/>
          </p:nvGrpSpPr>
          <p:grpSpPr>
            <a:xfrm>
              <a:off x="6745109" y="2735840"/>
              <a:ext cx="1559284" cy="1032563"/>
              <a:chOff x="1317586" y="2470521"/>
              <a:chExt cx="1559284" cy="1032563"/>
            </a:xfrm>
          </p:grpSpPr>
          <p:sp>
            <p:nvSpPr>
              <p:cNvPr id="788" name="Google Shape;788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75,6K</a:t>
                </a:r>
                <a:endParaRPr sz="1100"/>
              </a:p>
            </p:txBody>
          </p:sp>
          <p:sp>
            <p:nvSpPr>
              <p:cNvPr id="789" name="Google Shape;789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90" name="Google Shape;790;p29"/>
            <p:cNvGrpSpPr/>
            <p:nvPr/>
          </p:nvGrpSpPr>
          <p:grpSpPr>
            <a:xfrm>
              <a:off x="8202434" y="4299809"/>
              <a:ext cx="1559284" cy="1032563"/>
              <a:chOff x="1317586" y="2470521"/>
              <a:chExt cx="1559284" cy="1032563"/>
            </a:xfrm>
          </p:grpSpPr>
          <p:sp>
            <p:nvSpPr>
              <p:cNvPr id="791" name="Google Shape;791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88,2K</a:t>
                </a:r>
                <a:endParaRPr sz="1100"/>
              </a:p>
            </p:txBody>
          </p:sp>
          <p:sp>
            <p:nvSpPr>
              <p:cNvPr id="792" name="Google Shape;792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  <p:grpSp>
          <p:nvGrpSpPr>
            <p:cNvPr id="793" name="Google Shape;793;p29"/>
            <p:cNvGrpSpPr/>
            <p:nvPr/>
          </p:nvGrpSpPr>
          <p:grpSpPr>
            <a:xfrm>
              <a:off x="9688334" y="2735840"/>
              <a:ext cx="1559284" cy="1032563"/>
              <a:chOff x="1317586" y="2470521"/>
              <a:chExt cx="1559284" cy="1032563"/>
            </a:xfrm>
          </p:grpSpPr>
          <p:sp>
            <p:nvSpPr>
              <p:cNvPr id="794" name="Google Shape;794;p29"/>
              <p:cNvSpPr txBox="1"/>
              <p:nvPr/>
            </p:nvSpPr>
            <p:spPr>
              <a:xfrm>
                <a:off x="1570820" y="247052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92,5K</a:t>
                </a:r>
                <a:endParaRPr sz="1100"/>
              </a:p>
            </p:txBody>
          </p:sp>
          <p:sp>
            <p:nvSpPr>
              <p:cNvPr id="795" name="Google Shape;795;p29"/>
              <p:cNvSpPr txBox="1"/>
              <p:nvPr/>
            </p:nvSpPr>
            <p:spPr>
              <a:xfrm>
                <a:off x="1317586" y="2953831"/>
                <a:ext cx="155928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 consectetur</a:t>
                </a:r>
                <a:endParaRPr sz="1100"/>
              </a:p>
            </p:txBody>
          </p:sp>
        </p:grpSp>
      </p:grpSp>
      <p:sp>
        <p:nvSpPr>
          <p:cNvPr id="796" name="Google Shape;796;p29"/>
          <p:cNvSpPr txBox="1"/>
          <p:nvPr/>
        </p:nvSpPr>
        <p:spPr>
          <a:xfrm>
            <a:off x="2257425" y="822658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797" name="Google Shape;797;p29"/>
          <p:cNvGrpSpPr/>
          <p:nvPr/>
        </p:nvGrpSpPr>
        <p:grpSpPr>
          <a:xfrm>
            <a:off x="4381589" y="822659"/>
            <a:ext cx="380821" cy="84490"/>
            <a:chOff x="3249672" y="1096878"/>
            <a:chExt cx="507762" cy="112653"/>
          </a:xfrm>
        </p:grpSpPr>
        <p:sp>
          <p:nvSpPr>
            <p:cNvPr id="798" name="Google Shape;798;p29"/>
            <p:cNvSpPr/>
            <p:nvPr/>
          </p:nvSpPr>
          <p:spPr>
            <a:xfrm>
              <a:off x="3249672" y="109687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3381375" y="109687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00" name="Google Shape;800;p29"/>
            <p:cNvSpPr/>
            <p:nvPr/>
          </p:nvSpPr>
          <p:spPr>
            <a:xfrm>
              <a:off x="3513078" y="109687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3644781" y="109687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6" name="Google Shape;806;p30"/>
          <p:cNvGrpSpPr/>
          <p:nvPr/>
        </p:nvGrpSpPr>
        <p:grpSpPr>
          <a:xfrm>
            <a:off x="3818495" y="418519"/>
            <a:ext cx="4605233" cy="4588843"/>
            <a:chOff x="5444196" y="558026"/>
            <a:chExt cx="6140311" cy="6118457"/>
          </a:xfrm>
        </p:grpSpPr>
        <p:sp>
          <p:nvSpPr>
            <p:cNvPr id="807" name="Google Shape;807;p30"/>
            <p:cNvSpPr/>
            <p:nvPr/>
          </p:nvSpPr>
          <p:spPr>
            <a:xfrm>
              <a:off x="7826251" y="558026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08" name="Google Shape;808;p30"/>
            <p:cNvSpPr/>
            <p:nvPr/>
          </p:nvSpPr>
          <p:spPr>
            <a:xfrm rot="2640000">
              <a:off x="9120700" y="1143811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09" name="Google Shape;809;p30"/>
            <p:cNvSpPr/>
            <p:nvPr/>
          </p:nvSpPr>
          <p:spPr>
            <a:xfrm rot="5340000">
              <a:off x="9614742" y="2464026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0" name="Google Shape;810;p30"/>
            <p:cNvSpPr/>
            <p:nvPr/>
          </p:nvSpPr>
          <p:spPr>
            <a:xfrm flipH="1" rot="120000">
              <a:off x="6406837" y="3684766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1" name="Google Shape;811;p30"/>
            <p:cNvSpPr/>
            <p:nvPr/>
          </p:nvSpPr>
          <p:spPr>
            <a:xfrm rot="8100000">
              <a:off x="9011677" y="3751666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2" name="Google Shape;812;p30"/>
            <p:cNvSpPr/>
            <p:nvPr/>
          </p:nvSpPr>
          <p:spPr>
            <a:xfrm flipH="1" rot="5460000">
              <a:off x="6465452" y="1026768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3" name="Google Shape;813;p30"/>
            <p:cNvSpPr/>
            <p:nvPr/>
          </p:nvSpPr>
          <p:spPr>
            <a:xfrm flipH="1" rot="2760000">
              <a:off x="5877789" y="2339944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4" name="Google Shape;814;p30"/>
            <p:cNvSpPr/>
            <p:nvPr/>
          </p:nvSpPr>
          <p:spPr>
            <a:xfrm flipH="1" rot="-2640000">
              <a:off x="7709657" y="4289519"/>
              <a:ext cx="1896286" cy="2010456"/>
            </a:xfrm>
            <a:custGeom>
              <a:rect b="b" l="l" r="r" t="t"/>
              <a:pathLst>
                <a:path extrusionOk="0" h="2010456" w="1896286">
                  <a:moveTo>
                    <a:pt x="891058" y="0"/>
                  </a:moveTo>
                  <a:cubicBezTo>
                    <a:pt x="1446230" y="0"/>
                    <a:pt x="1896286" y="450056"/>
                    <a:pt x="1896286" y="1005228"/>
                  </a:cubicBezTo>
                  <a:cubicBezTo>
                    <a:pt x="1896286" y="1560400"/>
                    <a:pt x="1446230" y="2010456"/>
                    <a:pt x="891058" y="2010456"/>
                  </a:cubicBezTo>
                  <a:cubicBezTo>
                    <a:pt x="786963" y="2010456"/>
                    <a:pt x="686564" y="1994634"/>
                    <a:pt x="592134" y="1965263"/>
                  </a:cubicBezTo>
                  <a:lnTo>
                    <a:pt x="547676" y="1948991"/>
                  </a:lnTo>
                  <a:lnTo>
                    <a:pt x="582850" y="1884188"/>
                  </a:lnTo>
                  <a:cubicBezTo>
                    <a:pt x="633718" y="1763924"/>
                    <a:pt x="661846" y="1631701"/>
                    <a:pt x="661846" y="1492908"/>
                  </a:cubicBezTo>
                  <a:cubicBezTo>
                    <a:pt x="661846" y="1076529"/>
                    <a:pt x="408690" y="719278"/>
                    <a:pt x="47898" y="566676"/>
                  </a:cubicBezTo>
                  <a:lnTo>
                    <a:pt x="0" y="549145"/>
                  </a:lnTo>
                  <a:lnTo>
                    <a:pt x="57507" y="443196"/>
                  </a:lnTo>
                  <a:cubicBezTo>
                    <a:pt x="238154" y="175803"/>
                    <a:pt x="544076" y="0"/>
                    <a:pt x="8910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5" name="Google Shape;815;p30"/>
            <p:cNvSpPr/>
            <p:nvPr/>
          </p:nvSpPr>
          <p:spPr>
            <a:xfrm>
              <a:off x="8380937" y="1905462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E1B2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6" name="Google Shape;816;p30"/>
            <p:cNvSpPr/>
            <p:nvPr/>
          </p:nvSpPr>
          <p:spPr>
            <a:xfrm rot="2640000">
              <a:off x="9154574" y="2423671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2751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7" name="Google Shape;817;p30"/>
            <p:cNvSpPr/>
            <p:nvPr/>
          </p:nvSpPr>
          <p:spPr>
            <a:xfrm rot="5340000">
              <a:off x="9316819" y="3328931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E1B2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8" name="Google Shape;818;p30"/>
            <p:cNvSpPr/>
            <p:nvPr/>
          </p:nvSpPr>
          <p:spPr>
            <a:xfrm rot="8100000">
              <a:off x="8780935" y="4078290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2751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19" name="Google Shape;819;p30"/>
            <p:cNvSpPr/>
            <p:nvPr/>
          </p:nvSpPr>
          <p:spPr>
            <a:xfrm rot="10740000">
              <a:off x="7871754" y="4256167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E1B2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20" name="Google Shape;820;p30"/>
            <p:cNvSpPr/>
            <p:nvPr/>
          </p:nvSpPr>
          <p:spPr>
            <a:xfrm rot="-8100000">
              <a:off x="7142458" y="3717094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2751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21" name="Google Shape;821;p30"/>
            <p:cNvSpPr/>
            <p:nvPr/>
          </p:nvSpPr>
          <p:spPr>
            <a:xfrm rot="-5460000">
              <a:off x="6953735" y="2805701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E1B2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22" name="Google Shape;822;p30"/>
            <p:cNvSpPr/>
            <p:nvPr/>
          </p:nvSpPr>
          <p:spPr>
            <a:xfrm rot="-2760000">
              <a:off x="7483079" y="2053739"/>
              <a:ext cx="1153975" cy="663510"/>
            </a:xfrm>
            <a:custGeom>
              <a:rect b="b" l="l" r="r" t="t"/>
              <a:pathLst>
                <a:path extrusionOk="0" h="663510" w="1153975">
                  <a:moveTo>
                    <a:pt x="495782" y="0"/>
                  </a:moveTo>
                  <a:cubicBezTo>
                    <a:pt x="703972" y="0"/>
                    <a:pt x="897379" y="63289"/>
                    <a:pt x="1057815" y="171677"/>
                  </a:cubicBezTo>
                  <a:lnTo>
                    <a:pt x="1153975" y="251017"/>
                  </a:lnTo>
                  <a:lnTo>
                    <a:pt x="1119065" y="297700"/>
                  </a:lnTo>
                  <a:cubicBezTo>
                    <a:pt x="934691" y="521110"/>
                    <a:pt x="655666" y="663510"/>
                    <a:pt x="343382" y="663510"/>
                  </a:cubicBezTo>
                  <a:cubicBezTo>
                    <a:pt x="239287" y="663510"/>
                    <a:pt x="138888" y="647688"/>
                    <a:pt x="44458" y="618317"/>
                  </a:cubicBezTo>
                  <a:lnTo>
                    <a:pt x="0" y="602045"/>
                  </a:lnTo>
                  <a:lnTo>
                    <a:pt x="35174" y="537242"/>
                  </a:lnTo>
                  <a:cubicBezTo>
                    <a:pt x="86042" y="416978"/>
                    <a:pt x="114170" y="284755"/>
                    <a:pt x="114170" y="145962"/>
                  </a:cubicBezTo>
                  <a:lnTo>
                    <a:pt x="109043" y="78196"/>
                  </a:lnTo>
                  <a:lnTo>
                    <a:pt x="127191" y="69726"/>
                  </a:lnTo>
                  <a:cubicBezTo>
                    <a:pt x="241320" y="24722"/>
                    <a:pt x="365664" y="0"/>
                    <a:pt x="495782" y="0"/>
                  </a:cubicBezTo>
                  <a:close/>
                </a:path>
              </a:pathLst>
            </a:custGeom>
            <a:solidFill>
              <a:srgbClr val="2751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823" name="Google Shape;823;p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477253" y="2467993"/>
              <a:ext cx="412837" cy="4128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4" name="Google Shape;824;p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640175" y="2031760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825" name="Google Shape;825;p3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533171" y="3877367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826" name="Google Shape;826;p3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682729" y="3406271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827" name="Google Shape;827;p3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810593" y="2214992"/>
              <a:ext cx="412837" cy="412837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828" name="Google Shape;828;p3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329628" y="2997033"/>
              <a:ext cx="409238" cy="409238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829" name="Google Shape;829;p3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93624" y="4348181"/>
              <a:ext cx="410913" cy="410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0" name="Google Shape;830;p3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47872" y="4205512"/>
              <a:ext cx="420100" cy="4201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grpSp>
          <p:nvGrpSpPr>
            <p:cNvPr id="831" name="Google Shape;831;p30"/>
            <p:cNvGrpSpPr/>
            <p:nvPr/>
          </p:nvGrpSpPr>
          <p:grpSpPr>
            <a:xfrm>
              <a:off x="6701866" y="1380670"/>
              <a:ext cx="1112952" cy="926661"/>
              <a:chOff x="6759545" y="1288331"/>
              <a:chExt cx="1112952" cy="926661"/>
            </a:xfrm>
          </p:grpSpPr>
          <p:sp>
            <p:nvSpPr>
              <p:cNvPr id="832" name="Google Shape;832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54,6K</a:t>
                </a:r>
                <a:endParaRPr sz="1100"/>
              </a:p>
            </p:txBody>
          </p:sp>
          <p:sp>
            <p:nvSpPr>
              <p:cNvPr id="833" name="Google Shape;833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34" name="Google Shape;834;p30"/>
            <p:cNvGrpSpPr/>
            <p:nvPr/>
          </p:nvGrpSpPr>
          <p:grpSpPr>
            <a:xfrm>
              <a:off x="8337628" y="800489"/>
              <a:ext cx="1112952" cy="926661"/>
              <a:chOff x="6759545" y="1288331"/>
              <a:chExt cx="1112952" cy="926661"/>
            </a:xfrm>
          </p:grpSpPr>
          <p:sp>
            <p:nvSpPr>
              <p:cNvPr id="835" name="Google Shape;835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44,6K</a:t>
                </a:r>
                <a:endParaRPr sz="1100"/>
              </a:p>
            </p:txBody>
          </p:sp>
          <p:sp>
            <p:nvSpPr>
              <p:cNvPr id="836" name="Google Shape;836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37" name="Google Shape;837;p30"/>
            <p:cNvGrpSpPr/>
            <p:nvPr/>
          </p:nvGrpSpPr>
          <p:grpSpPr>
            <a:xfrm>
              <a:off x="9800168" y="1605856"/>
              <a:ext cx="1112952" cy="926661"/>
              <a:chOff x="6759545" y="1288331"/>
              <a:chExt cx="1112952" cy="926661"/>
            </a:xfrm>
          </p:grpSpPr>
          <p:sp>
            <p:nvSpPr>
              <p:cNvPr id="838" name="Google Shape;838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74,6K</a:t>
                </a:r>
                <a:endParaRPr sz="1100"/>
              </a:p>
            </p:txBody>
          </p:sp>
          <p:sp>
            <p:nvSpPr>
              <p:cNvPr id="839" name="Google Shape;839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40" name="Google Shape;840;p30"/>
            <p:cNvGrpSpPr/>
            <p:nvPr/>
          </p:nvGrpSpPr>
          <p:grpSpPr>
            <a:xfrm>
              <a:off x="10243698" y="3128166"/>
              <a:ext cx="1112952" cy="926661"/>
              <a:chOff x="6759545" y="1288331"/>
              <a:chExt cx="1112952" cy="926661"/>
            </a:xfrm>
          </p:grpSpPr>
          <p:sp>
            <p:nvSpPr>
              <p:cNvPr id="841" name="Google Shape;841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65,2K</a:t>
                </a:r>
                <a:endParaRPr sz="1100"/>
              </a:p>
            </p:txBody>
          </p:sp>
          <p:sp>
            <p:nvSpPr>
              <p:cNvPr id="842" name="Google Shape;842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43" name="Google Shape;843;p30"/>
            <p:cNvGrpSpPr/>
            <p:nvPr/>
          </p:nvGrpSpPr>
          <p:grpSpPr>
            <a:xfrm>
              <a:off x="9438219" y="4560318"/>
              <a:ext cx="1112952" cy="926661"/>
              <a:chOff x="6759545" y="1288331"/>
              <a:chExt cx="1112952" cy="926661"/>
            </a:xfrm>
          </p:grpSpPr>
          <p:sp>
            <p:nvSpPr>
              <p:cNvPr id="844" name="Google Shape;844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82,9K</a:t>
                </a:r>
                <a:endParaRPr sz="1100"/>
              </a:p>
            </p:txBody>
          </p:sp>
          <p:sp>
            <p:nvSpPr>
              <p:cNvPr id="845" name="Google Shape;845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46" name="Google Shape;846;p30"/>
            <p:cNvGrpSpPr/>
            <p:nvPr/>
          </p:nvGrpSpPr>
          <p:grpSpPr>
            <a:xfrm>
              <a:off x="7913825" y="5017318"/>
              <a:ext cx="1112952" cy="926661"/>
              <a:chOff x="6759545" y="1288331"/>
              <a:chExt cx="1112952" cy="926661"/>
            </a:xfrm>
          </p:grpSpPr>
          <p:sp>
            <p:nvSpPr>
              <p:cNvPr id="847" name="Google Shape;847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70,1K</a:t>
                </a:r>
                <a:endParaRPr sz="1100"/>
              </a:p>
            </p:txBody>
          </p:sp>
          <p:sp>
            <p:nvSpPr>
              <p:cNvPr id="848" name="Google Shape;848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49" name="Google Shape;849;p30"/>
            <p:cNvGrpSpPr/>
            <p:nvPr/>
          </p:nvGrpSpPr>
          <p:grpSpPr>
            <a:xfrm>
              <a:off x="6478674" y="4283081"/>
              <a:ext cx="1112952" cy="926661"/>
              <a:chOff x="6759545" y="1288331"/>
              <a:chExt cx="1112952" cy="926661"/>
            </a:xfrm>
          </p:grpSpPr>
          <p:sp>
            <p:nvSpPr>
              <p:cNvPr id="850" name="Google Shape;850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64,2K</a:t>
                </a:r>
                <a:endParaRPr sz="1100"/>
              </a:p>
            </p:txBody>
          </p:sp>
          <p:sp>
            <p:nvSpPr>
              <p:cNvPr id="851" name="Google Shape;851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  <p:grpSp>
          <p:nvGrpSpPr>
            <p:cNvPr id="852" name="Google Shape;852;p30"/>
            <p:cNvGrpSpPr/>
            <p:nvPr/>
          </p:nvGrpSpPr>
          <p:grpSpPr>
            <a:xfrm>
              <a:off x="6007012" y="2787537"/>
              <a:ext cx="1112952" cy="926661"/>
              <a:chOff x="6759545" y="1288331"/>
              <a:chExt cx="1112952" cy="926661"/>
            </a:xfrm>
          </p:grpSpPr>
          <p:sp>
            <p:nvSpPr>
              <p:cNvPr id="853" name="Google Shape;853;p30"/>
              <p:cNvSpPr txBox="1"/>
              <p:nvPr/>
            </p:nvSpPr>
            <p:spPr>
              <a:xfrm>
                <a:off x="6789613" y="1288331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45,9K</a:t>
                </a:r>
                <a:endParaRPr sz="1100"/>
              </a:p>
            </p:txBody>
          </p:sp>
          <p:sp>
            <p:nvSpPr>
              <p:cNvPr id="854" name="Google Shape;854;p30"/>
              <p:cNvSpPr txBox="1"/>
              <p:nvPr/>
            </p:nvSpPr>
            <p:spPr>
              <a:xfrm>
                <a:off x="6759545" y="1665739"/>
                <a:ext cx="11129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amet</a:t>
                </a:r>
                <a:endParaRPr sz="1100"/>
              </a:p>
            </p:txBody>
          </p:sp>
        </p:grpSp>
      </p:grpSp>
      <p:grpSp>
        <p:nvGrpSpPr>
          <p:cNvPr id="855" name="Google Shape;855;p30"/>
          <p:cNvGrpSpPr/>
          <p:nvPr/>
        </p:nvGrpSpPr>
        <p:grpSpPr>
          <a:xfrm>
            <a:off x="732568" y="722180"/>
            <a:ext cx="3115331" cy="1315744"/>
            <a:chOff x="708710" y="809679"/>
            <a:chExt cx="4153774" cy="1754326"/>
          </a:xfrm>
        </p:grpSpPr>
        <p:sp>
          <p:nvSpPr>
            <p:cNvPr id="856" name="Google Shape;856;p30"/>
            <p:cNvSpPr txBox="1"/>
            <p:nvPr/>
          </p:nvSpPr>
          <p:spPr>
            <a:xfrm>
              <a:off x="708710" y="809679"/>
              <a:ext cx="4153774" cy="17543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Bullet Infographic</a:t>
              </a:r>
              <a:endParaRPr sz="1100"/>
            </a:p>
          </p:txBody>
        </p:sp>
        <p:sp>
          <p:nvSpPr>
            <p:cNvPr id="857" name="Google Shape;857;p30"/>
            <p:cNvSpPr/>
            <p:nvPr/>
          </p:nvSpPr>
          <p:spPr>
            <a:xfrm>
              <a:off x="857040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58" name="Google Shape;858;p30"/>
            <p:cNvSpPr/>
            <p:nvPr/>
          </p:nvSpPr>
          <p:spPr>
            <a:xfrm>
              <a:off x="988743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59" name="Google Shape;859;p30"/>
            <p:cNvSpPr/>
            <p:nvPr/>
          </p:nvSpPr>
          <p:spPr>
            <a:xfrm>
              <a:off x="1120446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860" name="Google Shape;860;p30"/>
            <p:cNvSpPr/>
            <p:nvPr/>
          </p:nvSpPr>
          <p:spPr>
            <a:xfrm>
              <a:off x="1252149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861" name="Google Shape;861;p30"/>
          <p:cNvSpPr txBox="1"/>
          <p:nvPr/>
        </p:nvSpPr>
        <p:spPr>
          <a:xfrm>
            <a:off x="732568" y="2094682"/>
            <a:ext cx="311533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dolore.</a:t>
            </a:r>
            <a:endParaRPr sz="1100"/>
          </a:p>
        </p:txBody>
      </p:sp>
      <p:grpSp>
        <p:nvGrpSpPr>
          <p:cNvPr id="862" name="Google Shape;862;p30"/>
          <p:cNvGrpSpPr/>
          <p:nvPr/>
        </p:nvGrpSpPr>
        <p:grpSpPr>
          <a:xfrm>
            <a:off x="2622506" y="4190487"/>
            <a:ext cx="1113278" cy="230833"/>
            <a:chOff x="3508304" y="5769261"/>
            <a:chExt cx="1484370" cy="307777"/>
          </a:xfrm>
        </p:grpSpPr>
        <p:sp>
          <p:nvSpPr>
            <p:cNvPr id="863" name="Google Shape;863;p30"/>
            <p:cNvSpPr txBox="1"/>
            <p:nvPr/>
          </p:nvSpPr>
          <p:spPr>
            <a:xfrm>
              <a:off x="3508304" y="5769261"/>
              <a:ext cx="9845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See More</a:t>
              </a:r>
              <a:endParaRPr sz="1100"/>
            </a:p>
          </p:txBody>
        </p:sp>
        <p:cxnSp>
          <p:nvCxnSpPr>
            <p:cNvPr id="864" name="Google Shape;864;p30"/>
            <p:cNvCxnSpPr/>
            <p:nvPr/>
          </p:nvCxnSpPr>
          <p:spPr>
            <a:xfrm>
              <a:off x="4492838" y="5923149"/>
              <a:ext cx="499836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grpSp>
        <p:nvGrpSpPr>
          <p:cNvPr id="865" name="Google Shape;865;p30"/>
          <p:cNvGrpSpPr/>
          <p:nvPr/>
        </p:nvGrpSpPr>
        <p:grpSpPr>
          <a:xfrm>
            <a:off x="719739" y="2640193"/>
            <a:ext cx="1641830" cy="1488145"/>
            <a:chOff x="971281" y="3711964"/>
            <a:chExt cx="2189106" cy="1984193"/>
          </a:xfrm>
        </p:grpSpPr>
        <p:pic>
          <p:nvPicPr>
            <p:cNvPr descr="Circle with right arrow" id="866" name="Google Shape;866;p3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 rot="8199784">
              <a:off x="1041611" y="3782294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67" name="Google Shape;867;p30"/>
            <p:cNvSpPr txBox="1"/>
            <p:nvPr/>
          </p:nvSpPr>
          <p:spPr>
            <a:xfrm>
              <a:off x="1361707" y="3768779"/>
              <a:ext cx="13914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 </a:t>
              </a:r>
              <a:endParaRPr sz="1100"/>
            </a:p>
          </p:txBody>
        </p:sp>
        <p:sp>
          <p:nvSpPr>
            <p:cNvPr id="868" name="Google Shape;868;p30"/>
            <p:cNvSpPr txBox="1"/>
            <p:nvPr/>
          </p:nvSpPr>
          <p:spPr>
            <a:xfrm>
              <a:off x="1361707" y="4161012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680+</a:t>
              </a:r>
              <a:endParaRPr sz="1100"/>
            </a:p>
          </p:txBody>
        </p:sp>
        <p:grpSp>
          <p:nvGrpSpPr>
            <p:cNvPr id="869" name="Google Shape;869;p30"/>
            <p:cNvGrpSpPr/>
            <p:nvPr/>
          </p:nvGrpSpPr>
          <p:grpSpPr>
            <a:xfrm>
              <a:off x="1455355" y="4725500"/>
              <a:ext cx="1705032" cy="316369"/>
              <a:chOff x="1182067" y="5164076"/>
              <a:chExt cx="1705032" cy="316369"/>
            </a:xfrm>
          </p:grpSpPr>
          <p:sp>
            <p:nvSpPr>
              <p:cNvPr id="870" name="Google Shape;870;p30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71" name="Google Shape;871;p30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872" name="Google Shape;872;p30"/>
            <p:cNvGrpSpPr/>
            <p:nvPr/>
          </p:nvGrpSpPr>
          <p:grpSpPr>
            <a:xfrm>
              <a:off x="1455355" y="5052644"/>
              <a:ext cx="1705032" cy="316369"/>
              <a:chOff x="1182067" y="5491220"/>
              <a:chExt cx="1705032" cy="316369"/>
            </a:xfrm>
          </p:grpSpPr>
          <p:sp>
            <p:nvSpPr>
              <p:cNvPr id="873" name="Google Shape;873;p30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74" name="Google Shape;874;p30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875" name="Google Shape;875;p30"/>
            <p:cNvGrpSpPr/>
            <p:nvPr/>
          </p:nvGrpSpPr>
          <p:grpSpPr>
            <a:xfrm>
              <a:off x="1455355" y="5379788"/>
              <a:ext cx="1705032" cy="316369"/>
              <a:chOff x="1182067" y="5818364"/>
              <a:chExt cx="1705032" cy="316369"/>
            </a:xfrm>
          </p:grpSpPr>
          <p:sp>
            <p:nvSpPr>
              <p:cNvPr id="876" name="Google Shape;876;p30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77" name="Google Shape;877;p30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878" name="Google Shape;878;p30"/>
          <p:cNvGrpSpPr/>
          <p:nvPr/>
        </p:nvGrpSpPr>
        <p:grpSpPr>
          <a:xfrm>
            <a:off x="2329687" y="2640193"/>
            <a:ext cx="1641830" cy="1488145"/>
            <a:chOff x="971281" y="3711964"/>
            <a:chExt cx="2189106" cy="1984193"/>
          </a:xfrm>
        </p:grpSpPr>
        <p:pic>
          <p:nvPicPr>
            <p:cNvPr descr="Circle with right arrow" id="879" name="Google Shape;879;p30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 rot="8199784">
              <a:off x="1041611" y="3782294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0" name="Google Shape;880;p30"/>
            <p:cNvSpPr txBox="1"/>
            <p:nvPr/>
          </p:nvSpPr>
          <p:spPr>
            <a:xfrm>
              <a:off x="1361707" y="3768779"/>
              <a:ext cx="13914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 </a:t>
              </a:r>
              <a:endParaRPr sz="1100"/>
            </a:p>
          </p:txBody>
        </p:sp>
        <p:sp>
          <p:nvSpPr>
            <p:cNvPr id="881" name="Google Shape;881;p30"/>
            <p:cNvSpPr txBox="1"/>
            <p:nvPr/>
          </p:nvSpPr>
          <p:spPr>
            <a:xfrm>
              <a:off x="1361707" y="4161012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450+</a:t>
              </a:r>
              <a:endParaRPr sz="1100"/>
            </a:p>
          </p:txBody>
        </p:sp>
        <p:grpSp>
          <p:nvGrpSpPr>
            <p:cNvPr id="882" name="Google Shape;882;p30"/>
            <p:cNvGrpSpPr/>
            <p:nvPr/>
          </p:nvGrpSpPr>
          <p:grpSpPr>
            <a:xfrm>
              <a:off x="1455355" y="4725500"/>
              <a:ext cx="1705032" cy="316369"/>
              <a:chOff x="1182067" y="5164076"/>
              <a:chExt cx="1705032" cy="316369"/>
            </a:xfrm>
          </p:grpSpPr>
          <p:sp>
            <p:nvSpPr>
              <p:cNvPr id="883" name="Google Shape;883;p30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84" name="Google Shape;884;p30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885" name="Google Shape;885;p30"/>
            <p:cNvGrpSpPr/>
            <p:nvPr/>
          </p:nvGrpSpPr>
          <p:grpSpPr>
            <a:xfrm>
              <a:off x="1455355" y="5052644"/>
              <a:ext cx="1705032" cy="316369"/>
              <a:chOff x="1182067" y="5491220"/>
              <a:chExt cx="1705032" cy="316369"/>
            </a:xfrm>
          </p:grpSpPr>
          <p:sp>
            <p:nvSpPr>
              <p:cNvPr id="886" name="Google Shape;886;p30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87" name="Google Shape;887;p30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888" name="Google Shape;888;p30"/>
            <p:cNvGrpSpPr/>
            <p:nvPr/>
          </p:nvGrpSpPr>
          <p:grpSpPr>
            <a:xfrm>
              <a:off x="1455355" y="5379788"/>
              <a:ext cx="1705032" cy="316369"/>
              <a:chOff x="1182067" y="5818364"/>
              <a:chExt cx="1705032" cy="316369"/>
            </a:xfrm>
          </p:grpSpPr>
          <p:sp>
            <p:nvSpPr>
              <p:cNvPr id="889" name="Google Shape;889;p30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890" name="Google Shape;890;p30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891" name="Google Shape;891;p30"/>
          <p:cNvGrpSpPr/>
          <p:nvPr/>
        </p:nvGrpSpPr>
        <p:grpSpPr>
          <a:xfrm>
            <a:off x="1012559" y="4190487"/>
            <a:ext cx="1113278" cy="230833"/>
            <a:chOff x="1361707" y="5761979"/>
            <a:chExt cx="1484370" cy="307777"/>
          </a:xfrm>
        </p:grpSpPr>
        <p:sp>
          <p:nvSpPr>
            <p:cNvPr id="892" name="Google Shape;892;p30"/>
            <p:cNvSpPr txBox="1"/>
            <p:nvPr/>
          </p:nvSpPr>
          <p:spPr>
            <a:xfrm>
              <a:off x="1361707" y="5761979"/>
              <a:ext cx="9845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See More</a:t>
              </a:r>
              <a:endParaRPr sz="1100"/>
            </a:p>
          </p:txBody>
        </p:sp>
        <p:cxnSp>
          <p:nvCxnSpPr>
            <p:cNvPr id="893" name="Google Shape;893;p30"/>
            <p:cNvCxnSpPr/>
            <p:nvPr/>
          </p:nvCxnSpPr>
          <p:spPr>
            <a:xfrm>
              <a:off x="2346241" y="5915867"/>
              <a:ext cx="499836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" name="Google Shape;898;p31"/>
          <p:cNvGrpSpPr/>
          <p:nvPr/>
        </p:nvGrpSpPr>
        <p:grpSpPr>
          <a:xfrm>
            <a:off x="823227" y="638204"/>
            <a:ext cx="7497546" cy="3867092"/>
            <a:chOff x="1190260" y="878680"/>
            <a:chExt cx="9996728" cy="5156123"/>
          </a:xfrm>
        </p:grpSpPr>
        <p:grpSp>
          <p:nvGrpSpPr>
            <p:cNvPr id="899" name="Google Shape;899;p31"/>
            <p:cNvGrpSpPr/>
            <p:nvPr/>
          </p:nvGrpSpPr>
          <p:grpSpPr>
            <a:xfrm>
              <a:off x="1506867" y="2036761"/>
              <a:ext cx="9359924" cy="2784478"/>
              <a:chOff x="756204" y="2489200"/>
              <a:chExt cx="9359924" cy="2784478"/>
            </a:xfrm>
          </p:grpSpPr>
          <p:sp>
            <p:nvSpPr>
              <p:cNvPr id="900" name="Google Shape;900;p31"/>
              <p:cNvSpPr/>
              <p:nvPr/>
            </p:nvSpPr>
            <p:spPr>
              <a:xfrm>
                <a:off x="756204" y="2489200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1" name="Google Shape;901;p31"/>
              <p:cNvSpPr/>
              <p:nvPr/>
            </p:nvSpPr>
            <p:spPr>
              <a:xfrm flipH="1" rot="10800000">
                <a:off x="2076891" y="3881439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2" name="Google Shape;902;p31"/>
              <p:cNvSpPr/>
              <p:nvPr/>
            </p:nvSpPr>
            <p:spPr>
              <a:xfrm flipH="1">
                <a:off x="3393188" y="2489200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3" name="Google Shape;903;p31"/>
              <p:cNvSpPr/>
              <p:nvPr/>
            </p:nvSpPr>
            <p:spPr>
              <a:xfrm flipH="1" rot="10800000">
                <a:off x="4718722" y="3881439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4" name="Google Shape;904;p31"/>
              <p:cNvSpPr/>
              <p:nvPr/>
            </p:nvSpPr>
            <p:spPr>
              <a:xfrm flipH="1">
                <a:off x="6032102" y="2489200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5" name="Google Shape;905;p31"/>
              <p:cNvSpPr/>
              <p:nvPr/>
            </p:nvSpPr>
            <p:spPr>
              <a:xfrm flipH="1" rot="10800000">
                <a:off x="7351771" y="3881439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6" name="Google Shape;906;p31"/>
              <p:cNvSpPr/>
              <p:nvPr/>
            </p:nvSpPr>
            <p:spPr>
              <a:xfrm flipH="1">
                <a:off x="8663565" y="2489200"/>
                <a:ext cx="1452563" cy="1392239"/>
              </a:xfrm>
              <a:custGeom>
                <a:rect b="b" l="l" r="r" t="t"/>
                <a:pathLst>
                  <a:path extrusionOk="0" h="1392239" w="1452563">
                    <a:moveTo>
                      <a:pt x="705655" y="0"/>
                    </a:moveTo>
                    <a:lnTo>
                      <a:pt x="746908" y="0"/>
                    </a:lnTo>
                    <a:cubicBezTo>
                      <a:pt x="1136630" y="0"/>
                      <a:pt x="1452563" y="315933"/>
                      <a:pt x="1452563" y="705655"/>
                    </a:cubicBezTo>
                    <a:lnTo>
                      <a:pt x="1452563" y="1313872"/>
                    </a:lnTo>
                    <a:lnTo>
                      <a:pt x="1444663" y="1392239"/>
                    </a:lnTo>
                    <a:lnTo>
                      <a:pt x="1321612" y="1392239"/>
                    </a:lnTo>
                    <a:lnTo>
                      <a:pt x="1326489" y="1343855"/>
                    </a:lnTo>
                    <a:lnTo>
                      <a:pt x="1326489" y="704953"/>
                    </a:lnTo>
                    <a:cubicBezTo>
                      <a:pt x="1326489" y="381013"/>
                      <a:pt x="1063884" y="118408"/>
                      <a:pt x="739944" y="118408"/>
                    </a:cubicBezTo>
                    <a:lnTo>
                      <a:pt x="705655" y="118408"/>
                    </a:lnTo>
                    <a:cubicBezTo>
                      <a:pt x="381715" y="118408"/>
                      <a:pt x="119110" y="381013"/>
                      <a:pt x="119110" y="704953"/>
                    </a:cubicBezTo>
                    <a:lnTo>
                      <a:pt x="119110" y="1343855"/>
                    </a:lnTo>
                    <a:lnTo>
                      <a:pt x="123988" y="1392239"/>
                    </a:lnTo>
                    <a:lnTo>
                      <a:pt x="7900" y="1392239"/>
                    </a:lnTo>
                    <a:lnTo>
                      <a:pt x="0" y="1313872"/>
                    </a:lnTo>
                    <a:lnTo>
                      <a:pt x="0" y="705655"/>
                    </a:lnTo>
                    <a:cubicBezTo>
                      <a:pt x="0" y="315933"/>
                      <a:pt x="315933" y="0"/>
                      <a:pt x="7056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7" name="Google Shape;907;p31"/>
              <p:cNvSpPr/>
              <p:nvPr/>
            </p:nvSpPr>
            <p:spPr>
              <a:xfrm>
                <a:off x="1012817" y="2715651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8" name="Google Shape;908;p31"/>
              <p:cNvSpPr/>
              <p:nvPr/>
            </p:nvSpPr>
            <p:spPr>
              <a:xfrm>
                <a:off x="3649801" y="2715651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09" name="Google Shape;909;p31"/>
              <p:cNvSpPr/>
              <p:nvPr/>
            </p:nvSpPr>
            <p:spPr>
              <a:xfrm>
                <a:off x="6293868" y="2715651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10" name="Google Shape;910;p31"/>
              <p:cNvSpPr/>
              <p:nvPr/>
            </p:nvSpPr>
            <p:spPr>
              <a:xfrm>
                <a:off x="8920178" y="2715651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11" name="Google Shape;911;p31"/>
              <p:cNvSpPr/>
              <p:nvPr/>
            </p:nvSpPr>
            <p:spPr>
              <a:xfrm>
                <a:off x="7608384" y="4005264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12" name="Google Shape;912;p31"/>
              <p:cNvSpPr/>
              <p:nvPr/>
            </p:nvSpPr>
            <p:spPr>
              <a:xfrm>
                <a:off x="4968770" y="4005264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13" name="Google Shape;913;p31"/>
              <p:cNvSpPr/>
              <p:nvPr/>
            </p:nvSpPr>
            <p:spPr>
              <a:xfrm>
                <a:off x="2333504" y="4005264"/>
                <a:ext cx="939336" cy="939336"/>
              </a:xfrm>
              <a:prstGeom prst="flowChartConnector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254000" rotWithShape="0" algn="tl" dir="3600000" dist="127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pic>
            <p:nvPicPr>
              <p:cNvPr id="914" name="Google Shape;914;p3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9161308" y="2956781"/>
                <a:ext cx="457076" cy="4570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5" name="Google Shape;915;p3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1253947" y="2956781"/>
                <a:ext cx="457076" cy="457076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pic>
            <p:nvPicPr>
              <p:cNvPr id="916" name="Google Shape;916;p3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2574634" y="4246394"/>
                <a:ext cx="457076" cy="457076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pic>
            <p:nvPicPr>
              <p:cNvPr id="917" name="Google Shape;917;p3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7849514" y="4246394"/>
                <a:ext cx="457076" cy="457076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pic>
            <p:nvPicPr>
              <p:cNvPr id="918" name="Google Shape;918;p3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5209900" y="4246394"/>
                <a:ext cx="457076" cy="457076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pic>
            <p:nvPicPr>
              <p:cNvPr id="919" name="Google Shape;919;p3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890931" y="2956781"/>
                <a:ext cx="457076" cy="4570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20" name="Google Shape;920;p31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6534998" y="2956781"/>
                <a:ext cx="457076" cy="457076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</p:grpSp>
        <p:grpSp>
          <p:nvGrpSpPr>
            <p:cNvPr id="921" name="Google Shape;921;p31"/>
            <p:cNvGrpSpPr/>
            <p:nvPr/>
          </p:nvGrpSpPr>
          <p:grpSpPr>
            <a:xfrm>
              <a:off x="1190260" y="878680"/>
              <a:ext cx="2085776" cy="942937"/>
              <a:chOff x="1205657" y="4929561"/>
              <a:chExt cx="2085776" cy="942937"/>
            </a:xfrm>
          </p:grpSpPr>
          <p:sp>
            <p:nvSpPr>
              <p:cNvPr id="922" name="Google Shape;922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23" name="Google Shape;923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24" name="Google Shape;924;p31"/>
            <p:cNvGrpSpPr/>
            <p:nvPr/>
          </p:nvGrpSpPr>
          <p:grpSpPr>
            <a:xfrm>
              <a:off x="2510947" y="5091866"/>
              <a:ext cx="2085776" cy="942937"/>
              <a:chOff x="1205657" y="4929561"/>
              <a:chExt cx="2085776" cy="942937"/>
            </a:xfrm>
          </p:grpSpPr>
          <p:sp>
            <p:nvSpPr>
              <p:cNvPr id="925" name="Google Shape;925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26" name="Google Shape;926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27" name="Google Shape;927;p31"/>
            <p:cNvGrpSpPr/>
            <p:nvPr/>
          </p:nvGrpSpPr>
          <p:grpSpPr>
            <a:xfrm>
              <a:off x="3827244" y="878680"/>
              <a:ext cx="2085776" cy="942937"/>
              <a:chOff x="1205657" y="4929561"/>
              <a:chExt cx="2085776" cy="942937"/>
            </a:xfrm>
          </p:grpSpPr>
          <p:sp>
            <p:nvSpPr>
              <p:cNvPr id="928" name="Google Shape;928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29" name="Google Shape;929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30" name="Google Shape;930;p31"/>
            <p:cNvGrpSpPr/>
            <p:nvPr/>
          </p:nvGrpSpPr>
          <p:grpSpPr>
            <a:xfrm>
              <a:off x="5152778" y="5091866"/>
              <a:ext cx="2085776" cy="942937"/>
              <a:chOff x="1205657" y="4929561"/>
              <a:chExt cx="2085776" cy="942937"/>
            </a:xfrm>
          </p:grpSpPr>
          <p:sp>
            <p:nvSpPr>
              <p:cNvPr id="931" name="Google Shape;931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32" name="Google Shape;932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33" name="Google Shape;933;p31"/>
            <p:cNvGrpSpPr/>
            <p:nvPr/>
          </p:nvGrpSpPr>
          <p:grpSpPr>
            <a:xfrm>
              <a:off x="6464228" y="878680"/>
              <a:ext cx="2085776" cy="942937"/>
              <a:chOff x="1205657" y="4929561"/>
              <a:chExt cx="2085776" cy="942937"/>
            </a:xfrm>
          </p:grpSpPr>
          <p:sp>
            <p:nvSpPr>
              <p:cNvPr id="934" name="Google Shape;934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35" name="Google Shape;935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36" name="Google Shape;936;p31"/>
            <p:cNvGrpSpPr/>
            <p:nvPr/>
          </p:nvGrpSpPr>
          <p:grpSpPr>
            <a:xfrm>
              <a:off x="7782368" y="5091866"/>
              <a:ext cx="2085776" cy="942937"/>
              <a:chOff x="1205657" y="4929561"/>
              <a:chExt cx="2085776" cy="942937"/>
            </a:xfrm>
          </p:grpSpPr>
          <p:sp>
            <p:nvSpPr>
              <p:cNvPr id="937" name="Google Shape;937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38" name="Google Shape;938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39" name="Google Shape;939;p31"/>
            <p:cNvGrpSpPr/>
            <p:nvPr/>
          </p:nvGrpSpPr>
          <p:grpSpPr>
            <a:xfrm>
              <a:off x="9101212" y="878680"/>
              <a:ext cx="2085776" cy="942937"/>
              <a:chOff x="1205657" y="4929561"/>
              <a:chExt cx="2085776" cy="942937"/>
            </a:xfrm>
          </p:grpSpPr>
          <p:sp>
            <p:nvSpPr>
              <p:cNvPr id="940" name="Google Shape;940;p31"/>
              <p:cNvSpPr txBox="1"/>
              <p:nvPr/>
            </p:nvSpPr>
            <p:spPr>
              <a:xfrm>
                <a:off x="1306628" y="4929561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941" name="Google Shape;941;p31"/>
              <p:cNvSpPr txBox="1"/>
              <p:nvPr/>
            </p:nvSpPr>
            <p:spPr>
              <a:xfrm>
                <a:off x="1205657" y="5323245"/>
                <a:ext cx="2085776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942" name="Google Shape;942;p31"/>
            <p:cNvGrpSpPr/>
            <p:nvPr/>
          </p:nvGrpSpPr>
          <p:grpSpPr>
            <a:xfrm>
              <a:off x="1433048" y="3305413"/>
              <a:ext cx="247173" cy="247173"/>
              <a:chOff x="2383897" y="4376264"/>
              <a:chExt cx="247173" cy="247173"/>
            </a:xfrm>
          </p:grpSpPr>
          <p:sp>
            <p:nvSpPr>
              <p:cNvPr id="943" name="Google Shape;943;p31"/>
              <p:cNvSpPr/>
              <p:nvPr/>
            </p:nvSpPr>
            <p:spPr>
              <a:xfrm>
                <a:off x="2383897" y="4376264"/>
                <a:ext cx="247173" cy="247173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08000" sx="102000" rotWithShape="0" algn="ctr" sy="102000">
                  <a:srgbClr val="000000">
                    <a:alpha val="2784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44" name="Google Shape;944;p31"/>
              <p:cNvSpPr/>
              <p:nvPr/>
            </p:nvSpPr>
            <p:spPr>
              <a:xfrm>
                <a:off x="2422816" y="4415183"/>
                <a:ext cx="169334" cy="1693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945" name="Google Shape;945;p31"/>
            <p:cNvGrpSpPr/>
            <p:nvPr/>
          </p:nvGrpSpPr>
          <p:grpSpPr>
            <a:xfrm>
              <a:off x="10685133" y="3305413"/>
              <a:ext cx="247173" cy="247173"/>
              <a:chOff x="2383897" y="4376264"/>
              <a:chExt cx="247173" cy="247173"/>
            </a:xfrm>
          </p:grpSpPr>
          <p:sp>
            <p:nvSpPr>
              <p:cNvPr id="946" name="Google Shape;946;p31"/>
              <p:cNvSpPr/>
              <p:nvPr/>
            </p:nvSpPr>
            <p:spPr>
              <a:xfrm>
                <a:off x="2383897" y="4376264"/>
                <a:ext cx="247173" cy="247173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08000" sx="102000" rotWithShape="0" algn="ctr" sy="102000">
                  <a:srgbClr val="000000">
                    <a:alpha val="2784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947" name="Google Shape;947;p31"/>
              <p:cNvSpPr/>
              <p:nvPr/>
            </p:nvSpPr>
            <p:spPr>
              <a:xfrm>
                <a:off x="2422816" y="4415183"/>
                <a:ext cx="169334" cy="1693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" name="Google Shape;952;p32"/>
          <p:cNvGrpSpPr/>
          <p:nvPr/>
        </p:nvGrpSpPr>
        <p:grpSpPr>
          <a:xfrm>
            <a:off x="3528910" y="-241374"/>
            <a:ext cx="5637680" cy="5637809"/>
            <a:chOff x="4705213" y="-321832"/>
            <a:chExt cx="7516906" cy="7517079"/>
          </a:xfrm>
        </p:grpSpPr>
        <p:grpSp>
          <p:nvGrpSpPr>
            <p:cNvPr id="953" name="Google Shape;953;p32"/>
            <p:cNvGrpSpPr/>
            <p:nvPr/>
          </p:nvGrpSpPr>
          <p:grpSpPr>
            <a:xfrm>
              <a:off x="4705213" y="-321832"/>
              <a:ext cx="7516906" cy="7517079"/>
              <a:chOff x="-1082921" y="-350326"/>
              <a:chExt cx="7516906" cy="7517079"/>
            </a:xfrm>
          </p:grpSpPr>
          <p:grpSp>
            <p:nvGrpSpPr>
              <p:cNvPr id="954" name="Google Shape;954;p32"/>
              <p:cNvGrpSpPr/>
              <p:nvPr/>
            </p:nvGrpSpPr>
            <p:grpSpPr>
              <a:xfrm>
                <a:off x="-1082921" y="-350326"/>
                <a:ext cx="7516906" cy="7517079"/>
                <a:chOff x="-1082921" y="-350326"/>
                <a:chExt cx="7516906" cy="7517079"/>
              </a:xfrm>
            </p:grpSpPr>
            <p:sp>
              <p:nvSpPr>
                <p:cNvPr id="955" name="Google Shape;955;p32"/>
                <p:cNvSpPr/>
                <p:nvPr/>
              </p:nvSpPr>
              <p:spPr>
                <a:xfrm>
                  <a:off x="68143" y="756223"/>
                  <a:ext cx="5214779" cy="5303983"/>
                </a:xfrm>
                <a:prstGeom prst="pie">
                  <a:avLst>
                    <a:gd fmla="val 12285604" name="adj1"/>
                    <a:gd fmla="val 14768134" name="adj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56" name="Google Shape;956;p32"/>
                <p:cNvSpPr/>
                <p:nvPr/>
              </p:nvSpPr>
              <p:spPr>
                <a:xfrm flipH="1">
                  <a:off x="68143" y="756223"/>
                  <a:ext cx="5214779" cy="5303983"/>
                </a:xfrm>
                <a:prstGeom prst="pie">
                  <a:avLst>
                    <a:gd fmla="val 12285604" name="adj1"/>
                    <a:gd fmla="val 14768134" name="adj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57" name="Google Shape;957;p32"/>
                <p:cNvSpPr/>
                <p:nvPr/>
              </p:nvSpPr>
              <p:spPr>
                <a:xfrm flipH="1" rot="10800000">
                  <a:off x="39238" y="756223"/>
                  <a:ext cx="5272589" cy="5303982"/>
                </a:xfrm>
                <a:prstGeom prst="pie">
                  <a:avLst>
                    <a:gd fmla="val 12285604" name="adj1"/>
                    <a:gd fmla="val 14768134" name="adj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58" name="Google Shape;958;p32"/>
                <p:cNvSpPr/>
                <p:nvPr/>
              </p:nvSpPr>
              <p:spPr>
                <a:xfrm rot="10800000">
                  <a:off x="51611" y="756223"/>
                  <a:ext cx="5247843" cy="5303982"/>
                </a:xfrm>
                <a:prstGeom prst="pie">
                  <a:avLst>
                    <a:gd fmla="val 12285604" name="adj1"/>
                    <a:gd fmla="val 14768134" name="adj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59" name="Google Shape;959;p32"/>
                <p:cNvSpPr/>
                <p:nvPr/>
              </p:nvSpPr>
              <p:spPr>
                <a:xfrm flipH="1" rot="-8114896">
                  <a:off x="24901" y="743479"/>
                  <a:ext cx="5301263" cy="5329470"/>
                </a:xfrm>
                <a:prstGeom prst="pie">
                  <a:avLst>
                    <a:gd fmla="val 12301299" name="adj1"/>
                    <a:gd fmla="val 14768134" name="adj2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0" name="Google Shape;960;p32"/>
                <p:cNvSpPr/>
                <p:nvPr/>
              </p:nvSpPr>
              <p:spPr>
                <a:xfrm rot="8114896">
                  <a:off x="24998" y="743576"/>
                  <a:ext cx="5301069" cy="5329277"/>
                </a:xfrm>
                <a:prstGeom prst="pie">
                  <a:avLst>
                    <a:gd fmla="val 12301299" name="adj1"/>
                    <a:gd fmla="val 14768134" name="adj2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1" name="Google Shape;961;p32"/>
                <p:cNvSpPr/>
                <p:nvPr/>
              </p:nvSpPr>
              <p:spPr>
                <a:xfrm flipH="1" rot="-2714896">
                  <a:off x="68143" y="756223"/>
                  <a:ext cx="5214779" cy="5303983"/>
                </a:xfrm>
                <a:prstGeom prst="pie">
                  <a:avLst>
                    <a:gd fmla="val 12301299" name="adj1"/>
                    <a:gd fmla="val 14768134" name="adj2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2" name="Google Shape;962;p32"/>
                <p:cNvSpPr/>
                <p:nvPr/>
              </p:nvSpPr>
              <p:spPr>
                <a:xfrm rot="-8085104">
                  <a:off x="68143" y="756223"/>
                  <a:ext cx="5214779" cy="5303983"/>
                </a:xfrm>
                <a:prstGeom prst="pie">
                  <a:avLst>
                    <a:gd fmla="val 12301299" name="adj1"/>
                    <a:gd fmla="val 14768134" name="adj2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963" name="Google Shape;963;p32"/>
              <p:cNvSpPr/>
              <p:nvPr/>
            </p:nvSpPr>
            <p:spPr>
              <a:xfrm>
                <a:off x="1392132" y="2124244"/>
                <a:ext cx="2566800" cy="256794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grpSp>
            <p:nvGrpSpPr>
              <p:cNvPr id="964" name="Google Shape;964;p32"/>
              <p:cNvGrpSpPr/>
              <p:nvPr/>
            </p:nvGrpSpPr>
            <p:grpSpPr>
              <a:xfrm>
                <a:off x="90984" y="909283"/>
                <a:ext cx="5094376" cy="4991036"/>
                <a:chOff x="100835" y="953121"/>
                <a:chExt cx="5094376" cy="4991036"/>
              </a:xfrm>
            </p:grpSpPr>
            <p:sp>
              <p:nvSpPr>
                <p:cNvPr id="965" name="Google Shape;965;p32"/>
                <p:cNvSpPr/>
                <p:nvPr/>
              </p:nvSpPr>
              <p:spPr>
                <a:xfrm rot="1367208">
                  <a:off x="111667" y="2610185"/>
                  <a:ext cx="1576544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6" name="Google Shape;966;p32"/>
                <p:cNvSpPr/>
                <p:nvPr/>
              </p:nvSpPr>
              <p:spPr>
                <a:xfrm flipH="1" rot="-1367208">
                  <a:off x="3520740" y="2650748"/>
                  <a:ext cx="1664316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7" name="Google Shape;967;p32"/>
                <p:cNvSpPr/>
                <p:nvPr/>
              </p:nvSpPr>
              <p:spPr>
                <a:xfrm flipH="1" rot="9432792">
                  <a:off x="76867" y="4099956"/>
                  <a:ext cx="1563101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8" name="Google Shape;968;p32"/>
                <p:cNvSpPr/>
                <p:nvPr/>
              </p:nvSpPr>
              <p:spPr>
                <a:xfrm rot="-9432792">
                  <a:off x="3744433" y="4076644"/>
                  <a:ext cx="1471158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69" name="Google Shape;969;p32"/>
                <p:cNvSpPr/>
                <p:nvPr/>
              </p:nvSpPr>
              <p:spPr>
                <a:xfrm rot="6767208">
                  <a:off x="2675668" y="1581444"/>
                  <a:ext cx="1480369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0" name="Google Shape;970;p32"/>
                <p:cNvSpPr/>
                <p:nvPr/>
              </p:nvSpPr>
              <p:spPr>
                <a:xfrm flipH="1" rot="4132914">
                  <a:off x="2683967" y="5134062"/>
                  <a:ext cx="1438490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1" name="Google Shape;971;p32"/>
                <p:cNvSpPr/>
                <p:nvPr/>
              </p:nvSpPr>
              <p:spPr>
                <a:xfrm flipH="1" rot="-6735922">
                  <a:off x="1249189" y="1557547"/>
                  <a:ext cx="1452974" cy="218623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2" name="Google Shape;972;p32"/>
                <p:cNvSpPr/>
                <p:nvPr/>
              </p:nvSpPr>
              <p:spPr>
                <a:xfrm rot="-4032792">
                  <a:off x="1223182" y="5139354"/>
                  <a:ext cx="1458128" cy="191221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973" name="Google Shape;973;p32"/>
              <p:cNvGrpSpPr/>
              <p:nvPr/>
            </p:nvGrpSpPr>
            <p:grpSpPr>
              <a:xfrm>
                <a:off x="1601594" y="2330621"/>
                <a:ext cx="2147877" cy="2155187"/>
                <a:chOff x="7389238" y="2351028"/>
                <a:chExt cx="2147877" cy="2155187"/>
              </a:xfrm>
            </p:grpSpPr>
            <p:sp>
              <p:nvSpPr>
                <p:cNvPr id="974" name="Google Shape;974;p32"/>
                <p:cNvSpPr/>
                <p:nvPr/>
              </p:nvSpPr>
              <p:spPr>
                <a:xfrm flipH="1" rot="-8220000">
                  <a:off x="7642559" y="4076965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5" name="Google Shape;975;p32"/>
                <p:cNvSpPr/>
                <p:nvPr/>
              </p:nvSpPr>
              <p:spPr>
                <a:xfrm flipH="1" rot="10800000">
                  <a:off x="8303431" y="4336884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6" name="Google Shape;976;p32"/>
                <p:cNvSpPr/>
                <p:nvPr/>
              </p:nvSpPr>
              <p:spPr>
                <a:xfrm flipH="1" rot="-2700000">
                  <a:off x="7615020" y="2639262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7" name="Google Shape;977;p32"/>
                <p:cNvSpPr/>
                <p:nvPr/>
              </p:nvSpPr>
              <p:spPr>
                <a:xfrm flipH="1" rot="-5400000">
                  <a:off x="7317334" y="3319189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8" name="Google Shape;978;p32"/>
                <p:cNvSpPr/>
                <p:nvPr/>
              </p:nvSpPr>
              <p:spPr>
                <a:xfrm rot="8220000">
                  <a:off x="8989632" y="4058390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79" name="Google Shape;979;p32"/>
                <p:cNvSpPr/>
                <p:nvPr/>
              </p:nvSpPr>
              <p:spPr>
                <a:xfrm rot="5400000">
                  <a:off x="9295880" y="3319189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80" name="Google Shape;980;p32"/>
                <p:cNvSpPr/>
                <p:nvPr/>
              </p:nvSpPr>
              <p:spPr>
                <a:xfrm rot="2700000">
                  <a:off x="9009576" y="2648787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81" name="Google Shape;981;p32"/>
                <p:cNvSpPr/>
                <p:nvPr/>
              </p:nvSpPr>
              <p:spPr>
                <a:xfrm>
                  <a:off x="8303431" y="2351028"/>
                  <a:ext cx="313139" cy="16933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982" name="Google Shape;982;p32"/>
                <p:cNvSpPr/>
                <p:nvPr/>
              </p:nvSpPr>
              <p:spPr>
                <a:xfrm>
                  <a:off x="7556295" y="2519199"/>
                  <a:ext cx="1830500" cy="1830498"/>
                </a:xfrm>
                <a:prstGeom prst="flowChartConnector">
                  <a:avLst/>
                </a:prstGeom>
                <a:noFill/>
                <a:ln cap="flat" cmpd="sng" w="19050">
                  <a:solidFill>
                    <a:srgbClr val="7F7F7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grpSp>
              <p:nvGrpSpPr>
                <p:cNvPr id="983" name="Google Shape;983;p32"/>
                <p:cNvGrpSpPr/>
                <p:nvPr/>
              </p:nvGrpSpPr>
              <p:grpSpPr>
                <a:xfrm>
                  <a:off x="8033223" y="3002795"/>
                  <a:ext cx="867314" cy="867314"/>
                  <a:chOff x="8932783" y="3778662"/>
                  <a:chExt cx="1229393" cy="1229393"/>
                </a:xfrm>
              </p:grpSpPr>
              <p:sp>
                <p:nvSpPr>
                  <p:cNvPr id="984" name="Google Shape;984;p32"/>
                  <p:cNvSpPr/>
                  <p:nvPr/>
                </p:nvSpPr>
                <p:spPr>
                  <a:xfrm>
                    <a:off x="8932783" y="3778662"/>
                    <a:ext cx="1229393" cy="1229393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0" sx="102000" rotWithShape="0" algn="ctr" sy="102000">
                      <a:srgbClr val="000000">
                        <a:alpha val="9803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pic>
                <p:nvPicPr>
                  <p:cNvPr id="985" name="Google Shape;985;p32"/>
                  <p:cNvPicPr preferRelativeResize="0"/>
                  <p:nvPr/>
                </p:nvPicPr>
                <p:blipFill rotWithShape="1">
                  <a:blip r:embed="rId3">
                    <a:alphaModFix/>
                  </a:blip>
                  <a:srcRect b="0" l="0" r="0" t="0"/>
                  <a:stretch/>
                </p:blipFill>
                <p:spPr>
                  <a:xfrm>
                    <a:off x="9342022" y="4187901"/>
                    <a:ext cx="410914" cy="410914"/>
                  </a:xfrm>
                  <a:custGeom>
                    <a:rect b="b" l="l" r="r" t="t"/>
                    <a:pathLst>
                      <a:path extrusionOk="0" h="710146" w="685800">
                        <a:moveTo>
                          <a:pt x="0" y="0"/>
                        </a:moveTo>
                        <a:lnTo>
                          <a:pt x="685800" y="0"/>
                        </a:lnTo>
                        <a:lnTo>
                          <a:pt x="685800" y="710146"/>
                        </a:lnTo>
                        <a:lnTo>
                          <a:pt x="0" y="710146"/>
                        </a:lnTo>
                        <a:close/>
                      </a:path>
                    </a:pathLst>
                  </a:custGeom>
                  <a:noFill/>
                  <a:ln>
                    <a:noFill/>
                  </a:ln>
                </p:spPr>
              </p:pic>
            </p:grpSp>
          </p:grpSp>
        </p:grpSp>
        <p:sp>
          <p:nvSpPr>
            <p:cNvPr id="986" name="Google Shape;986;p32"/>
            <p:cNvSpPr txBox="1"/>
            <p:nvPr/>
          </p:nvSpPr>
          <p:spPr>
            <a:xfrm>
              <a:off x="6598800" y="1807452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85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87" name="Google Shape;987;p32"/>
            <p:cNvSpPr txBox="1"/>
            <p:nvPr/>
          </p:nvSpPr>
          <p:spPr>
            <a:xfrm>
              <a:off x="7976622" y="1224323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15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88" name="Google Shape;988;p32"/>
            <p:cNvSpPr txBox="1"/>
            <p:nvPr/>
          </p:nvSpPr>
          <p:spPr>
            <a:xfrm>
              <a:off x="9318539" y="1796550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25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89" name="Google Shape;989;p32"/>
            <p:cNvSpPr txBox="1"/>
            <p:nvPr/>
          </p:nvSpPr>
          <p:spPr>
            <a:xfrm>
              <a:off x="9897535" y="3161294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35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90" name="Google Shape;990;p32"/>
            <p:cNvSpPr txBox="1"/>
            <p:nvPr/>
          </p:nvSpPr>
          <p:spPr>
            <a:xfrm>
              <a:off x="9323302" y="4537033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45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91" name="Google Shape;991;p32"/>
            <p:cNvSpPr txBox="1"/>
            <p:nvPr/>
          </p:nvSpPr>
          <p:spPr>
            <a:xfrm>
              <a:off x="7957572" y="5106946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55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92" name="Google Shape;992;p32"/>
            <p:cNvSpPr txBox="1"/>
            <p:nvPr/>
          </p:nvSpPr>
          <p:spPr>
            <a:xfrm>
              <a:off x="6594037" y="4547935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65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993" name="Google Shape;993;p32"/>
            <p:cNvSpPr txBox="1"/>
            <p:nvPr/>
          </p:nvSpPr>
          <p:spPr>
            <a:xfrm>
              <a:off x="6019804" y="3172196"/>
              <a:ext cx="101219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75</a:t>
              </a:r>
              <a:r>
                <a:rPr b="1" baseline="30000" lang="id" sz="21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</p:grpSp>
      <p:grpSp>
        <p:nvGrpSpPr>
          <p:cNvPr id="994" name="Google Shape;994;p32"/>
          <p:cNvGrpSpPr/>
          <p:nvPr/>
        </p:nvGrpSpPr>
        <p:grpSpPr>
          <a:xfrm>
            <a:off x="805808" y="722180"/>
            <a:ext cx="3115330" cy="1315744"/>
            <a:chOff x="708710" y="809679"/>
            <a:chExt cx="4153774" cy="1754326"/>
          </a:xfrm>
        </p:grpSpPr>
        <p:sp>
          <p:nvSpPr>
            <p:cNvPr id="995" name="Google Shape;995;p32"/>
            <p:cNvSpPr txBox="1"/>
            <p:nvPr/>
          </p:nvSpPr>
          <p:spPr>
            <a:xfrm>
              <a:off x="708710" y="809679"/>
              <a:ext cx="4153774" cy="17543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Bullet Infographic</a:t>
              </a:r>
              <a:endParaRPr sz="1100"/>
            </a:p>
          </p:txBody>
        </p:sp>
        <p:sp>
          <p:nvSpPr>
            <p:cNvPr id="996" name="Google Shape;996;p32"/>
            <p:cNvSpPr/>
            <p:nvPr/>
          </p:nvSpPr>
          <p:spPr>
            <a:xfrm>
              <a:off x="857040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997" name="Google Shape;997;p32"/>
            <p:cNvSpPr/>
            <p:nvPr/>
          </p:nvSpPr>
          <p:spPr>
            <a:xfrm>
              <a:off x="988743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998" name="Google Shape;998;p32"/>
            <p:cNvSpPr/>
            <p:nvPr/>
          </p:nvSpPr>
          <p:spPr>
            <a:xfrm>
              <a:off x="1120446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999" name="Google Shape;999;p32"/>
            <p:cNvSpPr/>
            <p:nvPr/>
          </p:nvSpPr>
          <p:spPr>
            <a:xfrm>
              <a:off x="1252149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1000" name="Google Shape;1000;p32"/>
          <p:cNvSpPr txBox="1"/>
          <p:nvPr/>
        </p:nvSpPr>
        <p:spPr>
          <a:xfrm>
            <a:off x="805808" y="2094682"/>
            <a:ext cx="311533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dolore.</a:t>
            </a:r>
            <a:endParaRPr sz="1100"/>
          </a:p>
        </p:txBody>
      </p:sp>
      <p:grpSp>
        <p:nvGrpSpPr>
          <p:cNvPr id="1001" name="Google Shape;1001;p32"/>
          <p:cNvGrpSpPr/>
          <p:nvPr/>
        </p:nvGrpSpPr>
        <p:grpSpPr>
          <a:xfrm>
            <a:off x="2695747" y="4190487"/>
            <a:ext cx="1113278" cy="230833"/>
            <a:chOff x="3508304" y="5769261"/>
            <a:chExt cx="1484370" cy="307777"/>
          </a:xfrm>
        </p:grpSpPr>
        <p:sp>
          <p:nvSpPr>
            <p:cNvPr id="1002" name="Google Shape;1002;p32"/>
            <p:cNvSpPr txBox="1"/>
            <p:nvPr/>
          </p:nvSpPr>
          <p:spPr>
            <a:xfrm>
              <a:off x="3508304" y="5769261"/>
              <a:ext cx="9845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See More</a:t>
              </a:r>
              <a:endParaRPr sz="1100"/>
            </a:p>
          </p:txBody>
        </p:sp>
        <p:cxnSp>
          <p:nvCxnSpPr>
            <p:cNvPr id="1003" name="Google Shape;1003;p32"/>
            <p:cNvCxnSpPr/>
            <p:nvPr/>
          </p:nvCxnSpPr>
          <p:spPr>
            <a:xfrm>
              <a:off x="4492838" y="5923149"/>
              <a:ext cx="499836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grpSp>
        <p:nvGrpSpPr>
          <p:cNvPr id="1004" name="Google Shape;1004;p32"/>
          <p:cNvGrpSpPr/>
          <p:nvPr/>
        </p:nvGrpSpPr>
        <p:grpSpPr>
          <a:xfrm>
            <a:off x="792979" y="2640193"/>
            <a:ext cx="1641830" cy="1488145"/>
            <a:chOff x="971281" y="3711964"/>
            <a:chExt cx="2189106" cy="1984193"/>
          </a:xfrm>
        </p:grpSpPr>
        <p:pic>
          <p:nvPicPr>
            <p:cNvPr descr="Circle with right arrow" id="1005" name="Google Shape;1005;p3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8199784">
              <a:off x="1041611" y="3782294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6" name="Google Shape;1006;p32"/>
            <p:cNvSpPr txBox="1"/>
            <p:nvPr/>
          </p:nvSpPr>
          <p:spPr>
            <a:xfrm>
              <a:off x="1361707" y="3768779"/>
              <a:ext cx="13914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 </a:t>
              </a:r>
              <a:endParaRPr sz="1100"/>
            </a:p>
          </p:txBody>
        </p:sp>
        <p:sp>
          <p:nvSpPr>
            <p:cNvPr id="1007" name="Google Shape;1007;p32"/>
            <p:cNvSpPr txBox="1"/>
            <p:nvPr/>
          </p:nvSpPr>
          <p:spPr>
            <a:xfrm>
              <a:off x="1361707" y="4161012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25,9K</a:t>
              </a:r>
              <a:endParaRPr sz="1100"/>
            </a:p>
          </p:txBody>
        </p:sp>
        <p:grpSp>
          <p:nvGrpSpPr>
            <p:cNvPr id="1008" name="Google Shape;1008;p32"/>
            <p:cNvGrpSpPr/>
            <p:nvPr/>
          </p:nvGrpSpPr>
          <p:grpSpPr>
            <a:xfrm>
              <a:off x="1455355" y="4725500"/>
              <a:ext cx="1705032" cy="316369"/>
              <a:chOff x="1182067" y="5164076"/>
              <a:chExt cx="1705032" cy="316369"/>
            </a:xfrm>
          </p:grpSpPr>
          <p:sp>
            <p:nvSpPr>
              <p:cNvPr id="1009" name="Google Shape;1009;p32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10" name="Google Shape;1010;p32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011" name="Google Shape;1011;p32"/>
            <p:cNvGrpSpPr/>
            <p:nvPr/>
          </p:nvGrpSpPr>
          <p:grpSpPr>
            <a:xfrm>
              <a:off x="1455355" y="5052644"/>
              <a:ext cx="1705032" cy="316369"/>
              <a:chOff x="1182067" y="5491220"/>
              <a:chExt cx="1705032" cy="316369"/>
            </a:xfrm>
          </p:grpSpPr>
          <p:sp>
            <p:nvSpPr>
              <p:cNvPr id="1012" name="Google Shape;1012;p32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13" name="Google Shape;1013;p32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014" name="Google Shape;1014;p32"/>
            <p:cNvGrpSpPr/>
            <p:nvPr/>
          </p:nvGrpSpPr>
          <p:grpSpPr>
            <a:xfrm>
              <a:off x="1455355" y="5379788"/>
              <a:ext cx="1705032" cy="316369"/>
              <a:chOff x="1182067" y="5818364"/>
              <a:chExt cx="1705032" cy="316369"/>
            </a:xfrm>
          </p:grpSpPr>
          <p:sp>
            <p:nvSpPr>
              <p:cNvPr id="1015" name="Google Shape;1015;p32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16" name="Google Shape;1016;p32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1017" name="Google Shape;1017;p32"/>
          <p:cNvGrpSpPr/>
          <p:nvPr/>
        </p:nvGrpSpPr>
        <p:grpSpPr>
          <a:xfrm>
            <a:off x="2402927" y="2640193"/>
            <a:ext cx="1641830" cy="1488145"/>
            <a:chOff x="971281" y="3711964"/>
            <a:chExt cx="2189106" cy="1984193"/>
          </a:xfrm>
        </p:grpSpPr>
        <p:pic>
          <p:nvPicPr>
            <p:cNvPr descr="Circle with right arrow" id="1018" name="Google Shape;1018;p3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8199784">
              <a:off x="1041611" y="3782294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19" name="Google Shape;1019;p32"/>
            <p:cNvSpPr txBox="1"/>
            <p:nvPr/>
          </p:nvSpPr>
          <p:spPr>
            <a:xfrm>
              <a:off x="1361707" y="3768779"/>
              <a:ext cx="13914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 </a:t>
              </a:r>
              <a:endParaRPr sz="1100"/>
            </a:p>
          </p:txBody>
        </p:sp>
        <p:sp>
          <p:nvSpPr>
            <p:cNvPr id="1020" name="Google Shape;1020;p32"/>
            <p:cNvSpPr txBox="1"/>
            <p:nvPr/>
          </p:nvSpPr>
          <p:spPr>
            <a:xfrm>
              <a:off x="1361707" y="4161012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35,8K</a:t>
              </a:r>
              <a:endParaRPr sz="1100"/>
            </a:p>
          </p:txBody>
        </p:sp>
        <p:grpSp>
          <p:nvGrpSpPr>
            <p:cNvPr id="1021" name="Google Shape;1021;p32"/>
            <p:cNvGrpSpPr/>
            <p:nvPr/>
          </p:nvGrpSpPr>
          <p:grpSpPr>
            <a:xfrm>
              <a:off x="1455355" y="4725500"/>
              <a:ext cx="1705032" cy="316369"/>
              <a:chOff x="1182067" y="5164076"/>
              <a:chExt cx="1705032" cy="316369"/>
            </a:xfrm>
          </p:grpSpPr>
          <p:sp>
            <p:nvSpPr>
              <p:cNvPr id="1022" name="Google Shape;1022;p32"/>
              <p:cNvSpPr txBox="1"/>
              <p:nvPr/>
            </p:nvSpPr>
            <p:spPr>
              <a:xfrm>
                <a:off x="1325421" y="516407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23" name="Google Shape;1023;p32"/>
              <p:cNvSpPr/>
              <p:nvPr/>
            </p:nvSpPr>
            <p:spPr>
              <a:xfrm>
                <a:off x="1182067" y="525058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024" name="Google Shape;1024;p32"/>
            <p:cNvGrpSpPr/>
            <p:nvPr/>
          </p:nvGrpSpPr>
          <p:grpSpPr>
            <a:xfrm>
              <a:off x="1455355" y="5052644"/>
              <a:ext cx="1705032" cy="316369"/>
              <a:chOff x="1182067" y="5491220"/>
              <a:chExt cx="1705032" cy="316369"/>
            </a:xfrm>
          </p:grpSpPr>
          <p:sp>
            <p:nvSpPr>
              <p:cNvPr id="1025" name="Google Shape;1025;p32"/>
              <p:cNvSpPr txBox="1"/>
              <p:nvPr/>
            </p:nvSpPr>
            <p:spPr>
              <a:xfrm>
                <a:off x="1325421" y="549122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26" name="Google Shape;1026;p32"/>
              <p:cNvSpPr/>
              <p:nvPr/>
            </p:nvSpPr>
            <p:spPr>
              <a:xfrm>
                <a:off x="1182067" y="557772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027" name="Google Shape;1027;p32"/>
            <p:cNvGrpSpPr/>
            <p:nvPr/>
          </p:nvGrpSpPr>
          <p:grpSpPr>
            <a:xfrm>
              <a:off x="1455355" y="5379788"/>
              <a:ext cx="1705032" cy="316369"/>
              <a:chOff x="1182067" y="5818364"/>
              <a:chExt cx="1705032" cy="316369"/>
            </a:xfrm>
          </p:grpSpPr>
          <p:sp>
            <p:nvSpPr>
              <p:cNvPr id="1028" name="Google Shape;1028;p32"/>
              <p:cNvSpPr txBox="1"/>
              <p:nvPr/>
            </p:nvSpPr>
            <p:spPr>
              <a:xfrm>
                <a:off x="1325421" y="581836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29" name="Google Shape;1029;p32"/>
              <p:cNvSpPr/>
              <p:nvPr/>
            </p:nvSpPr>
            <p:spPr>
              <a:xfrm>
                <a:off x="1182067" y="590487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1030" name="Google Shape;1030;p32"/>
          <p:cNvGrpSpPr/>
          <p:nvPr/>
        </p:nvGrpSpPr>
        <p:grpSpPr>
          <a:xfrm>
            <a:off x="1085799" y="4190487"/>
            <a:ext cx="1113278" cy="230833"/>
            <a:chOff x="1361707" y="5761979"/>
            <a:chExt cx="1484370" cy="307777"/>
          </a:xfrm>
        </p:grpSpPr>
        <p:sp>
          <p:nvSpPr>
            <p:cNvPr id="1031" name="Google Shape;1031;p32"/>
            <p:cNvSpPr txBox="1"/>
            <p:nvPr/>
          </p:nvSpPr>
          <p:spPr>
            <a:xfrm>
              <a:off x="1361707" y="5761979"/>
              <a:ext cx="9845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See More</a:t>
              </a:r>
              <a:endParaRPr sz="1100"/>
            </a:p>
          </p:txBody>
        </p:sp>
        <p:cxnSp>
          <p:nvCxnSpPr>
            <p:cNvPr id="1032" name="Google Shape;1032;p32"/>
            <p:cNvCxnSpPr/>
            <p:nvPr/>
          </p:nvCxnSpPr>
          <p:spPr>
            <a:xfrm>
              <a:off x="2346241" y="5915867"/>
              <a:ext cx="499836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Google Shape;1037;p33"/>
          <p:cNvGrpSpPr/>
          <p:nvPr/>
        </p:nvGrpSpPr>
        <p:grpSpPr>
          <a:xfrm>
            <a:off x="2196010" y="662572"/>
            <a:ext cx="6580679" cy="3818356"/>
            <a:chOff x="1685116" y="654183"/>
            <a:chExt cx="8774238" cy="5091141"/>
          </a:xfrm>
        </p:grpSpPr>
        <p:sp>
          <p:nvSpPr>
            <p:cNvPr id="1038" name="Google Shape;1038;p33"/>
            <p:cNvSpPr/>
            <p:nvPr/>
          </p:nvSpPr>
          <p:spPr>
            <a:xfrm rot="2328924">
              <a:off x="8510247" y="2189356"/>
              <a:ext cx="823941" cy="1926071"/>
            </a:xfrm>
            <a:custGeom>
              <a:rect b="b" l="l" r="r" t="t"/>
              <a:pathLst>
                <a:path extrusionOk="0" h="10000" w="10228">
                  <a:moveTo>
                    <a:pt x="113" y="0"/>
                  </a:moveTo>
                  <a:lnTo>
                    <a:pt x="10113" y="0"/>
                  </a:lnTo>
                  <a:cubicBezTo>
                    <a:pt x="10985" y="845"/>
                    <a:pt x="6650" y="3964"/>
                    <a:pt x="6490" y="5198"/>
                  </a:cubicBezTo>
                  <a:cubicBezTo>
                    <a:pt x="6330" y="6432"/>
                    <a:pt x="10358" y="8963"/>
                    <a:pt x="10113" y="10000"/>
                  </a:cubicBezTo>
                  <a:lnTo>
                    <a:pt x="113" y="10000"/>
                  </a:lnTo>
                  <a:cubicBezTo>
                    <a:pt x="-720" y="9167"/>
                    <a:pt x="3314" y="6879"/>
                    <a:pt x="3314" y="5212"/>
                  </a:cubicBezTo>
                  <a:cubicBezTo>
                    <a:pt x="3314" y="3545"/>
                    <a:pt x="-720" y="833"/>
                    <a:pt x="11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39" name="Google Shape;1039;p33"/>
            <p:cNvSpPr/>
            <p:nvPr/>
          </p:nvSpPr>
          <p:spPr>
            <a:xfrm flipH="1" rot="-2328924">
              <a:off x="7018171" y="2173213"/>
              <a:ext cx="823941" cy="1926071"/>
            </a:xfrm>
            <a:custGeom>
              <a:rect b="b" l="l" r="r" t="t"/>
              <a:pathLst>
                <a:path extrusionOk="0" h="10000" w="10228">
                  <a:moveTo>
                    <a:pt x="113" y="0"/>
                  </a:moveTo>
                  <a:lnTo>
                    <a:pt x="10113" y="0"/>
                  </a:lnTo>
                  <a:cubicBezTo>
                    <a:pt x="10985" y="845"/>
                    <a:pt x="6650" y="3964"/>
                    <a:pt x="6490" y="5198"/>
                  </a:cubicBezTo>
                  <a:cubicBezTo>
                    <a:pt x="6330" y="6432"/>
                    <a:pt x="10358" y="8963"/>
                    <a:pt x="10113" y="10000"/>
                  </a:cubicBezTo>
                  <a:lnTo>
                    <a:pt x="113" y="10000"/>
                  </a:lnTo>
                  <a:cubicBezTo>
                    <a:pt x="-720" y="9167"/>
                    <a:pt x="3314" y="6879"/>
                    <a:pt x="3314" y="5212"/>
                  </a:cubicBezTo>
                  <a:cubicBezTo>
                    <a:pt x="3314" y="3545"/>
                    <a:pt x="-720" y="833"/>
                    <a:pt x="11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0" name="Google Shape;1040;p33"/>
            <p:cNvSpPr/>
            <p:nvPr/>
          </p:nvSpPr>
          <p:spPr>
            <a:xfrm rot="2328924">
              <a:off x="5738507" y="2189356"/>
              <a:ext cx="823941" cy="1926071"/>
            </a:xfrm>
            <a:custGeom>
              <a:rect b="b" l="l" r="r" t="t"/>
              <a:pathLst>
                <a:path extrusionOk="0" h="10000" w="10228">
                  <a:moveTo>
                    <a:pt x="113" y="0"/>
                  </a:moveTo>
                  <a:lnTo>
                    <a:pt x="10113" y="0"/>
                  </a:lnTo>
                  <a:cubicBezTo>
                    <a:pt x="10985" y="845"/>
                    <a:pt x="6650" y="3964"/>
                    <a:pt x="6490" y="5198"/>
                  </a:cubicBezTo>
                  <a:cubicBezTo>
                    <a:pt x="6330" y="6432"/>
                    <a:pt x="10358" y="8963"/>
                    <a:pt x="10113" y="10000"/>
                  </a:cubicBezTo>
                  <a:lnTo>
                    <a:pt x="113" y="10000"/>
                  </a:lnTo>
                  <a:cubicBezTo>
                    <a:pt x="-720" y="9167"/>
                    <a:pt x="3314" y="6879"/>
                    <a:pt x="3314" y="5212"/>
                  </a:cubicBezTo>
                  <a:cubicBezTo>
                    <a:pt x="3314" y="3545"/>
                    <a:pt x="-720" y="833"/>
                    <a:pt x="11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1" name="Google Shape;1041;p33"/>
            <p:cNvSpPr/>
            <p:nvPr/>
          </p:nvSpPr>
          <p:spPr>
            <a:xfrm flipH="1" rot="-2328924">
              <a:off x="4246432" y="2173213"/>
              <a:ext cx="823941" cy="1926071"/>
            </a:xfrm>
            <a:custGeom>
              <a:rect b="b" l="l" r="r" t="t"/>
              <a:pathLst>
                <a:path extrusionOk="0" h="10000" w="10228">
                  <a:moveTo>
                    <a:pt x="113" y="0"/>
                  </a:moveTo>
                  <a:lnTo>
                    <a:pt x="10113" y="0"/>
                  </a:lnTo>
                  <a:cubicBezTo>
                    <a:pt x="10985" y="845"/>
                    <a:pt x="6650" y="3964"/>
                    <a:pt x="6490" y="5198"/>
                  </a:cubicBezTo>
                  <a:cubicBezTo>
                    <a:pt x="6330" y="6432"/>
                    <a:pt x="10358" y="8963"/>
                    <a:pt x="10113" y="10000"/>
                  </a:cubicBezTo>
                  <a:lnTo>
                    <a:pt x="113" y="10000"/>
                  </a:lnTo>
                  <a:cubicBezTo>
                    <a:pt x="-720" y="9167"/>
                    <a:pt x="3314" y="6879"/>
                    <a:pt x="3314" y="5212"/>
                  </a:cubicBezTo>
                  <a:cubicBezTo>
                    <a:pt x="3314" y="3545"/>
                    <a:pt x="-720" y="833"/>
                    <a:pt x="11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2" name="Google Shape;1042;p33"/>
            <p:cNvSpPr/>
            <p:nvPr/>
          </p:nvSpPr>
          <p:spPr>
            <a:xfrm rot="2328924">
              <a:off x="2966767" y="2189356"/>
              <a:ext cx="823941" cy="1926071"/>
            </a:xfrm>
            <a:custGeom>
              <a:rect b="b" l="l" r="r" t="t"/>
              <a:pathLst>
                <a:path extrusionOk="0" h="10000" w="10228">
                  <a:moveTo>
                    <a:pt x="113" y="0"/>
                  </a:moveTo>
                  <a:lnTo>
                    <a:pt x="10113" y="0"/>
                  </a:lnTo>
                  <a:cubicBezTo>
                    <a:pt x="10985" y="845"/>
                    <a:pt x="6650" y="3964"/>
                    <a:pt x="6490" y="5198"/>
                  </a:cubicBezTo>
                  <a:cubicBezTo>
                    <a:pt x="6330" y="6432"/>
                    <a:pt x="10358" y="8963"/>
                    <a:pt x="10113" y="10000"/>
                  </a:cubicBezTo>
                  <a:lnTo>
                    <a:pt x="113" y="10000"/>
                  </a:lnTo>
                  <a:cubicBezTo>
                    <a:pt x="-720" y="9167"/>
                    <a:pt x="3314" y="6879"/>
                    <a:pt x="3314" y="5212"/>
                  </a:cubicBezTo>
                  <a:cubicBezTo>
                    <a:pt x="3314" y="3545"/>
                    <a:pt x="-720" y="833"/>
                    <a:pt x="11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3" name="Google Shape;1043;p33"/>
            <p:cNvSpPr/>
            <p:nvPr/>
          </p:nvSpPr>
          <p:spPr>
            <a:xfrm>
              <a:off x="1974825" y="3294461"/>
              <a:ext cx="1304416" cy="1304416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4" name="Google Shape;1044;p33"/>
            <p:cNvSpPr/>
            <p:nvPr/>
          </p:nvSpPr>
          <p:spPr>
            <a:xfrm>
              <a:off x="2150006" y="3477827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5" name="Google Shape;1045;p33"/>
            <p:cNvSpPr/>
            <p:nvPr/>
          </p:nvSpPr>
          <p:spPr>
            <a:xfrm>
              <a:off x="3361471" y="1688414"/>
              <a:ext cx="1304416" cy="1304416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6" name="Google Shape;1046;p33"/>
            <p:cNvSpPr/>
            <p:nvPr/>
          </p:nvSpPr>
          <p:spPr>
            <a:xfrm>
              <a:off x="3544837" y="1871779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7" name="Google Shape;1047;p33"/>
            <p:cNvSpPr/>
            <p:nvPr/>
          </p:nvSpPr>
          <p:spPr>
            <a:xfrm>
              <a:off x="6149394" y="1688414"/>
              <a:ext cx="1304416" cy="1304416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8" name="Google Shape;1048;p33"/>
            <p:cNvSpPr/>
            <p:nvPr/>
          </p:nvSpPr>
          <p:spPr>
            <a:xfrm>
              <a:off x="6338711" y="1871779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49" name="Google Shape;1049;p33"/>
            <p:cNvSpPr/>
            <p:nvPr/>
          </p:nvSpPr>
          <p:spPr>
            <a:xfrm>
              <a:off x="8920943" y="1688414"/>
              <a:ext cx="1304416" cy="1304416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0" name="Google Shape;1050;p33"/>
            <p:cNvSpPr/>
            <p:nvPr/>
          </p:nvSpPr>
          <p:spPr>
            <a:xfrm>
              <a:off x="9104309" y="1871779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1" name="Google Shape;1051;p33"/>
            <p:cNvSpPr/>
            <p:nvPr/>
          </p:nvSpPr>
          <p:spPr>
            <a:xfrm>
              <a:off x="4750086" y="3294461"/>
              <a:ext cx="1304416" cy="1304416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2" name="Google Shape;1052;p33"/>
            <p:cNvSpPr/>
            <p:nvPr/>
          </p:nvSpPr>
          <p:spPr>
            <a:xfrm>
              <a:off x="4933451" y="3477827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3" name="Google Shape;1053;p33"/>
            <p:cNvSpPr/>
            <p:nvPr/>
          </p:nvSpPr>
          <p:spPr>
            <a:xfrm>
              <a:off x="7540347" y="3294461"/>
              <a:ext cx="1304416" cy="1304416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4" name="Google Shape;1054;p33"/>
            <p:cNvSpPr/>
            <p:nvPr/>
          </p:nvSpPr>
          <p:spPr>
            <a:xfrm>
              <a:off x="7723712" y="3480285"/>
              <a:ext cx="937685" cy="937685"/>
            </a:xfrm>
            <a:prstGeom prst="flowChartConnector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5" name="Google Shape;1055;p33"/>
            <p:cNvSpPr/>
            <p:nvPr/>
          </p:nvSpPr>
          <p:spPr>
            <a:xfrm>
              <a:off x="2174119" y="3496837"/>
              <a:ext cx="889459" cy="899665"/>
            </a:xfrm>
            <a:prstGeom prst="arc">
              <a:avLst>
                <a:gd fmla="val 15877550" name="adj1"/>
                <a:gd fmla="val 21183567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6" name="Google Shape;1056;p33"/>
            <p:cNvSpPr/>
            <p:nvPr/>
          </p:nvSpPr>
          <p:spPr>
            <a:xfrm>
              <a:off x="3568950" y="1890789"/>
              <a:ext cx="889459" cy="899665"/>
            </a:xfrm>
            <a:prstGeom prst="arc">
              <a:avLst>
                <a:gd fmla="val 15877550" name="adj1"/>
                <a:gd fmla="val 2100097" name="adj2"/>
              </a:avLst>
            </a:prstGeom>
            <a:noFill/>
            <a:ln cap="rnd" cmpd="sng" w="63500">
              <a:solidFill>
                <a:srgbClr val="96761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7" name="Google Shape;1057;p33"/>
            <p:cNvSpPr/>
            <p:nvPr/>
          </p:nvSpPr>
          <p:spPr>
            <a:xfrm>
              <a:off x="4957564" y="3496837"/>
              <a:ext cx="889459" cy="899665"/>
            </a:xfrm>
            <a:prstGeom prst="arc">
              <a:avLst>
                <a:gd fmla="val 15877550" name="adj1"/>
                <a:gd fmla="val 5442637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8" name="Google Shape;1058;p33"/>
            <p:cNvSpPr/>
            <p:nvPr/>
          </p:nvSpPr>
          <p:spPr>
            <a:xfrm>
              <a:off x="6362824" y="1890789"/>
              <a:ext cx="889459" cy="899665"/>
            </a:xfrm>
            <a:prstGeom prst="arc">
              <a:avLst>
                <a:gd fmla="val 15877550" name="adj1"/>
                <a:gd fmla="val 7250243" name="adj2"/>
              </a:avLst>
            </a:prstGeom>
            <a:noFill/>
            <a:ln cap="rnd" cmpd="sng" w="63500">
              <a:solidFill>
                <a:srgbClr val="96761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59" name="Google Shape;1059;p33"/>
            <p:cNvSpPr/>
            <p:nvPr/>
          </p:nvSpPr>
          <p:spPr>
            <a:xfrm>
              <a:off x="7747825" y="3499295"/>
              <a:ext cx="889459" cy="899665"/>
            </a:xfrm>
            <a:prstGeom prst="arc">
              <a:avLst>
                <a:gd fmla="val 15877550" name="adj1"/>
                <a:gd fmla="val 10542877" name="adj2"/>
              </a:avLst>
            </a:prstGeom>
            <a:noFill/>
            <a:ln cap="rnd" cmpd="sng" w="63500">
              <a:solidFill>
                <a:srgbClr val="1A363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60" name="Google Shape;1060;p33"/>
            <p:cNvSpPr/>
            <p:nvPr/>
          </p:nvSpPr>
          <p:spPr>
            <a:xfrm>
              <a:off x="9128422" y="1890789"/>
              <a:ext cx="889459" cy="899665"/>
            </a:xfrm>
            <a:prstGeom prst="arc">
              <a:avLst>
                <a:gd fmla="val 15877550" name="adj1"/>
                <a:gd fmla="val 12807198" name="adj2"/>
              </a:avLst>
            </a:prstGeom>
            <a:noFill/>
            <a:ln cap="rnd" cmpd="sng" w="63500">
              <a:solidFill>
                <a:srgbClr val="96761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3F3F3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61" name="Google Shape;1061;p33"/>
            <p:cNvSpPr txBox="1"/>
            <p:nvPr/>
          </p:nvSpPr>
          <p:spPr>
            <a:xfrm>
              <a:off x="2290201" y="3746614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35</a:t>
              </a:r>
              <a:r>
                <a:rPr b="1" baseline="30000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1062" name="Google Shape;1062;p33"/>
            <p:cNvSpPr txBox="1"/>
            <p:nvPr/>
          </p:nvSpPr>
          <p:spPr>
            <a:xfrm>
              <a:off x="3685032" y="2140566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45</a:t>
              </a:r>
              <a:r>
                <a:rPr b="1" baseline="30000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1063" name="Google Shape;1063;p33"/>
            <p:cNvSpPr txBox="1"/>
            <p:nvPr/>
          </p:nvSpPr>
          <p:spPr>
            <a:xfrm>
              <a:off x="5073646" y="3746614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55</a:t>
              </a:r>
              <a:r>
                <a:rPr b="1" baseline="30000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1064" name="Google Shape;1064;p33"/>
            <p:cNvSpPr txBox="1"/>
            <p:nvPr/>
          </p:nvSpPr>
          <p:spPr>
            <a:xfrm>
              <a:off x="6478906" y="2140566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65</a:t>
              </a:r>
              <a:r>
                <a:rPr b="1" baseline="30000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1065" name="Google Shape;1065;p33"/>
            <p:cNvSpPr txBox="1"/>
            <p:nvPr/>
          </p:nvSpPr>
          <p:spPr>
            <a:xfrm>
              <a:off x="7863907" y="3749072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75</a:t>
              </a:r>
              <a:r>
                <a:rPr b="1" baseline="30000" lang="id" sz="15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sp>
          <p:nvSpPr>
            <p:cNvPr id="1066" name="Google Shape;1066;p33"/>
            <p:cNvSpPr txBox="1"/>
            <p:nvPr/>
          </p:nvSpPr>
          <p:spPr>
            <a:xfrm>
              <a:off x="9244504" y="2140566"/>
              <a:ext cx="6572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85</a:t>
              </a:r>
              <a:r>
                <a:rPr b="1" baseline="30000" lang="id" sz="15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%</a:t>
              </a:r>
              <a:endParaRPr sz="1100"/>
            </a:p>
          </p:txBody>
        </p:sp>
        <p:grpSp>
          <p:nvGrpSpPr>
            <p:cNvPr id="1067" name="Google Shape;1067;p33"/>
            <p:cNvGrpSpPr/>
            <p:nvPr/>
          </p:nvGrpSpPr>
          <p:grpSpPr>
            <a:xfrm>
              <a:off x="1685116" y="4802387"/>
              <a:ext cx="1883700" cy="942937"/>
              <a:chOff x="1685116" y="4800254"/>
              <a:chExt cx="1883700" cy="942937"/>
            </a:xfrm>
          </p:grpSpPr>
          <p:sp>
            <p:nvSpPr>
              <p:cNvPr id="1068" name="Google Shape;1068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69" name="Google Shape;1069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070" name="Google Shape;1070;p33"/>
            <p:cNvGrpSpPr/>
            <p:nvPr/>
          </p:nvGrpSpPr>
          <p:grpSpPr>
            <a:xfrm>
              <a:off x="4454877" y="4802387"/>
              <a:ext cx="1883700" cy="942937"/>
              <a:chOff x="1685116" y="4800254"/>
              <a:chExt cx="1883700" cy="942937"/>
            </a:xfrm>
          </p:grpSpPr>
          <p:sp>
            <p:nvSpPr>
              <p:cNvPr id="1071" name="Google Shape;1071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72" name="Google Shape;1072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073" name="Google Shape;1073;p33"/>
            <p:cNvGrpSpPr/>
            <p:nvPr/>
          </p:nvGrpSpPr>
          <p:grpSpPr>
            <a:xfrm>
              <a:off x="7248751" y="4802387"/>
              <a:ext cx="1883700" cy="942937"/>
              <a:chOff x="1685116" y="4800254"/>
              <a:chExt cx="1883700" cy="942937"/>
            </a:xfrm>
          </p:grpSpPr>
          <p:sp>
            <p:nvSpPr>
              <p:cNvPr id="1074" name="Google Shape;1074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75" name="Google Shape;1075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076" name="Google Shape;1076;p33"/>
            <p:cNvGrpSpPr/>
            <p:nvPr/>
          </p:nvGrpSpPr>
          <p:grpSpPr>
            <a:xfrm>
              <a:off x="5835950" y="654183"/>
              <a:ext cx="1883700" cy="942937"/>
              <a:chOff x="1685116" y="4800254"/>
              <a:chExt cx="1883700" cy="942937"/>
            </a:xfrm>
          </p:grpSpPr>
          <p:sp>
            <p:nvSpPr>
              <p:cNvPr id="1077" name="Google Shape;1077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78" name="Google Shape;1078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079" name="Google Shape;1079;p33"/>
            <p:cNvGrpSpPr/>
            <p:nvPr/>
          </p:nvGrpSpPr>
          <p:grpSpPr>
            <a:xfrm>
              <a:off x="8575654" y="654183"/>
              <a:ext cx="1883700" cy="942937"/>
              <a:chOff x="1685116" y="4800254"/>
              <a:chExt cx="1883700" cy="942937"/>
            </a:xfrm>
          </p:grpSpPr>
          <p:sp>
            <p:nvSpPr>
              <p:cNvPr id="1080" name="Google Shape;1080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81" name="Google Shape;1081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082" name="Google Shape;1082;p33"/>
            <p:cNvGrpSpPr/>
            <p:nvPr/>
          </p:nvGrpSpPr>
          <p:grpSpPr>
            <a:xfrm>
              <a:off x="3071762" y="654183"/>
              <a:ext cx="1883700" cy="942937"/>
              <a:chOff x="1685116" y="4800254"/>
              <a:chExt cx="1883700" cy="942937"/>
            </a:xfrm>
          </p:grpSpPr>
          <p:sp>
            <p:nvSpPr>
              <p:cNvPr id="1083" name="Google Shape;1083;p33"/>
              <p:cNvSpPr txBox="1"/>
              <p:nvPr/>
            </p:nvSpPr>
            <p:spPr>
              <a:xfrm>
                <a:off x="1685116" y="4800254"/>
                <a:ext cx="18837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</a:t>
                </a:r>
                <a:r>
                  <a:rPr b="1" lang="id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</a:t>
                </a: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 Here</a:t>
                </a:r>
                <a:endParaRPr sz="1100"/>
              </a:p>
            </p:txBody>
          </p:sp>
          <p:sp>
            <p:nvSpPr>
              <p:cNvPr id="1084" name="Google Shape;1084;p33"/>
              <p:cNvSpPr txBox="1"/>
              <p:nvPr/>
            </p:nvSpPr>
            <p:spPr>
              <a:xfrm>
                <a:off x="1709229" y="5193938"/>
                <a:ext cx="1835608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</p:grpSp>
      <p:grpSp>
        <p:nvGrpSpPr>
          <p:cNvPr id="1085" name="Google Shape;1085;p33"/>
          <p:cNvGrpSpPr/>
          <p:nvPr/>
        </p:nvGrpSpPr>
        <p:grpSpPr>
          <a:xfrm>
            <a:off x="512896" y="860444"/>
            <a:ext cx="2699977" cy="1177245"/>
            <a:chOff x="683862" y="932868"/>
            <a:chExt cx="3599969" cy="1569660"/>
          </a:xfrm>
        </p:grpSpPr>
        <p:sp>
          <p:nvSpPr>
            <p:cNvPr id="1086" name="Google Shape;1086;p33"/>
            <p:cNvSpPr txBox="1"/>
            <p:nvPr/>
          </p:nvSpPr>
          <p:spPr>
            <a:xfrm>
              <a:off x="683862" y="932868"/>
              <a:ext cx="3599969" cy="15696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6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Bullet Infographic</a:t>
              </a:r>
              <a:endParaRPr sz="1100"/>
            </a:p>
          </p:txBody>
        </p:sp>
        <p:grpSp>
          <p:nvGrpSpPr>
            <p:cNvPr id="1087" name="Google Shape;1087;p33"/>
            <p:cNvGrpSpPr/>
            <p:nvPr/>
          </p:nvGrpSpPr>
          <p:grpSpPr>
            <a:xfrm>
              <a:off x="832192" y="932868"/>
              <a:ext cx="507762" cy="112653"/>
              <a:chOff x="832192" y="932868"/>
              <a:chExt cx="507762" cy="112653"/>
            </a:xfrm>
          </p:grpSpPr>
          <p:sp>
            <p:nvSpPr>
              <p:cNvPr id="1088" name="Google Shape;1088;p33"/>
              <p:cNvSpPr/>
              <p:nvPr/>
            </p:nvSpPr>
            <p:spPr>
              <a:xfrm>
                <a:off x="832192" y="932868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89" name="Google Shape;1089;p33"/>
              <p:cNvSpPr/>
              <p:nvPr/>
            </p:nvSpPr>
            <p:spPr>
              <a:xfrm>
                <a:off x="963895" y="932868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90" name="Google Shape;1090;p33"/>
              <p:cNvSpPr/>
              <p:nvPr/>
            </p:nvSpPr>
            <p:spPr>
              <a:xfrm>
                <a:off x="1095598" y="932868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091" name="Google Shape;1091;p33"/>
              <p:cNvSpPr/>
              <p:nvPr/>
            </p:nvSpPr>
            <p:spPr>
              <a:xfrm>
                <a:off x="1227301" y="932868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sp>
        <p:nvSpPr>
          <p:cNvPr id="1092" name="Google Shape;1092;p33"/>
          <p:cNvSpPr txBox="1"/>
          <p:nvPr/>
        </p:nvSpPr>
        <p:spPr>
          <a:xfrm>
            <a:off x="512897" y="2083026"/>
            <a:ext cx="2811773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 consectetur adipiscing elit sed do eiusmod tempor incididunt labore.</a:t>
            </a:r>
            <a:endParaRPr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34"/>
          <p:cNvSpPr/>
          <p:nvPr/>
        </p:nvSpPr>
        <p:spPr>
          <a:xfrm flipH="1" rot="10800000">
            <a:off x="4499990" y="3605408"/>
            <a:ext cx="1166919" cy="1030127"/>
          </a:xfrm>
          <a:prstGeom prst="arc">
            <a:avLst>
              <a:gd fmla="val 12469767" name="adj1"/>
              <a:gd fmla="val 563690" name="adj2"/>
            </a:avLst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098" name="Google Shape;1098;p34"/>
          <p:cNvSpPr/>
          <p:nvPr/>
        </p:nvSpPr>
        <p:spPr>
          <a:xfrm rot="-2695063">
            <a:off x="4067459" y="2375170"/>
            <a:ext cx="1024609" cy="1024610"/>
          </a:xfrm>
          <a:prstGeom prst="teardrop">
            <a:avLst>
              <a:gd fmla="val 100000" name="adj"/>
            </a:avLst>
          </a:prstGeom>
          <a:solidFill>
            <a:srgbClr val="E5E5E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099" name="Google Shape;1099;p34"/>
          <p:cNvSpPr/>
          <p:nvPr/>
        </p:nvSpPr>
        <p:spPr>
          <a:xfrm rot="8074839">
            <a:off x="4066322" y="3166787"/>
            <a:ext cx="1024609" cy="1024609"/>
          </a:xfrm>
          <a:prstGeom prst="teardrop">
            <a:avLst>
              <a:gd fmla="val 100000" name="adj"/>
            </a:avLst>
          </a:prstGeom>
          <a:solidFill>
            <a:srgbClr val="E5E5E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0" name="Google Shape;1100;p34"/>
          <p:cNvSpPr/>
          <p:nvPr/>
        </p:nvSpPr>
        <p:spPr>
          <a:xfrm rot="2593560">
            <a:off x="5294038" y="3183484"/>
            <a:ext cx="865547" cy="865547"/>
          </a:xfrm>
          <a:custGeom>
            <a:rect b="b" l="l" r="r" t="t"/>
            <a:pathLst>
              <a:path extrusionOk="0" h="1390730" w="1390730">
                <a:moveTo>
                  <a:pt x="581188" y="11510"/>
                </a:moveTo>
                <a:lnTo>
                  <a:pt x="695366" y="0"/>
                </a:lnTo>
                <a:lnTo>
                  <a:pt x="1390730" y="0"/>
                </a:lnTo>
                <a:lnTo>
                  <a:pt x="1390730" y="695365"/>
                </a:lnTo>
                <a:cubicBezTo>
                  <a:pt x="1390730" y="1079404"/>
                  <a:pt x="1079404" y="1390730"/>
                  <a:pt x="695365" y="1390730"/>
                </a:cubicBezTo>
                <a:cubicBezTo>
                  <a:pt x="311326" y="1390730"/>
                  <a:pt x="0" y="1079404"/>
                  <a:pt x="0" y="695365"/>
                </a:cubicBezTo>
                <a:lnTo>
                  <a:pt x="1" y="695365"/>
                </a:lnTo>
                <a:lnTo>
                  <a:pt x="8137" y="614658"/>
                </a:lnTo>
                <a:lnTo>
                  <a:pt x="27036" y="612954"/>
                </a:lnTo>
                <a:cubicBezTo>
                  <a:pt x="299207" y="560249"/>
                  <a:pt x="515376" y="348601"/>
                  <a:pt x="573820" y="776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26917" sx="102000" rotWithShape="0" algn="ctr" dir="11280000" dist="100223" sy="102000">
              <a:srgbClr val="000000">
                <a:alpha val="16862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1" name="Google Shape;1101;p34"/>
          <p:cNvSpPr/>
          <p:nvPr/>
        </p:nvSpPr>
        <p:spPr>
          <a:xfrm rot="8111791">
            <a:off x="4242802" y="3412023"/>
            <a:ext cx="691617" cy="691617"/>
          </a:xfrm>
          <a:prstGeom prst="teardrop">
            <a:avLst>
              <a:gd fmla="val 1322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2" name="Google Shape;1102;p34"/>
          <p:cNvSpPr/>
          <p:nvPr/>
        </p:nvSpPr>
        <p:spPr>
          <a:xfrm flipH="1" rot="2688209">
            <a:off x="4236423" y="2459087"/>
            <a:ext cx="691617" cy="691617"/>
          </a:xfrm>
          <a:prstGeom prst="teardrop">
            <a:avLst>
              <a:gd fmla="val 1322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3" name="Google Shape;1103;p34"/>
          <p:cNvSpPr/>
          <p:nvPr/>
        </p:nvSpPr>
        <p:spPr>
          <a:xfrm rot="2629879">
            <a:off x="5256509" y="2440197"/>
            <a:ext cx="865546" cy="865547"/>
          </a:xfrm>
          <a:prstGeom prst="teardrop">
            <a:avLst>
              <a:gd fmla="val 100000" name="adj"/>
            </a:avLst>
          </a:prstGeom>
          <a:solidFill>
            <a:schemeClr val="accent2"/>
          </a:solidFill>
          <a:ln>
            <a:noFill/>
          </a:ln>
          <a:effectLst>
            <a:outerShdw blurRad="226917" sx="102000" rotWithShape="0" algn="ctr" dir="11280000" dist="100223" sy="102000">
              <a:srgbClr val="000000">
                <a:alpha val="16862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4" name="Google Shape;1104;p34"/>
          <p:cNvSpPr/>
          <p:nvPr/>
        </p:nvSpPr>
        <p:spPr>
          <a:xfrm flipH="1" rot="-2593560">
            <a:off x="2982582" y="3188247"/>
            <a:ext cx="865547" cy="865547"/>
          </a:xfrm>
          <a:custGeom>
            <a:rect b="b" l="l" r="r" t="t"/>
            <a:pathLst>
              <a:path extrusionOk="0" h="1390730" w="1390730">
                <a:moveTo>
                  <a:pt x="581188" y="11510"/>
                </a:moveTo>
                <a:lnTo>
                  <a:pt x="695366" y="0"/>
                </a:lnTo>
                <a:lnTo>
                  <a:pt x="1390730" y="0"/>
                </a:lnTo>
                <a:lnTo>
                  <a:pt x="1390730" y="695365"/>
                </a:lnTo>
                <a:cubicBezTo>
                  <a:pt x="1390730" y="1079404"/>
                  <a:pt x="1079404" y="1390730"/>
                  <a:pt x="695365" y="1390730"/>
                </a:cubicBezTo>
                <a:cubicBezTo>
                  <a:pt x="311326" y="1390730"/>
                  <a:pt x="0" y="1079404"/>
                  <a:pt x="0" y="695365"/>
                </a:cubicBezTo>
                <a:lnTo>
                  <a:pt x="1" y="695365"/>
                </a:lnTo>
                <a:lnTo>
                  <a:pt x="8137" y="614658"/>
                </a:lnTo>
                <a:lnTo>
                  <a:pt x="27036" y="612954"/>
                </a:lnTo>
                <a:cubicBezTo>
                  <a:pt x="299207" y="560249"/>
                  <a:pt x="515376" y="348601"/>
                  <a:pt x="573820" y="776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6917" sx="102000" rotWithShape="0" algn="ctr" dir="11280000" dist="100223" sy="102000">
              <a:srgbClr val="000000">
                <a:alpha val="16862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5" name="Google Shape;1105;p34"/>
          <p:cNvSpPr/>
          <p:nvPr/>
        </p:nvSpPr>
        <p:spPr>
          <a:xfrm flipH="1" rot="-2629879">
            <a:off x="3027152" y="2440197"/>
            <a:ext cx="865547" cy="865547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  <a:effectLst>
            <a:outerShdw blurRad="226917" sx="102000" rotWithShape="0" algn="ctr" dir="11280000" dist="100223" sy="102000">
              <a:srgbClr val="000000">
                <a:alpha val="16862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6" name="Google Shape;1106;p34"/>
          <p:cNvSpPr/>
          <p:nvPr/>
        </p:nvSpPr>
        <p:spPr>
          <a:xfrm>
            <a:off x="4326173" y="2564907"/>
            <a:ext cx="509190" cy="50919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7" name="Google Shape;1107;p34"/>
          <p:cNvSpPr/>
          <p:nvPr/>
        </p:nvSpPr>
        <p:spPr>
          <a:xfrm>
            <a:off x="4324378" y="3484877"/>
            <a:ext cx="509190" cy="50919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8" name="Google Shape;1108;p34"/>
          <p:cNvSpPr/>
          <p:nvPr/>
        </p:nvSpPr>
        <p:spPr>
          <a:xfrm>
            <a:off x="4490867" y="1920620"/>
            <a:ext cx="1166919" cy="1030127"/>
          </a:xfrm>
          <a:prstGeom prst="arc">
            <a:avLst>
              <a:gd fmla="val 12469767" name="adj1"/>
              <a:gd fmla="val 0" name="adj2"/>
            </a:avLst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09" name="Google Shape;1109;p34"/>
          <p:cNvSpPr/>
          <p:nvPr/>
        </p:nvSpPr>
        <p:spPr>
          <a:xfrm flipH="1">
            <a:off x="3481480" y="1912266"/>
            <a:ext cx="1166919" cy="1030127"/>
          </a:xfrm>
          <a:prstGeom prst="arc">
            <a:avLst>
              <a:gd fmla="val 12469767" name="adj1"/>
              <a:gd fmla="val 0" name="adj2"/>
            </a:avLst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10" name="Google Shape;1110;p34"/>
          <p:cNvSpPr/>
          <p:nvPr/>
        </p:nvSpPr>
        <p:spPr>
          <a:xfrm rot="10800000">
            <a:off x="3490969" y="3605408"/>
            <a:ext cx="1166919" cy="1030127"/>
          </a:xfrm>
          <a:prstGeom prst="arc">
            <a:avLst>
              <a:gd fmla="val 12469767" name="adj1"/>
              <a:gd fmla="val 563690" name="adj2"/>
            </a:avLst>
          </a:prstGeom>
          <a:noFill/>
          <a:ln cap="flat" cmpd="sng" w="12700">
            <a:solidFill>
              <a:srgbClr val="BFBFBF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1111" name="Google Shape;1111;p34"/>
          <p:cNvGrpSpPr/>
          <p:nvPr/>
        </p:nvGrpSpPr>
        <p:grpSpPr>
          <a:xfrm>
            <a:off x="1091480" y="2207785"/>
            <a:ext cx="1486575" cy="2143679"/>
            <a:chOff x="1320357" y="2081579"/>
            <a:chExt cx="1982100" cy="2858238"/>
          </a:xfrm>
        </p:grpSpPr>
        <p:pic>
          <p:nvPicPr>
            <p:cNvPr descr="Circle with right arrow" id="1112" name="Google Shape;1112;p3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8199784">
              <a:off x="2127101" y="2302467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3" name="Google Shape;1113;p34"/>
            <p:cNvSpPr/>
            <p:nvPr/>
          </p:nvSpPr>
          <p:spPr>
            <a:xfrm>
              <a:off x="1517780" y="2081579"/>
              <a:ext cx="1587384" cy="1600200"/>
            </a:xfrm>
            <a:prstGeom prst="arc">
              <a:avLst>
                <a:gd fmla="val 10741696" name="adj1"/>
                <a:gd fmla="val 21496482" name="adj2"/>
              </a:avLst>
            </a:prstGeom>
            <a:noFill/>
            <a:ln cap="rnd" cmpd="sng" w="127000">
              <a:solidFill>
                <a:srgbClr val="2C2C2C">
                  <a:alpha val="9411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700">
                <a:solidFill>
                  <a:srgbClr val="2C2C2C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14" name="Google Shape;1114;p34"/>
            <p:cNvSpPr/>
            <p:nvPr/>
          </p:nvSpPr>
          <p:spPr>
            <a:xfrm>
              <a:off x="1517780" y="2081579"/>
              <a:ext cx="1587384" cy="1600200"/>
            </a:xfrm>
            <a:prstGeom prst="arc">
              <a:avLst>
                <a:gd fmla="val 10741696" name="adj1"/>
                <a:gd fmla="val 16024240" name="adj2"/>
              </a:avLst>
            </a:prstGeom>
            <a:noFill/>
            <a:ln cap="rnd" cmpd="sng" w="127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700">
                <a:solidFill>
                  <a:srgbClr val="2C2C2C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15" name="Google Shape;1115;p34"/>
            <p:cNvSpPr txBox="1"/>
            <p:nvPr/>
          </p:nvSpPr>
          <p:spPr>
            <a:xfrm>
              <a:off x="1678291" y="2552457"/>
              <a:ext cx="1237692" cy="652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100"/>
                <a:buFont typeface="Mulish"/>
                <a:buNone/>
              </a:pPr>
              <a:r>
                <a:rPr b="1" lang="id" sz="21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+550</a:t>
              </a:r>
              <a:endParaRPr sz="1400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16" name="Google Shape;1116;p34"/>
            <p:cNvSpPr txBox="1"/>
            <p:nvPr/>
          </p:nvSpPr>
          <p:spPr>
            <a:xfrm>
              <a:off x="1320357" y="3239307"/>
              <a:ext cx="19821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 Here</a:t>
              </a:r>
              <a:endParaRPr sz="1100"/>
            </a:p>
          </p:txBody>
        </p:sp>
        <p:grpSp>
          <p:nvGrpSpPr>
            <p:cNvPr id="1117" name="Google Shape;1117;p34"/>
            <p:cNvGrpSpPr/>
            <p:nvPr/>
          </p:nvGrpSpPr>
          <p:grpSpPr>
            <a:xfrm>
              <a:off x="1458956" y="3668412"/>
              <a:ext cx="1705032" cy="316369"/>
              <a:chOff x="1469820" y="3658326"/>
              <a:chExt cx="1705032" cy="316369"/>
            </a:xfrm>
          </p:grpSpPr>
          <p:sp>
            <p:nvSpPr>
              <p:cNvPr id="1118" name="Google Shape;1118;p34"/>
              <p:cNvSpPr txBox="1"/>
              <p:nvPr/>
            </p:nvSpPr>
            <p:spPr>
              <a:xfrm>
                <a:off x="1613174" y="365832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19" name="Google Shape;1119;p34"/>
              <p:cNvSpPr/>
              <p:nvPr/>
            </p:nvSpPr>
            <p:spPr>
              <a:xfrm>
                <a:off x="1469820" y="374483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20" name="Google Shape;1120;p34"/>
            <p:cNvGrpSpPr/>
            <p:nvPr/>
          </p:nvGrpSpPr>
          <p:grpSpPr>
            <a:xfrm>
              <a:off x="1458956" y="3986757"/>
              <a:ext cx="1705032" cy="316369"/>
              <a:chOff x="1469820" y="3985470"/>
              <a:chExt cx="1705032" cy="316369"/>
            </a:xfrm>
          </p:grpSpPr>
          <p:sp>
            <p:nvSpPr>
              <p:cNvPr id="1121" name="Google Shape;1121;p34"/>
              <p:cNvSpPr txBox="1"/>
              <p:nvPr/>
            </p:nvSpPr>
            <p:spPr>
              <a:xfrm>
                <a:off x="1613174" y="398547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22" name="Google Shape;1122;p34"/>
              <p:cNvSpPr/>
              <p:nvPr/>
            </p:nvSpPr>
            <p:spPr>
              <a:xfrm>
                <a:off x="1469820" y="407197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23" name="Google Shape;1123;p34"/>
            <p:cNvGrpSpPr/>
            <p:nvPr/>
          </p:nvGrpSpPr>
          <p:grpSpPr>
            <a:xfrm>
              <a:off x="1458956" y="4305102"/>
              <a:ext cx="1705032" cy="316369"/>
              <a:chOff x="1469820" y="4312614"/>
              <a:chExt cx="1705032" cy="316369"/>
            </a:xfrm>
          </p:grpSpPr>
          <p:sp>
            <p:nvSpPr>
              <p:cNvPr id="1124" name="Google Shape;1124;p34"/>
              <p:cNvSpPr txBox="1"/>
              <p:nvPr/>
            </p:nvSpPr>
            <p:spPr>
              <a:xfrm>
                <a:off x="1613174" y="431261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25" name="Google Shape;1125;p34"/>
              <p:cNvSpPr/>
              <p:nvPr/>
            </p:nvSpPr>
            <p:spPr>
              <a:xfrm>
                <a:off x="1469820" y="439912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26" name="Google Shape;1126;p34"/>
            <p:cNvGrpSpPr/>
            <p:nvPr/>
          </p:nvGrpSpPr>
          <p:grpSpPr>
            <a:xfrm>
              <a:off x="1458956" y="4623448"/>
              <a:ext cx="1705032" cy="316369"/>
              <a:chOff x="1469820" y="4312614"/>
              <a:chExt cx="1705032" cy="316369"/>
            </a:xfrm>
          </p:grpSpPr>
          <p:sp>
            <p:nvSpPr>
              <p:cNvPr id="1127" name="Google Shape;1127;p34"/>
              <p:cNvSpPr txBox="1"/>
              <p:nvPr/>
            </p:nvSpPr>
            <p:spPr>
              <a:xfrm>
                <a:off x="1613174" y="431261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28" name="Google Shape;1128;p34"/>
              <p:cNvSpPr/>
              <p:nvPr/>
            </p:nvSpPr>
            <p:spPr>
              <a:xfrm>
                <a:off x="1469820" y="439912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1129" name="Google Shape;1129;p34"/>
          <p:cNvGrpSpPr/>
          <p:nvPr/>
        </p:nvGrpSpPr>
        <p:grpSpPr>
          <a:xfrm>
            <a:off x="6565847" y="2207785"/>
            <a:ext cx="1486575" cy="2143679"/>
            <a:chOff x="1320357" y="2081579"/>
            <a:chExt cx="1982100" cy="2858238"/>
          </a:xfrm>
        </p:grpSpPr>
        <p:pic>
          <p:nvPicPr>
            <p:cNvPr descr="Circle with right arrow" id="1130" name="Google Shape;1130;p3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8199784">
              <a:off x="2127101" y="2302467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1" name="Google Shape;1131;p34"/>
            <p:cNvSpPr/>
            <p:nvPr/>
          </p:nvSpPr>
          <p:spPr>
            <a:xfrm>
              <a:off x="1517780" y="2081579"/>
              <a:ext cx="1587384" cy="1600200"/>
            </a:xfrm>
            <a:prstGeom prst="arc">
              <a:avLst>
                <a:gd fmla="val 10741696" name="adj1"/>
                <a:gd fmla="val 21496482" name="adj2"/>
              </a:avLst>
            </a:prstGeom>
            <a:noFill/>
            <a:ln cap="rnd" cmpd="sng" w="127000">
              <a:solidFill>
                <a:srgbClr val="2C2C2C">
                  <a:alpha val="9411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700">
                <a:solidFill>
                  <a:srgbClr val="2C2C2C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32" name="Google Shape;1132;p34"/>
            <p:cNvSpPr/>
            <p:nvPr/>
          </p:nvSpPr>
          <p:spPr>
            <a:xfrm>
              <a:off x="1517780" y="2081579"/>
              <a:ext cx="1587384" cy="1600200"/>
            </a:xfrm>
            <a:prstGeom prst="arc">
              <a:avLst>
                <a:gd fmla="val 10741696" name="adj1"/>
                <a:gd fmla="val 18339161" name="adj2"/>
              </a:avLst>
            </a:prstGeom>
            <a:noFill/>
            <a:ln cap="rnd" cmpd="sng" w="12700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700">
                <a:solidFill>
                  <a:srgbClr val="2C2C2C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33" name="Google Shape;1133;p34"/>
            <p:cNvSpPr txBox="1"/>
            <p:nvPr/>
          </p:nvSpPr>
          <p:spPr>
            <a:xfrm>
              <a:off x="1678291" y="2552457"/>
              <a:ext cx="1237692" cy="652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100"/>
                <a:buFont typeface="Mulish"/>
                <a:buNone/>
              </a:pPr>
              <a:r>
                <a:rPr b="1" lang="id" sz="21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+750</a:t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34" name="Google Shape;1134;p34"/>
            <p:cNvSpPr txBox="1"/>
            <p:nvPr/>
          </p:nvSpPr>
          <p:spPr>
            <a:xfrm>
              <a:off x="1320357" y="3239307"/>
              <a:ext cx="19821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</a:t>
              </a:r>
              <a:r>
                <a:rPr b="1" lang="id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Title</a:t>
              </a: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 Here</a:t>
              </a:r>
              <a:endParaRPr sz="1100"/>
            </a:p>
          </p:txBody>
        </p:sp>
        <p:grpSp>
          <p:nvGrpSpPr>
            <p:cNvPr id="1135" name="Google Shape;1135;p34"/>
            <p:cNvGrpSpPr/>
            <p:nvPr/>
          </p:nvGrpSpPr>
          <p:grpSpPr>
            <a:xfrm>
              <a:off x="1458956" y="3668412"/>
              <a:ext cx="1705032" cy="316369"/>
              <a:chOff x="1469820" y="3658326"/>
              <a:chExt cx="1705032" cy="316369"/>
            </a:xfrm>
          </p:grpSpPr>
          <p:sp>
            <p:nvSpPr>
              <p:cNvPr id="1136" name="Google Shape;1136;p34"/>
              <p:cNvSpPr txBox="1"/>
              <p:nvPr/>
            </p:nvSpPr>
            <p:spPr>
              <a:xfrm>
                <a:off x="1613174" y="3658326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37" name="Google Shape;1137;p34"/>
              <p:cNvSpPr/>
              <p:nvPr/>
            </p:nvSpPr>
            <p:spPr>
              <a:xfrm>
                <a:off x="1469820" y="3744833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38" name="Google Shape;1138;p34"/>
            <p:cNvGrpSpPr/>
            <p:nvPr/>
          </p:nvGrpSpPr>
          <p:grpSpPr>
            <a:xfrm>
              <a:off x="1458956" y="3986757"/>
              <a:ext cx="1705032" cy="316369"/>
              <a:chOff x="1469820" y="3985470"/>
              <a:chExt cx="1705032" cy="316369"/>
            </a:xfrm>
          </p:grpSpPr>
          <p:sp>
            <p:nvSpPr>
              <p:cNvPr id="1139" name="Google Shape;1139;p34"/>
              <p:cNvSpPr txBox="1"/>
              <p:nvPr/>
            </p:nvSpPr>
            <p:spPr>
              <a:xfrm>
                <a:off x="1613174" y="3985470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40" name="Google Shape;1140;p34"/>
              <p:cNvSpPr/>
              <p:nvPr/>
            </p:nvSpPr>
            <p:spPr>
              <a:xfrm>
                <a:off x="1469820" y="4071977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41" name="Google Shape;1141;p34"/>
            <p:cNvGrpSpPr/>
            <p:nvPr/>
          </p:nvGrpSpPr>
          <p:grpSpPr>
            <a:xfrm>
              <a:off x="1458956" y="4305102"/>
              <a:ext cx="1705032" cy="316369"/>
              <a:chOff x="1469820" y="4312614"/>
              <a:chExt cx="1705032" cy="316369"/>
            </a:xfrm>
          </p:grpSpPr>
          <p:sp>
            <p:nvSpPr>
              <p:cNvPr id="1142" name="Google Shape;1142;p34"/>
              <p:cNvSpPr txBox="1"/>
              <p:nvPr/>
            </p:nvSpPr>
            <p:spPr>
              <a:xfrm>
                <a:off x="1613174" y="431261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43" name="Google Shape;1143;p34"/>
              <p:cNvSpPr/>
              <p:nvPr/>
            </p:nvSpPr>
            <p:spPr>
              <a:xfrm>
                <a:off x="1469820" y="439912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144" name="Google Shape;1144;p34"/>
            <p:cNvGrpSpPr/>
            <p:nvPr/>
          </p:nvGrpSpPr>
          <p:grpSpPr>
            <a:xfrm>
              <a:off x="1458956" y="4623448"/>
              <a:ext cx="1705032" cy="316369"/>
              <a:chOff x="1469820" y="4312614"/>
              <a:chExt cx="1705032" cy="316369"/>
            </a:xfrm>
          </p:grpSpPr>
          <p:sp>
            <p:nvSpPr>
              <p:cNvPr id="1145" name="Google Shape;1145;p34"/>
              <p:cNvSpPr txBox="1"/>
              <p:nvPr/>
            </p:nvSpPr>
            <p:spPr>
              <a:xfrm>
                <a:off x="1613174" y="4312614"/>
                <a:ext cx="1561678" cy="3163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46" name="Google Shape;1146;p34"/>
              <p:cNvSpPr/>
              <p:nvPr/>
            </p:nvSpPr>
            <p:spPr>
              <a:xfrm>
                <a:off x="1469820" y="4399121"/>
                <a:ext cx="143354" cy="143354"/>
              </a:xfrm>
              <a:custGeom>
                <a:rect b="b" l="l" r="r" t="t"/>
                <a:pathLst>
                  <a:path extrusionOk="0" h="55" w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sp>
        <p:nvSpPr>
          <p:cNvPr id="1147" name="Google Shape;1147;p34"/>
          <p:cNvSpPr txBox="1"/>
          <p:nvPr/>
        </p:nvSpPr>
        <p:spPr>
          <a:xfrm>
            <a:off x="2230681" y="507965"/>
            <a:ext cx="4629150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1148" name="Google Shape;1148;p34"/>
          <p:cNvGrpSpPr/>
          <p:nvPr/>
        </p:nvGrpSpPr>
        <p:grpSpPr>
          <a:xfrm>
            <a:off x="4381589" y="507965"/>
            <a:ext cx="380821" cy="84490"/>
            <a:chOff x="3214013" y="677287"/>
            <a:chExt cx="507762" cy="112653"/>
          </a:xfrm>
        </p:grpSpPr>
        <p:sp>
          <p:nvSpPr>
            <p:cNvPr id="1149" name="Google Shape;1149;p34"/>
            <p:cNvSpPr/>
            <p:nvPr/>
          </p:nvSpPr>
          <p:spPr>
            <a:xfrm>
              <a:off x="3214013" y="677287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50" name="Google Shape;1150;p34"/>
            <p:cNvSpPr/>
            <p:nvPr/>
          </p:nvSpPr>
          <p:spPr>
            <a:xfrm>
              <a:off x="3345716" y="677287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51" name="Google Shape;1151;p34"/>
            <p:cNvSpPr/>
            <p:nvPr/>
          </p:nvSpPr>
          <p:spPr>
            <a:xfrm>
              <a:off x="3477419" y="677287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52" name="Google Shape;1152;p34"/>
            <p:cNvSpPr/>
            <p:nvPr/>
          </p:nvSpPr>
          <p:spPr>
            <a:xfrm>
              <a:off x="3609122" y="677287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1153" name="Google Shape;1153;p34"/>
          <p:cNvSpPr txBox="1"/>
          <p:nvPr/>
        </p:nvSpPr>
        <p:spPr>
          <a:xfrm>
            <a:off x="2149145" y="1306149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  <p:pic>
        <p:nvPicPr>
          <p:cNvPr id="1154" name="Google Shape;1154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02388" y="2715433"/>
            <a:ext cx="315075" cy="315075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55" name="Google Shape;1155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60542" y="3535794"/>
            <a:ext cx="309628" cy="309628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56" name="Google Shape;1156;p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35190" y="2718878"/>
            <a:ext cx="308186" cy="308185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57" name="Google Shape;1157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72718" y="3534552"/>
            <a:ext cx="308186" cy="308186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17"/>
          <p:cNvGrpSpPr/>
          <p:nvPr/>
        </p:nvGrpSpPr>
        <p:grpSpPr>
          <a:xfrm>
            <a:off x="955227" y="0"/>
            <a:ext cx="7720858" cy="5143501"/>
            <a:chOff x="1273636" y="0"/>
            <a:chExt cx="10294477" cy="6858001"/>
          </a:xfrm>
        </p:grpSpPr>
        <p:sp>
          <p:nvSpPr>
            <p:cNvPr id="106" name="Google Shape;106;p17"/>
            <p:cNvSpPr/>
            <p:nvPr/>
          </p:nvSpPr>
          <p:spPr>
            <a:xfrm>
              <a:off x="6016298" y="1137064"/>
              <a:ext cx="4434897" cy="1156600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7" name="Google Shape;107;p17"/>
            <p:cNvSpPr/>
            <p:nvPr/>
          </p:nvSpPr>
          <p:spPr>
            <a:xfrm>
              <a:off x="6126518" y="1275353"/>
              <a:ext cx="880022" cy="88002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blurRad="381000" sx="96000" rotWithShape="0" algn="ctr" sy="96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8" name="Google Shape;108;p17"/>
            <p:cNvSpPr/>
            <p:nvPr/>
          </p:nvSpPr>
          <p:spPr>
            <a:xfrm>
              <a:off x="7133216" y="2885218"/>
              <a:ext cx="4434897" cy="1156600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09" name="Google Shape;109;p17"/>
            <p:cNvSpPr/>
            <p:nvPr/>
          </p:nvSpPr>
          <p:spPr>
            <a:xfrm>
              <a:off x="7243435" y="3023507"/>
              <a:ext cx="880022" cy="88002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blurRad="381000" sx="96000" rotWithShape="0" algn="ctr" sy="96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0" name="Google Shape;110;p17"/>
            <p:cNvSpPr/>
            <p:nvPr/>
          </p:nvSpPr>
          <p:spPr>
            <a:xfrm>
              <a:off x="6016298" y="4568163"/>
              <a:ext cx="4434897" cy="1156600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1" name="Google Shape;111;p17"/>
            <p:cNvSpPr/>
            <p:nvPr/>
          </p:nvSpPr>
          <p:spPr>
            <a:xfrm>
              <a:off x="6132997" y="4691074"/>
              <a:ext cx="880022" cy="88002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blurRad="381000" sx="96000" rotWithShape="0" algn="ctr" sy="96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2" name="Google Shape;112;p17"/>
            <p:cNvSpPr/>
            <p:nvPr/>
          </p:nvSpPr>
          <p:spPr>
            <a:xfrm rot="-5400000">
              <a:off x="5931034" y="994534"/>
              <a:ext cx="1380923" cy="1429242"/>
            </a:xfrm>
            <a:prstGeom prst="blockArc">
              <a:avLst>
                <a:gd fmla="val 10800000" name="adj1"/>
                <a:gd fmla="val 21503189" name="adj2"/>
                <a:gd fmla="val 8704" name="adj3"/>
              </a:avLst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3" name="Google Shape;113;p17"/>
            <p:cNvSpPr/>
            <p:nvPr/>
          </p:nvSpPr>
          <p:spPr>
            <a:xfrm rot="-5400000">
              <a:off x="7060215" y="2739525"/>
              <a:ext cx="1366041" cy="1429242"/>
            </a:xfrm>
            <a:prstGeom prst="blockArc">
              <a:avLst>
                <a:gd fmla="val 10800000" name="adj1"/>
                <a:gd fmla="val 21503189" name="adj2"/>
                <a:gd fmla="val 8704" name="adj3"/>
              </a:avLst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4" name="Google Shape;114;p17"/>
            <p:cNvSpPr/>
            <p:nvPr/>
          </p:nvSpPr>
          <p:spPr>
            <a:xfrm rot="-5400000">
              <a:off x="5928768" y="4430804"/>
              <a:ext cx="1374078" cy="1429242"/>
            </a:xfrm>
            <a:prstGeom prst="blockArc">
              <a:avLst>
                <a:gd fmla="val 10800000" name="adj1"/>
                <a:gd fmla="val 196807" name="adj2"/>
                <a:gd fmla="val 8655" name="adj3"/>
              </a:avLst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5" name="Google Shape;115;p17"/>
            <p:cNvSpPr/>
            <p:nvPr/>
          </p:nvSpPr>
          <p:spPr>
            <a:xfrm>
              <a:off x="6596572" y="2280857"/>
              <a:ext cx="3817726" cy="2293813"/>
            </a:xfrm>
            <a:custGeom>
              <a:rect b="b" l="l" r="r" t="t"/>
              <a:pathLst>
                <a:path extrusionOk="0" h="2924500" w="4871592">
                  <a:moveTo>
                    <a:pt x="4437599" y="2211170"/>
                  </a:moveTo>
                  <a:cubicBezTo>
                    <a:pt x="4581555" y="2211170"/>
                    <a:pt x="4716143" y="2269834"/>
                    <a:pt x="4796890" y="2367777"/>
                  </a:cubicBezTo>
                  <a:cubicBezTo>
                    <a:pt x="4900992" y="2494049"/>
                    <a:pt x="4895872" y="2660747"/>
                    <a:pt x="4784150" y="2782541"/>
                  </a:cubicBezTo>
                  <a:cubicBezTo>
                    <a:pt x="4720000" y="2852474"/>
                    <a:pt x="4627657" y="2899730"/>
                    <a:pt x="4525595" y="2917100"/>
                  </a:cubicBezTo>
                  <a:lnTo>
                    <a:pt x="4437599" y="2923107"/>
                  </a:lnTo>
                  <a:lnTo>
                    <a:pt x="4437599" y="2924500"/>
                  </a:lnTo>
                  <a:lnTo>
                    <a:pt x="0" y="2924500"/>
                  </a:lnTo>
                  <a:lnTo>
                    <a:pt x="0" y="2772958"/>
                  </a:lnTo>
                  <a:lnTo>
                    <a:pt x="4428033" y="2772958"/>
                  </a:lnTo>
                  <a:lnTo>
                    <a:pt x="4428207" y="2769239"/>
                  </a:lnTo>
                  <a:cubicBezTo>
                    <a:pt x="4512840" y="2771300"/>
                    <a:pt x="4594184" y="2745456"/>
                    <a:pt x="4649299" y="2698994"/>
                  </a:cubicBezTo>
                  <a:cubicBezTo>
                    <a:pt x="4735249" y="2626537"/>
                    <a:pt x="4739083" y="2520445"/>
                    <a:pt x="4658484" y="2444845"/>
                  </a:cubicBezTo>
                  <a:cubicBezTo>
                    <a:pt x="4605693" y="2395329"/>
                    <a:pt x="4524096" y="2366320"/>
                    <a:pt x="4437601" y="2366320"/>
                  </a:cubicBezTo>
                  <a:lnTo>
                    <a:pt x="4437599" y="2249957"/>
                  </a:lnTo>
                  <a:lnTo>
                    <a:pt x="4437599" y="2366605"/>
                  </a:lnTo>
                  <a:lnTo>
                    <a:pt x="1457148" y="2366605"/>
                  </a:lnTo>
                  <a:lnTo>
                    <a:pt x="1457148" y="2215063"/>
                  </a:lnTo>
                  <a:lnTo>
                    <a:pt x="4437599" y="2215063"/>
                  </a:lnTo>
                  <a:close/>
                  <a:moveTo>
                    <a:pt x="25756" y="0"/>
                  </a:moveTo>
                  <a:lnTo>
                    <a:pt x="4463355" y="0"/>
                  </a:lnTo>
                  <a:lnTo>
                    <a:pt x="4463355" y="6394"/>
                  </a:lnTo>
                  <a:lnTo>
                    <a:pt x="4546704" y="15831"/>
                  </a:lnTo>
                  <a:cubicBezTo>
                    <a:pt x="4652326" y="40166"/>
                    <a:pt x="4745221" y="99323"/>
                    <a:pt x="4804818" y="183236"/>
                  </a:cubicBezTo>
                  <a:cubicBezTo>
                    <a:pt x="4897607" y="313881"/>
                    <a:pt x="4893381" y="481057"/>
                    <a:pt x="4794083" y="607883"/>
                  </a:cubicBezTo>
                  <a:cubicBezTo>
                    <a:pt x="4730775" y="688742"/>
                    <a:pt x="4635892" y="743962"/>
                    <a:pt x="4530015" y="764431"/>
                  </a:cubicBezTo>
                  <a:lnTo>
                    <a:pt x="4463355" y="769668"/>
                  </a:lnTo>
                  <a:lnTo>
                    <a:pt x="4463355" y="777147"/>
                  </a:lnTo>
                  <a:lnTo>
                    <a:pt x="1386900" y="777147"/>
                  </a:lnTo>
                  <a:lnTo>
                    <a:pt x="1386900" y="625605"/>
                  </a:lnTo>
                  <a:lnTo>
                    <a:pt x="4441303" y="625605"/>
                  </a:lnTo>
                  <a:lnTo>
                    <a:pt x="4497045" y="621599"/>
                  </a:lnTo>
                  <a:cubicBezTo>
                    <a:pt x="4564885" y="609709"/>
                    <a:pt x="4626128" y="577695"/>
                    <a:pt x="4668405" y="530492"/>
                  </a:cubicBezTo>
                  <a:cubicBezTo>
                    <a:pt x="4741084" y="449342"/>
                    <a:pt x="4744141" y="339008"/>
                    <a:pt x="4676032" y="255177"/>
                  </a:cubicBezTo>
                  <a:cubicBezTo>
                    <a:pt x="4635959" y="205853"/>
                    <a:pt x="4575670" y="171343"/>
                    <a:pt x="4507686" y="157171"/>
                  </a:cubicBezTo>
                  <a:lnTo>
                    <a:pt x="4452806" y="151542"/>
                  </a:lnTo>
                  <a:lnTo>
                    <a:pt x="25756" y="15154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6" name="Google Shape;116;p17"/>
            <p:cNvSpPr/>
            <p:nvPr/>
          </p:nvSpPr>
          <p:spPr>
            <a:xfrm>
              <a:off x="6596572" y="1018694"/>
              <a:ext cx="2428638" cy="117296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7" name="Google Shape;117;p17"/>
            <p:cNvSpPr/>
            <p:nvPr/>
          </p:nvSpPr>
          <p:spPr>
            <a:xfrm rot="6937538">
              <a:off x="8774403" y="633394"/>
              <a:ext cx="501614" cy="501614"/>
            </a:xfrm>
            <a:prstGeom prst="blockArc">
              <a:avLst>
                <a:gd fmla="val 14686534" name="adj1"/>
                <a:gd fmla="val 20231656" name="adj2"/>
                <a:gd fmla="val 23165" name="adj3"/>
              </a:avLst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8" name="Google Shape;118;p17"/>
            <p:cNvSpPr/>
            <p:nvPr/>
          </p:nvSpPr>
          <p:spPr>
            <a:xfrm>
              <a:off x="9160669" y="0"/>
              <a:ext cx="115948" cy="888963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19" name="Google Shape;119;p17"/>
            <p:cNvSpPr/>
            <p:nvPr/>
          </p:nvSpPr>
          <p:spPr>
            <a:xfrm>
              <a:off x="6615806" y="5717870"/>
              <a:ext cx="2428638" cy="117296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0" name="Google Shape;120;p17"/>
            <p:cNvSpPr/>
            <p:nvPr/>
          </p:nvSpPr>
          <p:spPr>
            <a:xfrm flipH="1" rot="3862462">
              <a:off x="8793637" y="5717198"/>
              <a:ext cx="501614" cy="501614"/>
            </a:xfrm>
            <a:prstGeom prst="blockArc">
              <a:avLst>
                <a:gd fmla="val 14686534" name="adj1"/>
                <a:gd fmla="val 20231656" name="adj2"/>
                <a:gd fmla="val 23165" name="adj3"/>
              </a:avLst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1" name="Google Shape;121;p17"/>
            <p:cNvSpPr/>
            <p:nvPr/>
          </p:nvSpPr>
          <p:spPr>
            <a:xfrm>
              <a:off x="9178337" y="5965969"/>
              <a:ext cx="117329" cy="892032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122" name="Google Shape;122;p17"/>
            <p:cNvGrpSpPr/>
            <p:nvPr/>
          </p:nvGrpSpPr>
          <p:grpSpPr>
            <a:xfrm>
              <a:off x="7133199" y="1296933"/>
              <a:ext cx="3281099" cy="836862"/>
              <a:chOff x="6770670" y="1278427"/>
              <a:chExt cx="3281099" cy="836862"/>
            </a:xfrm>
          </p:grpSpPr>
          <p:sp>
            <p:nvSpPr>
              <p:cNvPr id="123" name="Google Shape;123;p17"/>
              <p:cNvSpPr txBox="1"/>
              <p:nvPr/>
            </p:nvSpPr>
            <p:spPr>
              <a:xfrm>
                <a:off x="6770687" y="1609830"/>
                <a:ext cx="12350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id" sz="1800" u="none" cap="none" strike="noStrike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25,9K</a:t>
                </a:r>
                <a:endParaRPr sz="1100"/>
              </a:p>
            </p:txBody>
          </p:sp>
          <p:sp>
            <p:nvSpPr>
              <p:cNvPr id="124" name="Google Shape;124;p17"/>
              <p:cNvSpPr txBox="1"/>
              <p:nvPr/>
            </p:nvSpPr>
            <p:spPr>
              <a:xfrm>
                <a:off x="6770670" y="1278427"/>
                <a:ext cx="14331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</a:t>
                </a:r>
                <a:endParaRPr sz="1100"/>
              </a:p>
            </p:txBody>
          </p:sp>
          <p:sp>
            <p:nvSpPr>
              <p:cNvPr id="125" name="Google Shape;125;p17"/>
              <p:cNvSpPr txBox="1"/>
              <p:nvPr/>
            </p:nvSpPr>
            <p:spPr>
              <a:xfrm>
                <a:off x="7855617" y="1566036"/>
                <a:ext cx="21961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26" name="Google Shape;126;p17"/>
            <p:cNvGrpSpPr/>
            <p:nvPr/>
          </p:nvGrpSpPr>
          <p:grpSpPr>
            <a:xfrm>
              <a:off x="8291058" y="3045088"/>
              <a:ext cx="3277054" cy="836861"/>
              <a:chOff x="6770687" y="1278428"/>
              <a:chExt cx="3277054" cy="836861"/>
            </a:xfrm>
          </p:grpSpPr>
          <p:sp>
            <p:nvSpPr>
              <p:cNvPr id="127" name="Google Shape;127;p17"/>
              <p:cNvSpPr txBox="1"/>
              <p:nvPr/>
            </p:nvSpPr>
            <p:spPr>
              <a:xfrm>
                <a:off x="6770687" y="1609830"/>
                <a:ext cx="12350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35,2K</a:t>
                </a:r>
                <a:endParaRPr sz="1100"/>
              </a:p>
            </p:txBody>
          </p:sp>
          <p:sp>
            <p:nvSpPr>
              <p:cNvPr id="128" name="Google Shape;128;p17"/>
              <p:cNvSpPr txBox="1"/>
              <p:nvPr/>
            </p:nvSpPr>
            <p:spPr>
              <a:xfrm>
                <a:off x="6865358" y="1278428"/>
                <a:ext cx="14331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</a:t>
                </a:r>
                <a:endParaRPr sz="1100"/>
              </a:p>
            </p:txBody>
          </p:sp>
          <p:sp>
            <p:nvSpPr>
              <p:cNvPr id="129" name="Google Shape;129;p17"/>
              <p:cNvSpPr txBox="1"/>
              <p:nvPr/>
            </p:nvSpPr>
            <p:spPr>
              <a:xfrm>
                <a:off x="7855616" y="1566036"/>
                <a:ext cx="2192125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1100"/>
              </a:p>
            </p:txBody>
          </p:sp>
        </p:grpSp>
        <p:grpSp>
          <p:nvGrpSpPr>
            <p:cNvPr id="130" name="Google Shape;130;p17"/>
            <p:cNvGrpSpPr/>
            <p:nvPr/>
          </p:nvGrpSpPr>
          <p:grpSpPr>
            <a:xfrm>
              <a:off x="7139257" y="4728034"/>
              <a:ext cx="3213092" cy="836860"/>
              <a:chOff x="6770687" y="1278429"/>
              <a:chExt cx="3213092" cy="836860"/>
            </a:xfrm>
          </p:grpSpPr>
          <p:sp>
            <p:nvSpPr>
              <p:cNvPr id="131" name="Google Shape;131;p17"/>
              <p:cNvSpPr txBox="1"/>
              <p:nvPr/>
            </p:nvSpPr>
            <p:spPr>
              <a:xfrm>
                <a:off x="6770687" y="1609830"/>
                <a:ext cx="12350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45,8K</a:t>
                </a:r>
                <a:endParaRPr sz="1100"/>
              </a:p>
            </p:txBody>
          </p:sp>
          <p:sp>
            <p:nvSpPr>
              <p:cNvPr id="132" name="Google Shape;132;p17"/>
              <p:cNvSpPr txBox="1"/>
              <p:nvPr/>
            </p:nvSpPr>
            <p:spPr>
              <a:xfrm>
                <a:off x="6771164" y="1278429"/>
                <a:ext cx="14331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</a:t>
                </a:r>
                <a:endParaRPr sz="1100"/>
              </a:p>
            </p:txBody>
          </p:sp>
          <p:sp>
            <p:nvSpPr>
              <p:cNvPr id="133" name="Google Shape;133;p17"/>
              <p:cNvSpPr txBox="1"/>
              <p:nvPr/>
            </p:nvSpPr>
            <p:spPr>
              <a:xfrm>
                <a:off x="7855617" y="1566036"/>
                <a:ext cx="212816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1100"/>
              </a:p>
            </p:txBody>
          </p:sp>
        </p:grpSp>
        <p:grpSp>
          <p:nvGrpSpPr>
            <p:cNvPr id="134" name="Google Shape;134;p17"/>
            <p:cNvGrpSpPr/>
            <p:nvPr/>
          </p:nvGrpSpPr>
          <p:grpSpPr>
            <a:xfrm>
              <a:off x="1284956" y="1358095"/>
              <a:ext cx="4153774" cy="1754326"/>
              <a:chOff x="708710" y="809679"/>
              <a:chExt cx="4153774" cy="1754326"/>
            </a:xfrm>
          </p:grpSpPr>
          <p:sp>
            <p:nvSpPr>
              <p:cNvPr id="135" name="Google Shape;135;p17"/>
              <p:cNvSpPr txBox="1"/>
              <p:nvPr/>
            </p:nvSpPr>
            <p:spPr>
              <a:xfrm>
                <a:off x="708710" y="809679"/>
                <a:ext cx="4153774" cy="17543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41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Bullet Infographic</a:t>
                </a:r>
                <a:endParaRPr sz="1100"/>
              </a:p>
            </p:txBody>
          </p:sp>
          <p:sp>
            <p:nvSpPr>
              <p:cNvPr id="136" name="Google Shape;136;p17"/>
              <p:cNvSpPr/>
              <p:nvPr/>
            </p:nvSpPr>
            <p:spPr>
              <a:xfrm>
                <a:off x="857040" y="809679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37" name="Google Shape;137;p17"/>
              <p:cNvSpPr/>
              <p:nvPr/>
            </p:nvSpPr>
            <p:spPr>
              <a:xfrm>
                <a:off x="988743" y="809679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38" name="Google Shape;138;p17"/>
              <p:cNvSpPr/>
              <p:nvPr/>
            </p:nvSpPr>
            <p:spPr>
              <a:xfrm>
                <a:off x="1120446" y="809679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39" name="Google Shape;139;p17"/>
              <p:cNvSpPr/>
              <p:nvPr/>
            </p:nvSpPr>
            <p:spPr>
              <a:xfrm>
                <a:off x="1252149" y="809679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140" name="Google Shape;140;p17"/>
            <p:cNvSpPr txBox="1"/>
            <p:nvPr/>
          </p:nvSpPr>
          <p:spPr>
            <a:xfrm>
              <a:off x="1284956" y="3188097"/>
              <a:ext cx="415377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amet, consectetur adipiscing elit, sed do eiusmod tempor incididunt ut labore et dolore.</a:t>
              </a:r>
              <a:endParaRPr sz="1100"/>
            </a:p>
          </p:txBody>
        </p:sp>
        <p:grpSp>
          <p:nvGrpSpPr>
            <p:cNvPr id="141" name="Google Shape;141;p17"/>
            <p:cNvGrpSpPr/>
            <p:nvPr/>
          </p:nvGrpSpPr>
          <p:grpSpPr>
            <a:xfrm>
              <a:off x="1273636" y="4011399"/>
              <a:ext cx="3494080" cy="1488507"/>
              <a:chOff x="1403988" y="4011399"/>
              <a:chExt cx="3494080" cy="1488507"/>
            </a:xfrm>
          </p:grpSpPr>
          <p:sp>
            <p:nvSpPr>
              <p:cNvPr id="142" name="Google Shape;142;p17"/>
              <p:cNvSpPr txBox="1"/>
              <p:nvPr/>
            </p:nvSpPr>
            <p:spPr>
              <a:xfrm>
                <a:off x="1835795" y="4477372"/>
                <a:ext cx="3062273" cy="5564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elit, sed do eiusmod tempor.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43" name="Google Shape;143;p17"/>
              <p:cNvSpPr txBox="1"/>
              <p:nvPr/>
            </p:nvSpPr>
            <p:spPr>
              <a:xfrm>
                <a:off x="1835795" y="4067099"/>
                <a:ext cx="277585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Insert Your Text Here</a:t>
                </a:r>
                <a:endParaRPr sz="1100"/>
              </a:p>
            </p:txBody>
          </p:sp>
          <p:pic>
            <p:nvPicPr>
              <p:cNvPr descr="Circle with right arrow" id="144" name="Google Shape;144;p1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 rot="8199784">
                <a:off x="1474318" y="4081729"/>
                <a:ext cx="340073" cy="34007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45" name="Google Shape;145;p17"/>
              <p:cNvGrpSpPr/>
              <p:nvPr/>
            </p:nvGrpSpPr>
            <p:grpSpPr>
              <a:xfrm>
                <a:off x="1835795" y="5192129"/>
                <a:ext cx="1484370" cy="307777"/>
                <a:chOff x="6871780" y="5630938"/>
                <a:chExt cx="1484370" cy="307777"/>
              </a:xfrm>
            </p:grpSpPr>
            <p:sp>
              <p:nvSpPr>
                <p:cNvPr id="146" name="Google Shape;146;p17"/>
                <p:cNvSpPr txBox="1"/>
                <p:nvPr/>
              </p:nvSpPr>
              <p:spPr>
                <a:xfrm>
                  <a:off x="6871780" y="5630938"/>
                  <a:ext cx="984534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1100">
                      <a:solidFill>
                        <a:schemeClr val="dk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See More</a:t>
                  </a:r>
                  <a:endParaRPr sz="1100"/>
                </a:p>
              </p:txBody>
            </p:sp>
            <p:cxnSp>
              <p:nvCxnSpPr>
                <p:cNvPr id="147" name="Google Shape;147;p17"/>
                <p:cNvCxnSpPr/>
                <p:nvPr/>
              </p:nvCxnSpPr>
              <p:spPr>
                <a:xfrm>
                  <a:off x="7856314" y="5784826"/>
                  <a:ext cx="499836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med" w="med" type="triangle"/>
                </a:ln>
              </p:spPr>
            </p:cxnSp>
          </p:grpSp>
        </p:grpSp>
        <p:pic>
          <p:nvPicPr>
            <p:cNvPr id="148" name="Google Shape;148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362958" y="4921035"/>
              <a:ext cx="420100" cy="4201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149" name="Google Shape;149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477028" y="3257100"/>
              <a:ext cx="412837" cy="412837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150" name="Google Shape;150;p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361072" y="1509907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2" name="Google Shape;1162;p35"/>
          <p:cNvGrpSpPr/>
          <p:nvPr/>
        </p:nvGrpSpPr>
        <p:grpSpPr>
          <a:xfrm>
            <a:off x="446551" y="783477"/>
            <a:ext cx="8174342" cy="3576546"/>
            <a:chOff x="724350" y="1044636"/>
            <a:chExt cx="10899123" cy="4768728"/>
          </a:xfrm>
        </p:grpSpPr>
        <p:grpSp>
          <p:nvGrpSpPr>
            <p:cNvPr id="1163" name="Google Shape;1163;p35"/>
            <p:cNvGrpSpPr/>
            <p:nvPr/>
          </p:nvGrpSpPr>
          <p:grpSpPr>
            <a:xfrm>
              <a:off x="4821820" y="1044636"/>
              <a:ext cx="6801652" cy="4768728"/>
              <a:chOff x="4821820" y="736825"/>
              <a:chExt cx="6801652" cy="4768728"/>
            </a:xfrm>
          </p:grpSpPr>
          <p:sp>
            <p:nvSpPr>
              <p:cNvPr id="1164" name="Google Shape;1164;p35"/>
              <p:cNvSpPr/>
              <p:nvPr/>
            </p:nvSpPr>
            <p:spPr>
              <a:xfrm rot="-840000">
                <a:off x="4731064" y="3072615"/>
                <a:ext cx="6983165" cy="10712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65" name="Google Shape;1165;p35"/>
              <p:cNvSpPr/>
              <p:nvPr/>
            </p:nvSpPr>
            <p:spPr>
              <a:xfrm>
                <a:off x="6451132" y="3148878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66" name="Google Shape;1166;p35"/>
              <p:cNvSpPr/>
              <p:nvPr/>
            </p:nvSpPr>
            <p:spPr>
              <a:xfrm>
                <a:off x="8379889" y="2667225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67" name="Google Shape;1167;p35"/>
              <p:cNvSpPr/>
              <p:nvPr/>
            </p:nvSpPr>
            <p:spPr>
              <a:xfrm>
                <a:off x="10292758" y="2188219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68" name="Google Shape;1168;p35"/>
              <p:cNvSpPr/>
              <p:nvPr/>
            </p:nvSpPr>
            <p:spPr>
              <a:xfrm rot="10800000">
                <a:off x="5537232" y="3693405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69" name="Google Shape;1169;p35"/>
              <p:cNvSpPr/>
              <p:nvPr/>
            </p:nvSpPr>
            <p:spPr>
              <a:xfrm rot="10800000">
                <a:off x="7451689" y="3213519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170" name="Google Shape;1170;p35"/>
              <p:cNvSpPr/>
              <p:nvPr/>
            </p:nvSpPr>
            <p:spPr>
              <a:xfrm rot="10800000">
                <a:off x="9387599" y="2737160"/>
                <a:ext cx="570955" cy="364634"/>
              </a:xfrm>
              <a:custGeom>
                <a:rect b="b" l="l" r="r" t="t"/>
                <a:pathLst>
                  <a:path extrusionOk="0" h="328096" w="513743">
                    <a:moveTo>
                      <a:pt x="260350" y="0"/>
                    </a:moveTo>
                    <a:cubicBezTo>
                      <a:pt x="368190" y="0"/>
                      <a:pt x="460717" y="65567"/>
                      <a:pt x="500240" y="159010"/>
                    </a:cubicBezTo>
                    <a:lnTo>
                      <a:pt x="513743" y="202507"/>
                    </a:lnTo>
                    <a:lnTo>
                      <a:pt x="10031" y="328096"/>
                    </a:lnTo>
                    <a:lnTo>
                      <a:pt x="5290" y="312820"/>
                    </a:lnTo>
                    <a:cubicBezTo>
                      <a:pt x="1821" y="295872"/>
                      <a:pt x="0" y="278324"/>
                      <a:pt x="0" y="260350"/>
                    </a:cubicBezTo>
                    <a:cubicBezTo>
                      <a:pt x="0" y="116563"/>
                      <a:pt x="116563" y="0"/>
                      <a:pt x="2603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1171" name="Google Shape;1171;p35"/>
              <p:cNvCxnSpPr/>
              <p:nvPr/>
            </p:nvCxnSpPr>
            <p:spPr>
              <a:xfrm rot="10800000">
                <a:off x="5799227" y="2700043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72" name="Google Shape;1172;p35"/>
              <p:cNvCxnSpPr/>
              <p:nvPr/>
            </p:nvCxnSpPr>
            <p:spPr>
              <a:xfrm rot="10800000">
                <a:off x="7720184" y="2234271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73" name="Google Shape;1173;p35"/>
              <p:cNvCxnSpPr/>
              <p:nvPr/>
            </p:nvCxnSpPr>
            <p:spPr>
              <a:xfrm rot="10800000">
                <a:off x="9639730" y="1722627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74" name="Google Shape;1174;p35"/>
              <p:cNvCxnSpPr/>
              <p:nvPr/>
            </p:nvCxnSpPr>
            <p:spPr>
              <a:xfrm>
                <a:off x="6744987" y="3641667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75" name="Google Shape;1175;p35"/>
              <p:cNvCxnSpPr/>
              <p:nvPr/>
            </p:nvCxnSpPr>
            <p:spPr>
              <a:xfrm>
                <a:off x="8678647" y="3137081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76" name="Google Shape;1176;p35"/>
              <p:cNvCxnSpPr/>
              <p:nvPr/>
            </p:nvCxnSpPr>
            <p:spPr>
              <a:xfrm>
                <a:off x="10591135" y="2674867"/>
                <a:ext cx="0" cy="891779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77" name="Google Shape;1177;p35"/>
              <p:cNvSpPr txBox="1"/>
              <p:nvPr/>
            </p:nvSpPr>
            <p:spPr>
              <a:xfrm>
                <a:off x="6228416" y="4578892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32,9K</a:t>
                </a:r>
                <a:endParaRPr sz="1100"/>
              </a:p>
            </p:txBody>
          </p:sp>
          <p:sp>
            <p:nvSpPr>
              <p:cNvPr id="1178" name="Google Shape;1178;p35"/>
              <p:cNvSpPr txBox="1"/>
              <p:nvPr/>
            </p:nvSpPr>
            <p:spPr>
              <a:xfrm>
                <a:off x="5793038" y="4956300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  <p:sp>
            <p:nvSpPr>
              <p:cNvPr id="1179" name="Google Shape;1179;p35"/>
              <p:cNvSpPr txBox="1"/>
              <p:nvPr/>
            </p:nvSpPr>
            <p:spPr>
              <a:xfrm>
                <a:off x="8144059" y="4058039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82,5K</a:t>
                </a:r>
                <a:endParaRPr sz="1100"/>
              </a:p>
            </p:txBody>
          </p:sp>
          <p:sp>
            <p:nvSpPr>
              <p:cNvPr id="1180" name="Google Shape;1180;p35"/>
              <p:cNvSpPr txBox="1"/>
              <p:nvPr/>
            </p:nvSpPr>
            <p:spPr>
              <a:xfrm>
                <a:off x="7708681" y="4435447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  <p:sp>
            <p:nvSpPr>
              <p:cNvPr id="1181" name="Google Shape;1181;p35"/>
              <p:cNvSpPr txBox="1"/>
              <p:nvPr/>
            </p:nvSpPr>
            <p:spPr>
              <a:xfrm>
                <a:off x="10059702" y="3591822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63,5K</a:t>
                </a:r>
                <a:endParaRPr sz="1100"/>
              </a:p>
            </p:txBody>
          </p:sp>
          <p:sp>
            <p:nvSpPr>
              <p:cNvPr id="1182" name="Google Shape;1182;p35"/>
              <p:cNvSpPr txBox="1"/>
              <p:nvPr/>
            </p:nvSpPr>
            <p:spPr>
              <a:xfrm>
                <a:off x="9624324" y="3969230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  <p:sp>
            <p:nvSpPr>
              <p:cNvPr id="1183" name="Google Shape;1183;p35"/>
              <p:cNvSpPr txBox="1"/>
              <p:nvPr/>
            </p:nvSpPr>
            <p:spPr>
              <a:xfrm>
                <a:off x="5313737" y="1773173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45,9K</a:t>
                </a:r>
                <a:endParaRPr sz="1100"/>
              </a:p>
            </p:txBody>
          </p:sp>
          <p:sp>
            <p:nvSpPr>
              <p:cNvPr id="1184" name="Google Shape;1184;p35"/>
              <p:cNvSpPr txBox="1"/>
              <p:nvPr/>
            </p:nvSpPr>
            <p:spPr>
              <a:xfrm>
                <a:off x="4878359" y="2150581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  <p:sp>
            <p:nvSpPr>
              <p:cNvPr id="1185" name="Google Shape;1185;p35"/>
              <p:cNvSpPr txBox="1"/>
              <p:nvPr/>
            </p:nvSpPr>
            <p:spPr>
              <a:xfrm>
                <a:off x="7226224" y="1254999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24,8K</a:t>
                </a:r>
                <a:endParaRPr sz="1100"/>
              </a:p>
            </p:txBody>
          </p:sp>
          <p:sp>
            <p:nvSpPr>
              <p:cNvPr id="1186" name="Google Shape;1186;p35"/>
              <p:cNvSpPr txBox="1"/>
              <p:nvPr/>
            </p:nvSpPr>
            <p:spPr>
              <a:xfrm>
                <a:off x="6790846" y="1632407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  <p:sp>
            <p:nvSpPr>
              <p:cNvPr id="1187" name="Google Shape;1187;p35"/>
              <p:cNvSpPr txBox="1"/>
              <p:nvPr/>
            </p:nvSpPr>
            <p:spPr>
              <a:xfrm>
                <a:off x="9138711" y="736825"/>
                <a:ext cx="10528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75,2K</a:t>
                </a:r>
                <a:endParaRPr sz="1100"/>
              </a:p>
            </p:txBody>
          </p:sp>
          <p:sp>
            <p:nvSpPr>
              <p:cNvPr id="1188" name="Google Shape;1188;p35"/>
              <p:cNvSpPr txBox="1"/>
              <p:nvPr/>
            </p:nvSpPr>
            <p:spPr>
              <a:xfrm>
                <a:off x="8703333" y="1114233"/>
                <a:ext cx="192357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</a:t>
                </a:r>
                <a:endParaRPr sz="1100"/>
              </a:p>
            </p:txBody>
          </p:sp>
        </p:grpSp>
        <p:grpSp>
          <p:nvGrpSpPr>
            <p:cNvPr id="1189" name="Google Shape;1189;p35"/>
            <p:cNvGrpSpPr/>
            <p:nvPr/>
          </p:nvGrpSpPr>
          <p:grpSpPr>
            <a:xfrm>
              <a:off x="724350" y="1358095"/>
              <a:ext cx="4165094" cy="4141811"/>
              <a:chOff x="724350" y="1358095"/>
              <a:chExt cx="4165094" cy="4141811"/>
            </a:xfrm>
          </p:grpSpPr>
          <p:grpSp>
            <p:nvGrpSpPr>
              <p:cNvPr id="1190" name="Google Shape;1190;p35"/>
              <p:cNvGrpSpPr/>
              <p:nvPr/>
            </p:nvGrpSpPr>
            <p:grpSpPr>
              <a:xfrm>
                <a:off x="735670" y="1358095"/>
                <a:ext cx="4153774" cy="1754326"/>
                <a:chOff x="708710" y="809679"/>
                <a:chExt cx="4153774" cy="1754326"/>
              </a:xfrm>
            </p:grpSpPr>
            <p:sp>
              <p:nvSpPr>
                <p:cNvPr id="1191" name="Google Shape;1191;p35"/>
                <p:cNvSpPr txBox="1"/>
                <p:nvPr/>
              </p:nvSpPr>
              <p:spPr>
                <a:xfrm>
                  <a:off x="708710" y="809679"/>
                  <a:ext cx="4153774" cy="1754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4100">
                      <a:solidFill>
                        <a:schemeClr val="dk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Bullet Infographic</a:t>
                  </a:r>
                  <a:endParaRPr sz="1100"/>
                </a:p>
              </p:txBody>
            </p:sp>
            <p:sp>
              <p:nvSpPr>
                <p:cNvPr id="1192" name="Google Shape;1192;p35"/>
                <p:cNvSpPr/>
                <p:nvPr/>
              </p:nvSpPr>
              <p:spPr>
                <a:xfrm>
                  <a:off x="857040" y="809679"/>
                  <a:ext cx="112653" cy="11265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1193" name="Google Shape;1193;p35"/>
                <p:cNvSpPr/>
                <p:nvPr/>
              </p:nvSpPr>
              <p:spPr>
                <a:xfrm>
                  <a:off x="988743" y="809679"/>
                  <a:ext cx="112653" cy="11265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1194" name="Google Shape;1194;p35"/>
                <p:cNvSpPr/>
                <p:nvPr/>
              </p:nvSpPr>
              <p:spPr>
                <a:xfrm>
                  <a:off x="1120446" y="809679"/>
                  <a:ext cx="112653" cy="11265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1195" name="Google Shape;1195;p35"/>
                <p:cNvSpPr/>
                <p:nvPr/>
              </p:nvSpPr>
              <p:spPr>
                <a:xfrm>
                  <a:off x="1252149" y="809679"/>
                  <a:ext cx="112653" cy="11265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1196" name="Google Shape;1196;p35"/>
              <p:cNvSpPr txBox="1"/>
              <p:nvPr/>
            </p:nvSpPr>
            <p:spPr>
              <a:xfrm>
                <a:off x="735670" y="3188097"/>
                <a:ext cx="415377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elit, sed do eiusmod tempor incididunt ut labore et dolore.</a:t>
                </a:r>
                <a:endParaRPr sz="1100"/>
              </a:p>
            </p:txBody>
          </p:sp>
          <p:grpSp>
            <p:nvGrpSpPr>
              <p:cNvPr id="1197" name="Google Shape;1197;p35"/>
              <p:cNvGrpSpPr/>
              <p:nvPr/>
            </p:nvGrpSpPr>
            <p:grpSpPr>
              <a:xfrm>
                <a:off x="724350" y="4011399"/>
                <a:ext cx="3494080" cy="1488507"/>
                <a:chOff x="1403988" y="4011399"/>
                <a:chExt cx="3494080" cy="1488507"/>
              </a:xfrm>
            </p:grpSpPr>
            <p:sp>
              <p:nvSpPr>
                <p:cNvPr id="1198" name="Google Shape;1198;p35"/>
                <p:cNvSpPr txBox="1"/>
                <p:nvPr/>
              </p:nvSpPr>
              <p:spPr>
                <a:xfrm>
                  <a:off x="1835795" y="4477372"/>
                  <a:ext cx="3062273" cy="55643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dk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amet, consectetur adipiscing elit, sed do eiusmod tempor.</a:t>
                  </a:r>
                  <a:endParaRPr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1199" name="Google Shape;1199;p35"/>
                <p:cNvSpPr txBox="1"/>
                <p:nvPr/>
              </p:nvSpPr>
              <p:spPr>
                <a:xfrm>
                  <a:off x="1835795" y="4067099"/>
                  <a:ext cx="2775857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accen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Insert Your Text Here</a:t>
                  </a:r>
                  <a:endParaRPr sz="1100"/>
                </a:p>
              </p:txBody>
            </p:sp>
            <p:pic>
              <p:nvPicPr>
                <p:cNvPr descr="Circle with right arrow" id="1200" name="Google Shape;1200;p35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0" r="0" t="0"/>
                <a:stretch/>
              </p:blipFill>
              <p:spPr>
                <a:xfrm rot="8199784">
                  <a:off x="1474318" y="4081729"/>
                  <a:ext cx="340073" cy="34007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1201" name="Google Shape;1201;p35"/>
                <p:cNvGrpSpPr/>
                <p:nvPr/>
              </p:nvGrpSpPr>
              <p:grpSpPr>
                <a:xfrm>
                  <a:off x="1835795" y="5192129"/>
                  <a:ext cx="1484370" cy="307777"/>
                  <a:chOff x="6871780" y="5630938"/>
                  <a:chExt cx="1484370" cy="307777"/>
                </a:xfrm>
              </p:grpSpPr>
              <p:sp>
                <p:nvSpPr>
                  <p:cNvPr id="1202" name="Google Shape;1202;p35"/>
                  <p:cNvSpPr txBox="1"/>
                  <p:nvPr/>
                </p:nvSpPr>
                <p:spPr>
                  <a:xfrm>
                    <a:off x="6871780" y="5630938"/>
                    <a:ext cx="984534" cy="30777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id" sz="1100">
                        <a:solidFill>
                          <a:schemeClr val="dk1"/>
                        </a:solidFill>
                        <a:latin typeface="Mulish"/>
                        <a:ea typeface="Mulish"/>
                        <a:cs typeface="Mulish"/>
                        <a:sym typeface="Mulish"/>
                      </a:rPr>
                      <a:t>See More</a:t>
                    </a:r>
                    <a:endParaRPr sz="1100"/>
                  </a:p>
                </p:txBody>
              </p:sp>
              <p:cxnSp>
                <p:nvCxnSpPr>
                  <p:cNvPr id="1203" name="Google Shape;1203;p35"/>
                  <p:cNvCxnSpPr/>
                  <p:nvPr/>
                </p:nvCxnSpPr>
                <p:spPr>
                  <a:xfrm>
                    <a:off x="7856314" y="5784826"/>
                    <a:ext cx="499836" cy="0"/>
                  </a:xfrm>
                  <a:prstGeom prst="straightConnector1">
                    <a:avLst/>
                  </a:prstGeom>
                  <a:noFill/>
                  <a:ln cap="flat" cmpd="sng" w="9525">
                    <a:solidFill>
                      <a:schemeClr val="dk1"/>
                    </a:solidFill>
                    <a:prstDash val="solid"/>
                    <a:miter lim="800000"/>
                    <a:headEnd len="sm" w="sm" type="none"/>
                    <a:tailEnd len="med" w="med" type="triangle"/>
                  </a:ln>
                </p:spPr>
              </p:cxnSp>
            </p:grpSp>
          </p:grp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36"/>
          <p:cNvSpPr/>
          <p:nvPr/>
        </p:nvSpPr>
        <p:spPr>
          <a:xfrm>
            <a:off x="614201" y="1940339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09" name="Google Shape;1209;p36"/>
          <p:cNvSpPr/>
          <p:nvPr/>
        </p:nvSpPr>
        <p:spPr>
          <a:xfrm flipH="1">
            <a:off x="729985" y="1940339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0" name="Google Shape;1210;p36"/>
          <p:cNvSpPr/>
          <p:nvPr/>
        </p:nvSpPr>
        <p:spPr>
          <a:xfrm flipH="1" rot="10800000">
            <a:off x="614201" y="2045114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1" name="Google Shape;1211;p36"/>
          <p:cNvSpPr/>
          <p:nvPr/>
        </p:nvSpPr>
        <p:spPr>
          <a:xfrm flipH="1" rot="10800000">
            <a:off x="2342989" y="2045114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2" name="Google Shape;1212;p36"/>
          <p:cNvSpPr/>
          <p:nvPr/>
        </p:nvSpPr>
        <p:spPr>
          <a:xfrm rot="10800000">
            <a:off x="2453058" y="2045114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3" name="Google Shape;1213;p36"/>
          <p:cNvSpPr/>
          <p:nvPr/>
        </p:nvSpPr>
        <p:spPr>
          <a:xfrm>
            <a:off x="4053334" y="1940339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4" name="Google Shape;1214;p36"/>
          <p:cNvSpPr/>
          <p:nvPr/>
        </p:nvSpPr>
        <p:spPr>
          <a:xfrm flipH="1">
            <a:off x="4169118" y="1940339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5" name="Google Shape;1215;p36"/>
          <p:cNvSpPr/>
          <p:nvPr/>
        </p:nvSpPr>
        <p:spPr>
          <a:xfrm flipH="1" rot="10800000">
            <a:off x="5781305" y="2045114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6" name="Google Shape;1216;p36"/>
          <p:cNvSpPr/>
          <p:nvPr/>
        </p:nvSpPr>
        <p:spPr>
          <a:xfrm rot="10800000">
            <a:off x="5891374" y="2045114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7" name="Google Shape;1217;p36"/>
          <p:cNvSpPr/>
          <p:nvPr/>
        </p:nvSpPr>
        <p:spPr>
          <a:xfrm flipH="1">
            <a:off x="5891374" y="1940339"/>
            <a:ext cx="2638425" cy="2638425"/>
          </a:xfrm>
          <a:prstGeom prst="pie">
            <a:avLst>
              <a:gd fmla="val 10800000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8" name="Google Shape;1218;p36"/>
          <p:cNvSpPr/>
          <p:nvPr/>
        </p:nvSpPr>
        <p:spPr>
          <a:xfrm>
            <a:off x="1519102" y="2833997"/>
            <a:ext cx="922045" cy="922045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0" sx="102000" rotWithShape="0" algn="ctr" sy="102000">
              <a:srgbClr val="000000">
                <a:alpha val="2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19" name="Google Shape;1219;p36"/>
          <p:cNvSpPr/>
          <p:nvPr/>
        </p:nvSpPr>
        <p:spPr>
          <a:xfrm>
            <a:off x="3246257" y="2833997"/>
            <a:ext cx="922045" cy="922045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0" sx="102000" rotWithShape="0" algn="ctr" sy="102000">
              <a:srgbClr val="000000">
                <a:alpha val="2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220" name="Google Shape;1220;p36"/>
          <p:cNvSpPr/>
          <p:nvPr/>
        </p:nvSpPr>
        <p:spPr>
          <a:xfrm>
            <a:off x="4961501" y="2833997"/>
            <a:ext cx="922045" cy="922045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0" sx="102000" rotWithShape="0" algn="ctr" sy="102000">
              <a:srgbClr val="000000">
                <a:alpha val="2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grpSp>
        <p:nvGrpSpPr>
          <p:cNvPr id="1221" name="Google Shape;1221;p36"/>
          <p:cNvGrpSpPr/>
          <p:nvPr/>
        </p:nvGrpSpPr>
        <p:grpSpPr>
          <a:xfrm>
            <a:off x="889562" y="2280009"/>
            <a:ext cx="878572" cy="694996"/>
            <a:chOff x="1179551" y="2860997"/>
            <a:chExt cx="1171430" cy="926661"/>
          </a:xfrm>
        </p:grpSpPr>
        <p:sp>
          <p:nvSpPr>
            <p:cNvPr id="1222" name="Google Shape;1222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250+</a:t>
              </a:r>
              <a:endParaRPr sz="1100"/>
            </a:p>
          </p:txBody>
        </p:sp>
        <p:sp>
          <p:nvSpPr>
            <p:cNvPr id="1223" name="Google Shape;1223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24" name="Google Shape;1224;p36"/>
          <p:cNvGrpSpPr/>
          <p:nvPr/>
        </p:nvGrpSpPr>
        <p:grpSpPr>
          <a:xfrm>
            <a:off x="955585" y="3585337"/>
            <a:ext cx="878572" cy="694996"/>
            <a:chOff x="1179551" y="2860997"/>
            <a:chExt cx="1171430" cy="926661"/>
          </a:xfrm>
        </p:grpSpPr>
        <p:sp>
          <p:nvSpPr>
            <p:cNvPr id="1225" name="Google Shape;1225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150+</a:t>
              </a:r>
              <a:endParaRPr sz="1100"/>
            </a:p>
          </p:txBody>
        </p:sp>
        <p:sp>
          <p:nvSpPr>
            <p:cNvPr id="1226" name="Google Shape;1226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27" name="Google Shape;1227;p36"/>
          <p:cNvGrpSpPr/>
          <p:nvPr/>
        </p:nvGrpSpPr>
        <p:grpSpPr>
          <a:xfrm>
            <a:off x="2180203" y="2280009"/>
            <a:ext cx="878572" cy="694996"/>
            <a:chOff x="1179551" y="2860997"/>
            <a:chExt cx="1171430" cy="926661"/>
          </a:xfrm>
        </p:grpSpPr>
        <p:sp>
          <p:nvSpPr>
            <p:cNvPr id="1228" name="Google Shape;1228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350+</a:t>
              </a:r>
              <a:endParaRPr sz="1100"/>
            </a:p>
          </p:txBody>
        </p:sp>
        <p:sp>
          <p:nvSpPr>
            <p:cNvPr id="1229" name="Google Shape;1229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30" name="Google Shape;1230;p36"/>
          <p:cNvGrpSpPr/>
          <p:nvPr/>
        </p:nvGrpSpPr>
        <p:grpSpPr>
          <a:xfrm>
            <a:off x="2607880" y="3581698"/>
            <a:ext cx="878573" cy="694996"/>
            <a:chOff x="1179551" y="2860997"/>
            <a:chExt cx="1171430" cy="926661"/>
          </a:xfrm>
        </p:grpSpPr>
        <p:sp>
          <p:nvSpPr>
            <p:cNvPr id="1231" name="Google Shape;1231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450+</a:t>
              </a:r>
              <a:endParaRPr sz="1100"/>
            </a:p>
          </p:txBody>
        </p:sp>
        <p:sp>
          <p:nvSpPr>
            <p:cNvPr id="1232" name="Google Shape;1232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33" name="Google Shape;1233;p36"/>
          <p:cNvGrpSpPr/>
          <p:nvPr/>
        </p:nvGrpSpPr>
        <p:grpSpPr>
          <a:xfrm>
            <a:off x="3921722" y="3581698"/>
            <a:ext cx="878572" cy="694996"/>
            <a:chOff x="1179551" y="2860997"/>
            <a:chExt cx="1171430" cy="926661"/>
          </a:xfrm>
        </p:grpSpPr>
        <p:sp>
          <p:nvSpPr>
            <p:cNvPr id="1234" name="Google Shape;1234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550+</a:t>
              </a:r>
              <a:endParaRPr sz="1100"/>
            </a:p>
          </p:txBody>
        </p:sp>
        <p:sp>
          <p:nvSpPr>
            <p:cNvPr id="1235" name="Google Shape;1235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36" name="Google Shape;1236;p36"/>
          <p:cNvGrpSpPr/>
          <p:nvPr/>
        </p:nvGrpSpPr>
        <p:grpSpPr>
          <a:xfrm>
            <a:off x="4322912" y="2280009"/>
            <a:ext cx="878572" cy="694996"/>
            <a:chOff x="1179551" y="2860997"/>
            <a:chExt cx="1171430" cy="926661"/>
          </a:xfrm>
        </p:grpSpPr>
        <p:sp>
          <p:nvSpPr>
            <p:cNvPr id="1237" name="Google Shape;1237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650+</a:t>
              </a:r>
              <a:endParaRPr sz="1100"/>
            </a:p>
          </p:txBody>
        </p:sp>
        <p:sp>
          <p:nvSpPr>
            <p:cNvPr id="1238" name="Google Shape;1238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39" name="Google Shape;1239;p36"/>
          <p:cNvGrpSpPr/>
          <p:nvPr/>
        </p:nvGrpSpPr>
        <p:grpSpPr>
          <a:xfrm>
            <a:off x="5696784" y="2280009"/>
            <a:ext cx="878573" cy="694996"/>
            <a:chOff x="1179551" y="2860997"/>
            <a:chExt cx="1171430" cy="926661"/>
          </a:xfrm>
        </p:grpSpPr>
        <p:sp>
          <p:nvSpPr>
            <p:cNvPr id="1240" name="Google Shape;1240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750+</a:t>
              </a:r>
              <a:endParaRPr sz="1100"/>
            </a:p>
          </p:txBody>
        </p:sp>
        <p:sp>
          <p:nvSpPr>
            <p:cNvPr id="1241" name="Google Shape;1241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42" name="Google Shape;1242;p36"/>
          <p:cNvGrpSpPr/>
          <p:nvPr/>
        </p:nvGrpSpPr>
        <p:grpSpPr>
          <a:xfrm>
            <a:off x="6134082" y="3580448"/>
            <a:ext cx="878572" cy="694996"/>
            <a:chOff x="1179551" y="2860997"/>
            <a:chExt cx="1171430" cy="926661"/>
          </a:xfrm>
        </p:grpSpPr>
        <p:sp>
          <p:nvSpPr>
            <p:cNvPr id="1243" name="Google Shape;1243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850+</a:t>
              </a:r>
              <a:endParaRPr sz="1100"/>
            </a:p>
          </p:txBody>
        </p:sp>
        <p:sp>
          <p:nvSpPr>
            <p:cNvPr id="1244" name="Google Shape;1244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45" name="Google Shape;1245;p36"/>
          <p:cNvGrpSpPr/>
          <p:nvPr/>
        </p:nvGrpSpPr>
        <p:grpSpPr>
          <a:xfrm>
            <a:off x="7381581" y="3579199"/>
            <a:ext cx="878573" cy="694996"/>
            <a:chOff x="1179551" y="2860997"/>
            <a:chExt cx="1171430" cy="926661"/>
          </a:xfrm>
        </p:grpSpPr>
        <p:sp>
          <p:nvSpPr>
            <p:cNvPr id="1246" name="Google Shape;1246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950+</a:t>
              </a:r>
              <a:endParaRPr sz="1100"/>
            </a:p>
          </p:txBody>
        </p:sp>
        <p:sp>
          <p:nvSpPr>
            <p:cNvPr id="1247" name="Google Shape;1247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grpSp>
        <p:nvGrpSpPr>
          <p:cNvPr id="1248" name="Google Shape;1248;p36"/>
          <p:cNvGrpSpPr/>
          <p:nvPr/>
        </p:nvGrpSpPr>
        <p:grpSpPr>
          <a:xfrm>
            <a:off x="7389829" y="2280009"/>
            <a:ext cx="878573" cy="694996"/>
            <a:chOff x="1179551" y="2860997"/>
            <a:chExt cx="1171430" cy="926661"/>
          </a:xfrm>
        </p:grpSpPr>
        <p:sp>
          <p:nvSpPr>
            <p:cNvPr id="1249" name="Google Shape;1249;p36"/>
            <p:cNvSpPr txBox="1"/>
            <p:nvPr/>
          </p:nvSpPr>
          <p:spPr>
            <a:xfrm>
              <a:off x="1238858" y="2860997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150+</a:t>
              </a:r>
              <a:endParaRPr sz="1100"/>
            </a:p>
          </p:txBody>
        </p:sp>
        <p:sp>
          <p:nvSpPr>
            <p:cNvPr id="1250" name="Google Shape;1250;p36"/>
            <p:cNvSpPr txBox="1"/>
            <p:nvPr/>
          </p:nvSpPr>
          <p:spPr>
            <a:xfrm>
              <a:off x="1179551" y="3238405"/>
              <a:ext cx="1171430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</a:t>
              </a:r>
              <a:endParaRPr sz="1100"/>
            </a:p>
          </p:txBody>
        </p:sp>
      </p:grpSp>
      <p:sp>
        <p:nvSpPr>
          <p:cNvPr id="1251" name="Google Shape;1251;p36"/>
          <p:cNvSpPr txBox="1"/>
          <p:nvPr/>
        </p:nvSpPr>
        <p:spPr>
          <a:xfrm>
            <a:off x="2230681" y="459961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1252" name="Google Shape;1252;p36"/>
          <p:cNvGrpSpPr/>
          <p:nvPr/>
        </p:nvGrpSpPr>
        <p:grpSpPr>
          <a:xfrm>
            <a:off x="4381589" y="459961"/>
            <a:ext cx="380821" cy="84490"/>
            <a:chOff x="3214013" y="613281"/>
            <a:chExt cx="507762" cy="112653"/>
          </a:xfrm>
        </p:grpSpPr>
        <p:sp>
          <p:nvSpPr>
            <p:cNvPr id="1253" name="Google Shape;1253;p36"/>
            <p:cNvSpPr/>
            <p:nvPr/>
          </p:nvSpPr>
          <p:spPr>
            <a:xfrm>
              <a:off x="3214013" y="613281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54" name="Google Shape;1254;p36"/>
            <p:cNvSpPr/>
            <p:nvPr/>
          </p:nvSpPr>
          <p:spPr>
            <a:xfrm>
              <a:off x="3345716" y="613281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55" name="Google Shape;1255;p36"/>
            <p:cNvSpPr/>
            <p:nvPr/>
          </p:nvSpPr>
          <p:spPr>
            <a:xfrm>
              <a:off x="3477419" y="613281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56" name="Google Shape;1256;p36"/>
            <p:cNvSpPr/>
            <p:nvPr/>
          </p:nvSpPr>
          <p:spPr>
            <a:xfrm>
              <a:off x="3609122" y="613281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1257" name="Google Shape;1257;p36"/>
          <p:cNvSpPr txBox="1"/>
          <p:nvPr/>
        </p:nvSpPr>
        <p:spPr>
          <a:xfrm>
            <a:off x="2149145" y="1258145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  <p:pic>
        <p:nvPicPr>
          <p:cNvPr id="1258" name="Google Shape;1258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2586" y="3137481"/>
            <a:ext cx="315075" cy="315075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59" name="Google Shape;1259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52466" y="3140205"/>
            <a:ext cx="309628" cy="309628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60" name="Google Shape;1260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68431" y="3140926"/>
            <a:ext cx="308186" cy="308186"/>
          </a:xfrm>
          <a:custGeom>
            <a:rect b="b" l="l" r="r" t="t"/>
            <a:pathLst>
              <a:path extrusionOk="0" h="710146" w="685800">
                <a:moveTo>
                  <a:pt x="0" y="0"/>
                </a:moveTo>
                <a:lnTo>
                  <a:pt x="685800" y="0"/>
                </a:lnTo>
                <a:lnTo>
                  <a:pt x="685800" y="710146"/>
                </a:lnTo>
                <a:lnTo>
                  <a:pt x="0" y="71014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261" name="Google Shape;1261;p36"/>
          <p:cNvGrpSpPr/>
          <p:nvPr/>
        </p:nvGrpSpPr>
        <p:grpSpPr>
          <a:xfrm>
            <a:off x="6699587" y="2833997"/>
            <a:ext cx="922045" cy="922045"/>
            <a:chOff x="8932783" y="3778662"/>
            <a:chExt cx="1229393" cy="1229393"/>
          </a:xfrm>
        </p:grpSpPr>
        <p:sp>
          <p:nvSpPr>
            <p:cNvPr id="1262" name="Google Shape;1262;p36"/>
            <p:cNvSpPr/>
            <p:nvPr/>
          </p:nvSpPr>
          <p:spPr>
            <a:xfrm>
              <a:off x="8932783" y="377866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263" name="Google Shape;1263;p3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342022" y="4187901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7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8" name="Google Shape;1268;p37"/>
          <p:cNvGrpSpPr/>
          <p:nvPr/>
        </p:nvGrpSpPr>
        <p:grpSpPr>
          <a:xfrm>
            <a:off x="1226735" y="1904012"/>
            <a:ext cx="6690529" cy="2827532"/>
            <a:chOff x="503191" y="3020314"/>
            <a:chExt cx="5820048" cy="2459652"/>
          </a:xfrm>
        </p:grpSpPr>
        <p:sp>
          <p:nvSpPr>
            <p:cNvPr id="1269" name="Google Shape;1269;p37"/>
            <p:cNvSpPr/>
            <p:nvPr/>
          </p:nvSpPr>
          <p:spPr>
            <a:xfrm>
              <a:off x="4827801" y="3020314"/>
              <a:ext cx="1495438" cy="2459652"/>
            </a:xfrm>
            <a:prstGeom prst="chevron">
              <a:avLst>
                <a:gd fmla="val 27102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0" name="Google Shape;1270;p37"/>
            <p:cNvSpPr/>
            <p:nvPr/>
          </p:nvSpPr>
          <p:spPr>
            <a:xfrm>
              <a:off x="3768771" y="3020314"/>
              <a:ext cx="1495438" cy="2459652"/>
            </a:xfrm>
            <a:prstGeom prst="chevron">
              <a:avLst>
                <a:gd fmla="val 27102" name="adj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1" name="Google Shape;1271;p37"/>
            <p:cNvSpPr/>
            <p:nvPr/>
          </p:nvSpPr>
          <p:spPr>
            <a:xfrm>
              <a:off x="2680245" y="3020314"/>
              <a:ext cx="1495438" cy="2459652"/>
            </a:xfrm>
            <a:prstGeom prst="chevron">
              <a:avLst>
                <a:gd fmla="val 27102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2" name="Google Shape;1272;p37"/>
            <p:cNvSpPr/>
            <p:nvPr/>
          </p:nvSpPr>
          <p:spPr>
            <a:xfrm>
              <a:off x="1591718" y="3020314"/>
              <a:ext cx="1495438" cy="2459652"/>
            </a:xfrm>
            <a:prstGeom prst="chevron">
              <a:avLst>
                <a:gd fmla="val 27102" name="adj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3" name="Google Shape;1273;p37"/>
            <p:cNvSpPr/>
            <p:nvPr/>
          </p:nvSpPr>
          <p:spPr>
            <a:xfrm>
              <a:off x="503191" y="3020314"/>
              <a:ext cx="1495438" cy="2459652"/>
            </a:xfrm>
            <a:prstGeom prst="chevron">
              <a:avLst>
                <a:gd fmla="val 27102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1274" name="Google Shape;1274;p37"/>
          <p:cNvSpPr txBox="1"/>
          <p:nvPr/>
        </p:nvSpPr>
        <p:spPr>
          <a:xfrm>
            <a:off x="2117449" y="495231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1275" name="Google Shape;1275;p37"/>
          <p:cNvGrpSpPr/>
          <p:nvPr/>
        </p:nvGrpSpPr>
        <p:grpSpPr>
          <a:xfrm>
            <a:off x="4381589" y="495231"/>
            <a:ext cx="380821" cy="84490"/>
            <a:chOff x="3063037" y="660308"/>
            <a:chExt cx="507762" cy="112653"/>
          </a:xfrm>
        </p:grpSpPr>
        <p:sp>
          <p:nvSpPr>
            <p:cNvPr id="1276" name="Google Shape;1276;p37"/>
            <p:cNvSpPr/>
            <p:nvPr/>
          </p:nvSpPr>
          <p:spPr>
            <a:xfrm>
              <a:off x="3063037" y="66030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7" name="Google Shape;1277;p37"/>
            <p:cNvSpPr/>
            <p:nvPr/>
          </p:nvSpPr>
          <p:spPr>
            <a:xfrm>
              <a:off x="3194740" y="66030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8" name="Google Shape;1278;p37"/>
            <p:cNvSpPr/>
            <p:nvPr/>
          </p:nvSpPr>
          <p:spPr>
            <a:xfrm>
              <a:off x="3326443" y="66030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279" name="Google Shape;1279;p37"/>
            <p:cNvSpPr/>
            <p:nvPr/>
          </p:nvSpPr>
          <p:spPr>
            <a:xfrm>
              <a:off x="3458146" y="66030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1280" name="Google Shape;1280;p37"/>
          <p:cNvSpPr txBox="1"/>
          <p:nvPr/>
        </p:nvSpPr>
        <p:spPr>
          <a:xfrm>
            <a:off x="2035913" y="1293415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  <p:grpSp>
        <p:nvGrpSpPr>
          <p:cNvPr id="1281" name="Google Shape;1281;p37"/>
          <p:cNvGrpSpPr/>
          <p:nvPr/>
        </p:nvGrpSpPr>
        <p:grpSpPr>
          <a:xfrm>
            <a:off x="1666960" y="3564622"/>
            <a:ext cx="900977" cy="875045"/>
            <a:chOff x="2407820" y="4705802"/>
            <a:chExt cx="1201303" cy="1166727"/>
          </a:xfrm>
        </p:grpSpPr>
        <p:sp>
          <p:nvSpPr>
            <p:cNvPr id="1282" name="Google Shape;1282;p37"/>
            <p:cNvSpPr txBox="1"/>
            <p:nvPr/>
          </p:nvSpPr>
          <p:spPr>
            <a:xfrm>
              <a:off x="2407820" y="4705802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45,9K</a:t>
              </a:r>
              <a:endParaRPr sz="1100"/>
            </a:p>
          </p:txBody>
        </p:sp>
        <p:sp>
          <p:nvSpPr>
            <p:cNvPr id="1283" name="Google Shape;1283;p37"/>
            <p:cNvSpPr txBox="1"/>
            <p:nvPr/>
          </p:nvSpPr>
          <p:spPr>
            <a:xfrm>
              <a:off x="2407821" y="5083210"/>
              <a:ext cx="1201302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1284" name="Google Shape;1284;p37"/>
          <p:cNvGrpSpPr/>
          <p:nvPr/>
        </p:nvGrpSpPr>
        <p:grpSpPr>
          <a:xfrm>
            <a:off x="2887132" y="3564622"/>
            <a:ext cx="900977" cy="875045"/>
            <a:chOff x="2407820" y="4705802"/>
            <a:chExt cx="1201303" cy="1166727"/>
          </a:xfrm>
        </p:grpSpPr>
        <p:sp>
          <p:nvSpPr>
            <p:cNvPr id="1285" name="Google Shape;1285;p37"/>
            <p:cNvSpPr txBox="1"/>
            <p:nvPr/>
          </p:nvSpPr>
          <p:spPr>
            <a:xfrm>
              <a:off x="2407820" y="4705802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65,9K</a:t>
              </a:r>
              <a:endParaRPr sz="1100"/>
            </a:p>
          </p:txBody>
        </p:sp>
        <p:sp>
          <p:nvSpPr>
            <p:cNvPr id="1286" name="Google Shape;1286;p37"/>
            <p:cNvSpPr txBox="1"/>
            <p:nvPr/>
          </p:nvSpPr>
          <p:spPr>
            <a:xfrm>
              <a:off x="2407821" y="5083210"/>
              <a:ext cx="1201302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1287" name="Google Shape;1287;p37"/>
          <p:cNvGrpSpPr/>
          <p:nvPr/>
        </p:nvGrpSpPr>
        <p:grpSpPr>
          <a:xfrm>
            <a:off x="4141874" y="3564622"/>
            <a:ext cx="900977" cy="875045"/>
            <a:chOff x="2407820" y="4705802"/>
            <a:chExt cx="1201303" cy="1166727"/>
          </a:xfrm>
        </p:grpSpPr>
        <p:sp>
          <p:nvSpPr>
            <p:cNvPr id="1288" name="Google Shape;1288;p37"/>
            <p:cNvSpPr txBox="1"/>
            <p:nvPr/>
          </p:nvSpPr>
          <p:spPr>
            <a:xfrm>
              <a:off x="2407820" y="4705802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75,9K</a:t>
              </a:r>
              <a:endParaRPr sz="1100"/>
            </a:p>
          </p:txBody>
        </p:sp>
        <p:sp>
          <p:nvSpPr>
            <p:cNvPr id="1289" name="Google Shape;1289;p37"/>
            <p:cNvSpPr txBox="1"/>
            <p:nvPr/>
          </p:nvSpPr>
          <p:spPr>
            <a:xfrm>
              <a:off x="2407821" y="5083210"/>
              <a:ext cx="1201302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1290" name="Google Shape;1290;p37"/>
          <p:cNvGrpSpPr/>
          <p:nvPr/>
        </p:nvGrpSpPr>
        <p:grpSpPr>
          <a:xfrm>
            <a:off x="5389799" y="3564622"/>
            <a:ext cx="900977" cy="875045"/>
            <a:chOff x="2407820" y="4705802"/>
            <a:chExt cx="1201303" cy="1166727"/>
          </a:xfrm>
        </p:grpSpPr>
        <p:sp>
          <p:nvSpPr>
            <p:cNvPr id="1291" name="Google Shape;1291;p37"/>
            <p:cNvSpPr txBox="1"/>
            <p:nvPr/>
          </p:nvSpPr>
          <p:spPr>
            <a:xfrm>
              <a:off x="2407820" y="4705802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85,9K</a:t>
              </a:r>
              <a:endParaRPr sz="1100"/>
            </a:p>
          </p:txBody>
        </p:sp>
        <p:sp>
          <p:nvSpPr>
            <p:cNvPr id="1292" name="Google Shape;1292;p37"/>
            <p:cNvSpPr txBox="1"/>
            <p:nvPr/>
          </p:nvSpPr>
          <p:spPr>
            <a:xfrm>
              <a:off x="2407821" y="5083210"/>
              <a:ext cx="1201302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1293" name="Google Shape;1293;p37"/>
          <p:cNvGrpSpPr/>
          <p:nvPr/>
        </p:nvGrpSpPr>
        <p:grpSpPr>
          <a:xfrm>
            <a:off x="6607223" y="3564622"/>
            <a:ext cx="900977" cy="875045"/>
            <a:chOff x="2407820" y="4705802"/>
            <a:chExt cx="1201303" cy="1166727"/>
          </a:xfrm>
        </p:grpSpPr>
        <p:sp>
          <p:nvSpPr>
            <p:cNvPr id="1294" name="Google Shape;1294;p37"/>
            <p:cNvSpPr txBox="1"/>
            <p:nvPr/>
          </p:nvSpPr>
          <p:spPr>
            <a:xfrm>
              <a:off x="2407820" y="4705802"/>
              <a:ext cx="10528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95,9K</a:t>
              </a:r>
              <a:endParaRPr sz="1100"/>
            </a:p>
          </p:txBody>
        </p:sp>
        <p:sp>
          <p:nvSpPr>
            <p:cNvPr id="1295" name="Google Shape;1295;p37"/>
            <p:cNvSpPr txBox="1"/>
            <p:nvPr/>
          </p:nvSpPr>
          <p:spPr>
            <a:xfrm>
              <a:off x="2407821" y="5083210"/>
              <a:ext cx="1201302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1296" name="Google Shape;1296;p37"/>
          <p:cNvGrpSpPr/>
          <p:nvPr/>
        </p:nvGrpSpPr>
        <p:grpSpPr>
          <a:xfrm>
            <a:off x="1874493" y="2352056"/>
            <a:ext cx="499500" cy="499500"/>
            <a:chOff x="2025469" y="3778662"/>
            <a:chExt cx="1229393" cy="1229393"/>
          </a:xfrm>
        </p:grpSpPr>
        <p:sp>
          <p:nvSpPr>
            <p:cNvPr id="1297" name="Google Shape;1297;p37"/>
            <p:cNvSpPr/>
            <p:nvPr/>
          </p:nvSpPr>
          <p:spPr>
            <a:xfrm>
              <a:off x="2025469" y="377866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298" name="Google Shape;1298;p3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430115" y="4183308"/>
              <a:ext cx="420100" cy="42010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299" name="Google Shape;1299;p37"/>
          <p:cNvGrpSpPr/>
          <p:nvPr/>
        </p:nvGrpSpPr>
        <p:grpSpPr>
          <a:xfrm>
            <a:off x="3088586" y="2352773"/>
            <a:ext cx="498068" cy="498068"/>
            <a:chOff x="4328343" y="3778662"/>
            <a:chExt cx="1229393" cy="1229393"/>
          </a:xfrm>
        </p:grpSpPr>
        <p:sp>
          <p:nvSpPr>
            <p:cNvPr id="1300" name="Google Shape;1300;p37"/>
            <p:cNvSpPr/>
            <p:nvPr/>
          </p:nvSpPr>
          <p:spPr>
            <a:xfrm>
              <a:off x="4328343" y="377866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301" name="Google Shape;1301;p3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736621" y="4186940"/>
              <a:ext cx="412837" cy="412837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302" name="Google Shape;1302;p37"/>
          <p:cNvGrpSpPr/>
          <p:nvPr/>
        </p:nvGrpSpPr>
        <p:grpSpPr>
          <a:xfrm>
            <a:off x="4341634" y="2352056"/>
            <a:ext cx="499500" cy="499500"/>
            <a:chOff x="6615335" y="3778662"/>
            <a:chExt cx="1229393" cy="1229393"/>
          </a:xfrm>
        </p:grpSpPr>
        <p:sp>
          <p:nvSpPr>
            <p:cNvPr id="1303" name="Google Shape;1303;p37"/>
            <p:cNvSpPr/>
            <p:nvPr/>
          </p:nvSpPr>
          <p:spPr>
            <a:xfrm>
              <a:off x="6615335" y="377866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304" name="Google Shape;1304;p3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024574" y="4187901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305" name="Google Shape;1305;p37"/>
          <p:cNvGrpSpPr/>
          <p:nvPr/>
        </p:nvGrpSpPr>
        <p:grpSpPr>
          <a:xfrm>
            <a:off x="5588109" y="2352056"/>
            <a:ext cx="499500" cy="499500"/>
            <a:chOff x="8932783" y="3778662"/>
            <a:chExt cx="1229393" cy="1229393"/>
          </a:xfrm>
        </p:grpSpPr>
        <p:sp>
          <p:nvSpPr>
            <p:cNvPr id="1306" name="Google Shape;1306;p37"/>
            <p:cNvSpPr/>
            <p:nvPr/>
          </p:nvSpPr>
          <p:spPr>
            <a:xfrm>
              <a:off x="8932783" y="377866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307" name="Google Shape;1307;p3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342022" y="4187901"/>
              <a:ext cx="410914" cy="410914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308" name="Google Shape;1308;p37"/>
          <p:cNvGrpSpPr/>
          <p:nvPr/>
        </p:nvGrpSpPr>
        <p:grpSpPr>
          <a:xfrm>
            <a:off x="6810391" y="2352056"/>
            <a:ext cx="499500" cy="499500"/>
            <a:chOff x="9996914" y="929122"/>
            <a:chExt cx="1229393" cy="1229393"/>
          </a:xfrm>
        </p:grpSpPr>
        <p:sp>
          <p:nvSpPr>
            <p:cNvPr id="1309" name="Google Shape;1309;p37"/>
            <p:cNvSpPr/>
            <p:nvPr/>
          </p:nvSpPr>
          <p:spPr>
            <a:xfrm>
              <a:off x="9996914" y="929122"/>
              <a:ext cx="1229393" cy="122939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0" sx="102000" rotWithShape="0" algn="ctr" sy="102000">
                <a:srgbClr val="000000">
                  <a:alpha val="2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1310" name="Google Shape;1310;p3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0405192" y="1337400"/>
              <a:ext cx="412837" cy="41283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18"/>
          <p:cNvGrpSpPr/>
          <p:nvPr/>
        </p:nvGrpSpPr>
        <p:grpSpPr>
          <a:xfrm>
            <a:off x="3604132" y="469951"/>
            <a:ext cx="4914618" cy="4095834"/>
            <a:chOff x="3962815" y="766874"/>
            <a:chExt cx="6552824" cy="5461112"/>
          </a:xfrm>
        </p:grpSpPr>
        <p:grpSp>
          <p:nvGrpSpPr>
            <p:cNvPr id="156" name="Google Shape;156;p18"/>
            <p:cNvGrpSpPr/>
            <p:nvPr/>
          </p:nvGrpSpPr>
          <p:grpSpPr>
            <a:xfrm>
              <a:off x="3962815" y="766874"/>
              <a:ext cx="4442081" cy="4801489"/>
              <a:chOff x="4427272" y="766874"/>
              <a:chExt cx="4442081" cy="4801489"/>
            </a:xfrm>
          </p:grpSpPr>
          <p:grpSp>
            <p:nvGrpSpPr>
              <p:cNvPr id="157" name="Google Shape;157;p18"/>
              <p:cNvGrpSpPr/>
              <p:nvPr/>
            </p:nvGrpSpPr>
            <p:grpSpPr>
              <a:xfrm>
                <a:off x="6499137" y="766874"/>
                <a:ext cx="2370216" cy="2688170"/>
                <a:chOff x="1807621" y="1381126"/>
                <a:chExt cx="1562100" cy="1771649"/>
              </a:xfrm>
            </p:grpSpPr>
            <p:sp>
              <p:nvSpPr>
                <p:cNvPr id="158" name="Google Shape;158;p18"/>
                <p:cNvSpPr/>
                <p:nvPr/>
              </p:nvSpPr>
              <p:spPr>
                <a:xfrm rot="5400000">
                  <a:off x="1807621" y="1463663"/>
                  <a:ext cx="1562100" cy="1562100"/>
                </a:xfrm>
                <a:prstGeom prst="blockArc">
                  <a:avLst>
                    <a:gd fmla="val 10800000" name="adj1"/>
                    <a:gd fmla="val 70148" name="adj2"/>
                    <a:gd fmla="val 20116" name="adj3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sx="101000" rotWithShape="0" algn="tl" dir="3600000" dist="25400" sy="101000">
                    <a:srgbClr val="000000">
                      <a:alpha val="67843"/>
                    </a:srgbClr>
                  </a:outerShdw>
                </a:effectLst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grpSp>
              <p:nvGrpSpPr>
                <p:cNvPr id="159" name="Google Shape;159;p18"/>
                <p:cNvGrpSpPr/>
                <p:nvPr/>
              </p:nvGrpSpPr>
              <p:grpSpPr>
                <a:xfrm>
                  <a:off x="2305051" y="1381126"/>
                  <a:ext cx="283620" cy="514349"/>
                  <a:chOff x="3267075" y="1657350"/>
                  <a:chExt cx="498963" cy="904875"/>
                </a:xfrm>
              </p:grpSpPr>
              <p:sp>
                <p:nvSpPr>
                  <p:cNvPr id="160" name="Google Shape;160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61" name="Google Shape;161;p18"/>
                  <p:cNvSpPr/>
                  <p:nvPr/>
                </p:nvSpPr>
                <p:spPr>
                  <a:xfrm>
                    <a:off x="3267075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  <p:grpSp>
              <p:nvGrpSpPr>
                <p:cNvPr id="162" name="Google Shape;162;p18"/>
                <p:cNvGrpSpPr/>
                <p:nvPr/>
              </p:nvGrpSpPr>
              <p:grpSpPr>
                <a:xfrm>
                  <a:off x="2358902" y="2638426"/>
                  <a:ext cx="283620" cy="514349"/>
                  <a:chOff x="3267075" y="1657350"/>
                  <a:chExt cx="498963" cy="904875"/>
                </a:xfrm>
              </p:grpSpPr>
              <p:sp>
                <p:nvSpPr>
                  <p:cNvPr id="163" name="Google Shape;163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64" name="Google Shape;164;p18"/>
                  <p:cNvSpPr/>
                  <p:nvPr/>
                </p:nvSpPr>
                <p:spPr>
                  <a:xfrm>
                    <a:off x="3267075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</p:grpSp>
          <p:grpSp>
            <p:nvGrpSpPr>
              <p:cNvPr id="165" name="Google Shape;165;p18"/>
              <p:cNvGrpSpPr/>
              <p:nvPr/>
            </p:nvGrpSpPr>
            <p:grpSpPr>
              <a:xfrm>
                <a:off x="5525851" y="1868450"/>
                <a:ext cx="2370216" cy="2688170"/>
                <a:chOff x="1807621" y="1381126"/>
                <a:chExt cx="1562100" cy="1771649"/>
              </a:xfrm>
            </p:grpSpPr>
            <p:sp>
              <p:nvSpPr>
                <p:cNvPr id="166" name="Google Shape;166;p18"/>
                <p:cNvSpPr/>
                <p:nvPr/>
              </p:nvSpPr>
              <p:spPr>
                <a:xfrm rot="5400000">
                  <a:off x="1807621" y="1463663"/>
                  <a:ext cx="1562100" cy="1562100"/>
                </a:xfrm>
                <a:prstGeom prst="blockArc">
                  <a:avLst>
                    <a:gd fmla="val 10800000" name="adj1"/>
                    <a:gd fmla="val 70148" name="adj2"/>
                    <a:gd fmla="val 20116" name="adj3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27000" sx="101000" rotWithShape="0" algn="tl" dir="3600000" dist="25400" sy="101000">
                    <a:srgbClr val="000000">
                      <a:alpha val="67843"/>
                    </a:srgbClr>
                  </a:outerShdw>
                </a:effectLst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grpSp>
              <p:nvGrpSpPr>
                <p:cNvPr id="167" name="Google Shape;167;p18"/>
                <p:cNvGrpSpPr/>
                <p:nvPr/>
              </p:nvGrpSpPr>
              <p:grpSpPr>
                <a:xfrm>
                  <a:off x="2305051" y="1381126"/>
                  <a:ext cx="283622" cy="514349"/>
                  <a:chOff x="3267072" y="1657350"/>
                  <a:chExt cx="498966" cy="904875"/>
                </a:xfrm>
              </p:grpSpPr>
              <p:sp>
                <p:nvSpPr>
                  <p:cNvPr id="168" name="Google Shape;168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69" name="Google Shape;169;p18"/>
                  <p:cNvSpPr/>
                  <p:nvPr/>
                </p:nvSpPr>
                <p:spPr>
                  <a:xfrm>
                    <a:off x="3267072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  <p:grpSp>
              <p:nvGrpSpPr>
                <p:cNvPr id="170" name="Google Shape;170;p18"/>
                <p:cNvGrpSpPr/>
                <p:nvPr/>
              </p:nvGrpSpPr>
              <p:grpSpPr>
                <a:xfrm>
                  <a:off x="2358902" y="2638426"/>
                  <a:ext cx="283620" cy="514349"/>
                  <a:chOff x="3267075" y="1657350"/>
                  <a:chExt cx="498963" cy="904875"/>
                </a:xfrm>
              </p:grpSpPr>
              <p:sp>
                <p:nvSpPr>
                  <p:cNvPr id="171" name="Google Shape;171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72" name="Google Shape;172;p18"/>
                  <p:cNvSpPr/>
                  <p:nvPr/>
                </p:nvSpPr>
                <p:spPr>
                  <a:xfrm>
                    <a:off x="3267075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</p:grpSp>
          <p:grpSp>
            <p:nvGrpSpPr>
              <p:cNvPr id="173" name="Google Shape;173;p18"/>
              <p:cNvGrpSpPr/>
              <p:nvPr/>
            </p:nvGrpSpPr>
            <p:grpSpPr>
              <a:xfrm>
                <a:off x="4427272" y="2826144"/>
                <a:ext cx="2417871" cy="2742219"/>
                <a:chOff x="1807621" y="1381126"/>
                <a:chExt cx="1562100" cy="1771649"/>
              </a:xfrm>
            </p:grpSpPr>
            <p:sp>
              <p:nvSpPr>
                <p:cNvPr id="174" name="Google Shape;174;p18"/>
                <p:cNvSpPr/>
                <p:nvPr/>
              </p:nvSpPr>
              <p:spPr>
                <a:xfrm rot="5400000">
                  <a:off x="1807621" y="1463663"/>
                  <a:ext cx="1562100" cy="1562100"/>
                </a:xfrm>
                <a:prstGeom prst="blockArc">
                  <a:avLst>
                    <a:gd fmla="val 10800000" name="adj1"/>
                    <a:gd fmla="val 70148" name="adj2"/>
                    <a:gd fmla="val 20116" name="adj3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sx="101000" rotWithShape="0" algn="tl" dir="3600000" dist="25400" sy="101000">
                    <a:srgbClr val="000000">
                      <a:alpha val="67843"/>
                    </a:srgbClr>
                  </a:outerShdw>
                </a:effectLst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grpSp>
              <p:nvGrpSpPr>
                <p:cNvPr id="175" name="Google Shape;175;p18"/>
                <p:cNvGrpSpPr/>
                <p:nvPr/>
              </p:nvGrpSpPr>
              <p:grpSpPr>
                <a:xfrm>
                  <a:off x="2305053" y="1381126"/>
                  <a:ext cx="283620" cy="514349"/>
                  <a:chOff x="3267078" y="1657350"/>
                  <a:chExt cx="498963" cy="904875"/>
                </a:xfrm>
              </p:grpSpPr>
              <p:sp>
                <p:nvSpPr>
                  <p:cNvPr id="176" name="Google Shape;176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77" name="Google Shape;177;p18"/>
                  <p:cNvSpPr/>
                  <p:nvPr/>
                </p:nvSpPr>
                <p:spPr>
                  <a:xfrm>
                    <a:off x="3267078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  <p:grpSp>
              <p:nvGrpSpPr>
                <p:cNvPr id="178" name="Google Shape;178;p18"/>
                <p:cNvGrpSpPr/>
                <p:nvPr/>
              </p:nvGrpSpPr>
              <p:grpSpPr>
                <a:xfrm>
                  <a:off x="2358902" y="2638426"/>
                  <a:ext cx="283620" cy="514349"/>
                  <a:chOff x="3267075" y="1657350"/>
                  <a:chExt cx="498963" cy="904875"/>
                </a:xfrm>
              </p:grpSpPr>
              <p:sp>
                <p:nvSpPr>
                  <p:cNvPr id="179" name="Google Shape;179;p18"/>
                  <p:cNvSpPr/>
                  <p:nvPr/>
                </p:nvSpPr>
                <p:spPr>
                  <a:xfrm>
                    <a:off x="3611294" y="1828800"/>
                    <a:ext cx="154744" cy="604911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177800" sx="101000" rotWithShape="0" algn="l" dist="76200" sy="101000">
                      <a:srgbClr val="000000">
                        <a:alpha val="76862"/>
                      </a:srgbClr>
                    </a:outerShdw>
                  </a:effectLst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  <p:sp>
                <p:nvSpPr>
                  <p:cNvPr id="180" name="Google Shape;180;p18"/>
                  <p:cNvSpPr/>
                  <p:nvPr/>
                </p:nvSpPr>
                <p:spPr>
                  <a:xfrm>
                    <a:off x="3267075" y="1657350"/>
                    <a:ext cx="498963" cy="904875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endParaRPr>
                  </a:p>
                </p:txBody>
              </p:sp>
            </p:grpSp>
          </p:grpSp>
          <p:sp>
            <p:nvSpPr>
              <p:cNvPr id="181" name="Google Shape;181;p18"/>
              <p:cNvSpPr txBox="1"/>
              <p:nvPr/>
            </p:nvSpPr>
            <p:spPr>
              <a:xfrm>
                <a:off x="7244961" y="798496"/>
                <a:ext cx="492443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30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</a:t>
                </a:r>
                <a:endParaRPr sz="1100"/>
              </a:p>
            </p:txBody>
          </p:sp>
          <p:sp>
            <p:nvSpPr>
              <p:cNvPr id="182" name="Google Shape;182;p18"/>
              <p:cNvSpPr txBox="1"/>
              <p:nvPr/>
            </p:nvSpPr>
            <p:spPr>
              <a:xfrm>
                <a:off x="6249565" y="1906522"/>
                <a:ext cx="492443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30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2</a:t>
                </a:r>
                <a:endParaRPr sz="1100"/>
              </a:p>
            </p:txBody>
          </p:sp>
          <p:sp>
            <p:nvSpPr>
              <p:cNvPr id="183" name="Google Shape;183;p18"/>
              <p:cNvSpPr txBox="1"/>
              <p:nvPr/>
            </p:nvSpPr>
            <p:spPr>
              <a:xfrm>
                <a:off x="5167370" y="2870374"/>
                <a:ext cx="492443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30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</a:t>
                </a:r>
                <a:endParaRPr sz="1100"/>
              </a:p>
            </p:txBody>
          </p:sp>
          <p:pic>
            <p:nvPicPr>
              <p:cNvPr id="184" name="Google Shape;184;p1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692148" y="3923825"/>
                <a:ext cx="434833" cy="434833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reflection blurRad="0" dir="0" dist="0" endA="300" endPos="35000" kx="0" rotWithShape="0" algn="bl" stA="52000" stPos="0" sy="-100000" ky="0"/>
              </a:effectLst>
            </p:spPr>
          </p:pic>
          <p:pic>
            <p:nvPicPr>
              <p:cNvPr id="185" name="Google Shape;185;p18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710735" y="2961033"/>
                <a:ext cx="430343" cy="430343"/>
              </a:xfrm>
              <a:prstGeom prst="rect">
                <a:avLst/>
              </a:prstGeom>
              <a:noFill/>
              <a:ln>
                <a:noFill/>
              </a:ln>
              <a:effectLst>
                <a:reflection blurRad="0" dir="0" dist="0" endA="300" endPos="35000" kx="0" rotWithShape="0" algn="bl" stA="52000" stPos="0" sy="-100000" ky="0"/>
              </a:effectLst>
            </p:spPr>
          </p:pic>
          <p:pic>
            <p:nvPicPr>
              <p:cNvPr id="186" name="Google Shape;186;p18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7701010" y="1790843"/>
                <a:ext cx="430343" cy="430343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reflection blurRad="0" dir="0" dist="0" endA="300" endPos="35000" kx="0" rotWithShape="0" algn="bl" stA="52000" stPos="0" sy="-100000" ky="0"/>
              </a:effectLst>
            </p:spPr>
          </p:pic>
        </p:grpSp>
        <p:grpSp>
          <p:nvGrpSpPr>
            <p:cNvPr id="187" name="Google Shape;187;p18"/>
            <p:cNvGrpSpPr/>
            <p:nvPr/>
          </p:nvGrpSpPr>
          <p:grpSpPr>
            <a:xfrm>
              <a:off x="8345049" y="2669584"/>
              <a:ext cx="2170590" cy="1013240"/>
              <a:chOff x="8836271" y="2388469"/>
              <a:chExt cx="2170590" cy="1013240"/>
            </a:xfrm>
          </p:grpSpPr>
          <p:sp>
            <p:nvSpPr>
              <p:cNvPr id="188" name="Google Shape;188;p18"/>
              <p:cNvSpPr txBox="1"/>
              <p:nvPr/>
            </p:nvSpPr>
            <p:spPr>
              <a:xfrm>
                <a:off x="8836271" y="2852456"/>
                <a:ext cx="2170590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89" name="Google Shape;189;p18"/>
              <p:cNvSpPr txBox="1"/>
              <p:nvPr/>
            </p:nvSpPr>
            <p:spPr>
              <a:xfrm>
                <a:off x="8836271" y="2388469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100K – 250K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90" name="Google Shape;190;p18"/>
            <p:cNvGrpSpPr/>
            <p:nvPr/>
          </p:nvGrpSpPr>
          <p:grpSpPr>
            <a:xfrm>
              <a:off x="7164684" y="3942165"/>
              <a:ext cx="2170590" cy="1013240"/>
              <a:chOff x="8571663" y="2388469"/>
              <a:chExt cx="2170590" cy="1013240"/>
            </a:xfrm>
          </p:grpSpPr>
          <p:sp>
            <p:nvSpPr>
              <p:cNvPr id="191" name="Google Shape;191;p18"/>
              <p:cNvSpPr txBox="1"/>
              <p:nvPr/>
            </p:nvSpPr>
            <p:spPr>
              <a:xfrm>
                <a:off x="8571663" y="2852456"/>
                <a:ext cx="2170590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92" name="Google Shape;192;p18"/>
              <p:cNvSpPr txBox="1"/>
              <p:nvPr/>
            </p:nvSpPr>
            <p:spPr>
              <a:xfrm>
                <a:off x="8571663" y="2388469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250K – 350K</a:t>
                </a:r>
                <a:endParaRPr b="1" sz="18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193" name="Google Shape;193;p18"/>
            <p:cNvGrpSpPr/>
            <p:nvPr/>
          </p:nvGrpSpPr>
          <p:grpSpPr>
            <a:xfrm>
              <a:off x="5816158" y="5214746"/>
              <a:ext cx="2170590" cy="1013240"/>
              <a:chOff x="8406697" y="2388469"/>
              <a:chExt cx="2170590" cy="1013240"/>
            </a:xfrm>
          </p:grpSpPr>
          <p:sp>
            <p:nvSpPr>
              <p:cNvPr id="194" name="Google Shape;194;p18"/>
              <p:cNvSpPr txBox="1"/>
              <p:nvPr/>
            </p:nvSpPr>
            <p:spPr>
              <a:xfrm>
                <a:off x="8406697" y="2852456"/>
                <a:ext cx="2170590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195" name="Google Shape;195;p18"/>
              <p:cNvSpPr txBox="1"/>
              <p:nvPr/>
            </p:nvSpPr>
            <p:spPr>
              <a:xfrm>
                <a:off x="8406697" y="2388469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350K – 450K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  <p:grpSp>
        <p:nvGrpSpPr>
          <p:cNvPr id="196" name="Google Shape;196;p18"/>
          <p:cNvGrpSpPr/>
          <p:nvPr/>
        </p:nvGrpSpPr>
        <p:grpSpPr>
          <a:xfrm>
            <a:off x="723853" y="935431"/>
            <a:ext cx="3115330" cy="1315745"/>
            <a:chOff x="708710" y="809679"/>
            <a:chExt cx="4153774" cy="1754326"/>
          </a:xfrm>
        </p:grpSpPr>
        <p:sp>
          <p:nvSpPr>
            <p:cNvPr id="197" name="Google Shape;197;p18"/>
            <p:cNvSpPr txBox="1"/>
            <p:nvPr/>
          </p:nvSpPr>
          <p:spPr>
            <a:xfrm>
              <a:off x="708710" y="809679"/>
              <a:ext cx="4153774" cy="17543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Bullet Infographic</a:t>
              </a:r>
              <a:endParaRPr sz="1100"/>
            </a:p>
          </p:txBody>
        </p:sp>
        <p:sp>
          <p:nvSpPr>
            <p:cNvPr id="198" name="Google Shape;198;p18"/>
            <p:cNvSpPr/>
            <p:nvPr/>
          </p:nvSpPr>
          <p:spPr>
            <a:xfrm>
              <a:off x="857040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99" name="Google Shape;199;p18"/>
            <p:cNvSpPr/>
            <p:nvPr/>
          </p:nvSpPr>
          <p:spPr>
            <a:xfrm>
              <a:off x="988743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00" name="Google Shape;200;p18"/>
            <p:cNvSpPr/>
            <p:nvPr/>
          </p:nvSpPr>
          <p:spPr>
            <a:xfrm>
              <a:off x="1120446" y="809679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01" name="Google Shape;201;p18"/>
            <p:cNvSpPr/>
            <p:nvPr/>
          </p:nvSpPr>
          <p:spPr>
            <a:xfrm>
              <a:off x="1252149" y="809679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202" name="Google Shape;202;p18"/>
          <p:cNvGrpSpPr/>
          <p:nvPr/>
        </p:nvGrpSpPr>
        <p:grpSpPr>
          <a:xfrm>
            <a:off x="735919" y="2392330"/>
            <a:ext cx="3184586" cy="1707976"/>
            <a:chOff x="1115364" y="2750610"/>
            <a:chExt cx="4246115" cy="2277301"/>
          </a:xfrm>
        </p:grpSpPr>
        <p:sp>
          <p:nvSpPr>
            <p:cNvPr id="203" name="Google Shape;203;p18"/>
            <p:cNvSpPr txBox="1"/>
            <p:nvPr/>
          </p:nvSpPr>
          <p:spPr>
            <a:xfrm>
              <a:off x="1539860" y="3204912"/>
              <a:ext cx="3821619" cy="5564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amet, consectetur adipiscing elit, sed do eiusmod tempor incididunt ut labore.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04" name="Google Shape;204;p18"/>
            <p:cNvSpPr txBox="1"/>
            <p:nvPr/>
          </p:nvSpPr>
          <p:spPr>
            <a:xfrm>
              <a:off x="1539860" y="2794639"/>
              <a:ext cx="277585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Insert Your Text Here</a:t>
              </a:r>
              <a:endParaRPr sz="1100"/>
            </a:p>
          </p:txBody>
        </p:sp>
        <p:sp>
          <p:nvSpPr>
            <p:cNvPr id="205" name="Google Shape;205;p18"/>
            <p:cNvSpPr txBox="1"/>
            <p:nvPr/>
          </p:nvSpPr>
          <p:spPr>
            <a:xfrm>
              <a:off x="1539860" y="4720134"/>
              <a:ext cx="984534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See More</a:t>
              </a:r>
              <a:endParaRPr sz="1100"/>
            </a:p>
          </p:txBody>
        </p:sp>
        <p:cxnSp>
          <p:nvCxnSpPr>
            <p:cNvPr id="206" name="Google Shape;206;p18"/>
            <p:cNvCxnSpPr/>
            <p:nvPr/>
          </p:nvCxnSpPr>
          <p:spPr>
            <a:xfrm>
              <a:off x="2524394" y="4874022"/>
              <a:ext cx="499836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grpSp>
          <p:nvGrpSpPr>
            <p:cNvPr id="207" name="Google Shape;207;p18"/>
            <p:cNvGrpSpPr/>
            <p:nvPr/>
          </p:nvGrpSpPr>
          <p:grpSpPr>
            <a:xfrm>
              <a:off x="1444747" y="3915234"/>
              <a:ext cx="1079510" cy="633762"/>
              <a:chOff x="1572459" y="4404887"/>
              <a:chExt cx="1079510" cy="633762"/>
            </a:xfrm>
          </p:grpSpPr>
          <p:sp>
            <p:nvSpPr>
              <p:cNvPr id="208" name="Google Shape;208;p18"/>
              <p:cNvSpPr txBox="1"/>
              <p:nvPr/>
            </p:nvSpPr>
            <p:spPr>
              <a:xfrm>
                <a:off x="1607389" y="4404887"/>
                <a:ext cx="100965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1500+</a:t>
                </a:r>
                <a:endParaRPr b="1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09" name="Google Shape;209;p18"/>
              <p:cNvSpPr txBox="1"/>
              <p:nvPr/>
            </p:nvSpPr>
            <p:spPr>
              <a:xfrm>
                <a:off x="1572459" y="4777039"/>
                <a:ext cx="107951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Customers</a:t>
                </a:r>
                <a:endParaRPr sz="8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210" name="Google Shape;210;p18"/>
            <p:cNvGrpSpPr/>
            <p:nvPr/>
          </p:nvGrpSpPr>
          <p:grpSpPr>
            <a:xfrm>
              <a:off x="2740152" y="3915234"/>
              <a:ext cx="1079510" cy="633762"/>
              <a:chOff x="2867864" y="4404887"/>
              <a:chExt cx="1079510" cy="633762"/>
            </a:xfrm>
          </p:grpSpPr>
          <p:sp>
            <p:nvSpPr>
              <p:cNvPr id="211" name="Google Shape;211;p18"/>
              <p:cNvSpPr txBox="1"/>
              <p:nvPr/>
            </p:nvSpPr>
            <p:spPr>
              <a:xfrm>
                <a:off x="2902794" y="4404887"/>
                <a:ext cx="100965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120+</a:t>
                </a:r>
                <a:endParaRPr b="1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12" name="Google Shape;212;p18"/>
              <p:cNvSpPr txBox="1"/>
              <p:nvPr/>
            </p:nvSpPr>
            <p:spPr>
              <a:xfrm>
                <a:off x="2867864" y="4777039"/>
                <a:ext cx="107951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Product</a:t>
                </a:r>
                <a:endParaRPr sz="8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213" name="Google Shape;213;p18"/>
            <p:cNvGrpSpPr/>
            <p:nvPr/>
          </p:nvGrpSpPr>
          <p:grpSpPr>
            <a:xfrm>
              <a:off x="4035557" y="3915234"/>
              <a:ext cx="1079510" cy="626068"/>
              <a:chOff x="4163269" y="4404887"/>
              <a:chExt cx="1079510" cy="626068"/>
            </a:xfrm>
          </p:grpSpPr>
          <p:sp>
            <p:nvSpPr>
              <p:cNvPr id="214" name="Google Shape;214;p18"/>
              <p:cNvSpPr txBox="1"/>
              <p:nvPr/>
            </p:nvSpPr>
            <p:spPr>
              <a:xfrm>
                <a:off x="4198199" y="4404887"/>
                <a:ext cx="100965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93%</a:t>
                </a:r>
                <a:endParaRPr b="1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15" name="Google Shape;215;p18"/>
              <p:cNvSpPr txBox="1"/>
              <p:nvPr/>
            </p:nvSpPr>
            <p:spPr>
              <a:xfrm>
                <a:off x="4163269" y="4777039"/>
                <a:ext cx="1079510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Progress</a:t>
                </a:r>
                <a:endParaRPr sz="8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pic>
          <p:nvPicPr>
            <p:cNvPr descr="Circle with right arrow" id="216" name="Google Shape;216;p1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 rot="8199784">
              <a:off x="1185694" y="2820940"/>
              <a:ext cx="340073" cy="3400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19"/>
          <p:cNvGrpSpPr/>
          <p:nvPr/>
        </p:nvGrpSpPr>
        <p:grpSpPr>
          <a:xfrm>
            <a:off x="624908" y="2115992"/>
            <a:ext cx="7894184" cy="2341449"/>
            <a:chOff x="833211" y="2890620"/>
            <a:chExt cx="10525578" cy="3121932"/>
          </a:xfrm>
        </p:grpSpPr>
        <p:sp>
          <p:nvSpPr>
            <p:cNvPr id="222" name="Google Shape;222;p19"/>
            <p:cNvSpPr/>
            <p:nvPr/>
          </p:nvSpPr>
          <p:spPr>
            <a:xfrm>
              <a:off x="7672274" y="2890620"/>
              <a:ext cx="3686515" cy="3121932"/>
            </a:xfrm>
            <a:custGeom>
              <a:rect b="b" l="l" r="r" t="t"/>
              <a:pathLst>
                <a:path extrusionOk="0" h="3121932" w="3686515">
                  <a:moveTo>
                    <a:pt x="1560966" y="0"/>
                  </a:moveTo>
                  <a:cubicBezTo>
                    <a:pt x="2261421" y="0"/>
                    <a:pt x="2854118" y="461362"/>
                    <a:pt x="3051754" y="1096783"/>
                  </a:cubicBezTo>
                  <a:lnTo>
                    <a:pt x="3080771" y="1209635"/>
                  </a:lnTo>
                  <a:lnTo>
                    <a:pt x="3686515" y="1560966"/>
                  </a:lnTo>
                  <a:lnTo>
                    <a:pt x="3080771" y="1912298"/>
                  </a:lnTo>
                  <a:lnTo>
                    <a:pt x="3051754" y="2025150"/>
                  </a:lnTo>
                  <a:cubicBezTo>
                    <a:pt x="2854118" y="2660570"/>
                    <a:pt x="2261421" y="3121932"/>
                    <a:pt x="1560966" y="3121932"/>
                  </a:cubicBezTo>
                  <a:cubicBezTo>
                    <a:pt x="698868" y="3121932"/>
                    <a:pt x="0" y="2423064"/>
                    <a:pt x="0" y="1560966"/>
                  </a:cubicBezTo>
                  <a:cubicBezTo>
                    <a:pt x="0" y="698868"/>
                    <a:pt x="698868" y="0"/>
                    <a:pt x="15609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rotWithShape="0" algn="tl" dir="2700000" dist="38100">
                <a:srgbClr val="000000">
                  <a:alpha val="14901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23" name="Google Shape;223;p19"/>
            <p:cNvSpPr/>
            <p:nvPr/>
          </p:nvSpPr>
          <p:spPr>
            <a:xfrm>
              <a:off x="4199428" y="2890620"/>
              <a:ext cx="3686515" cy="3121932"/>
            </a:xfrm>
            <a:custGeom>
              <a:rect b="b" l="l" r="r" t="t"/>
              <a:pathLst>
                <a:path extrusionOk="0" h="3121932" w="3686515">
                  <a:moveTo>
                    <a:pt x="1560966" y="0"/>
                  </a:moveTo>
                  <a:cubicBezTo>
                    <a:pt x="2261421" y="0"/>
                    <a:pt x="2854118" y="461362"/>
                    <a:pt x="3051754" y="1096783"/>
                  </a:cubicBezTo>
                  <a:lnTo>
                    <a:pt x="3080772" y="1209635"/>
                  </a:lnTo>
                  <a:lnTo>
                    <a:pt x="3686515" y="1560966"/>
                  </a:lnTo>
                  <a:lnTo>
                    <a:pt x="3080772" y="1912298"/>
                  </a:lnTo>
                  <a:lnTo>
                    <a:pt x="3051754" y="2025150"/>
                  </a:lnTo>
                  <a:cubicBezTo>
                    <a:pt x="2854118" y="2660570"/>
                    <a:pt x="2261421" y="3121932"/>
                    <a:pt x="1560966" y="3121932"/>
                  </a:cubicBezTo>
                  <a:cubicBezTo>
                    <a:pt x="698868" y="3121932"/>
                    <a:pt x="0" y="2423064"/>
                    <a:pt x="0" y="1560966"/>
                  </a:cubicBezTo>
                  <a:cubicBezTo>
                    <a:pt x="0" y="698868"/>
                    <a:pt x="698868" y="0"/>
                    <a:pt x="15609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rotWithShape="0" algn="tl" dir="2700000" dist="38100">
                <a:srgbClr val="000000">
                  <a:alpha val="14901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24" name="Google Shape;224;p19"/>
            <p:cNvSpPr/>
            <p:nvPr/>
          </p:nvSpPr>
          <p:spPr>
            <a:xfrm>
              <a:off x="833211" y="2890620"/>
              <a:ext cx="3686515" cy="3121932"/>
            </a:xfrm>
            <a:custGeom>
              <a:rect b="b" l="l" r="r" t="t"/>
              <a:pathLst>
                <a:path extrusionOk="0" h="3121932" w="3686515">
                  <a:moveTo>
                    <a:pt x="1560966" y="0"/>
                  </a:moveTo>
                  <a:cubicBezTo>
                    <a:pt x="2261421" y="0"/>
                    <a:pt x="2854118" y="461362"/>
                    <a:pt x="3051754" y="1096783"/>
                  </a:cubicBezTo>
                  <a:lnTo>
                    <a:pt x="3080772" y="1209635"/>
                  </a:lnTo>
                  <a:lnTo>
                    <a:pt x="3686515" y="1560966"/>
                  </a:lnTo>
                  <a:lnTo>
                    <a:pt x="3080772" y="1912298"/>
                  </a:lnTo>
                  <a:lnTo>
                    <a:pt x="3051754" y="2025150"/>
                  </a:lnTo>
                  <a:cubicBezTo>
                    <a:pt x="2854118" y="2660570"/>
                    <a:pt x="2261421" y="3121932"/>
                    <a:pt x="1560966" y="3121932"/>
                  </a:cubicBezTo>
                  <a:cubicBezTo>
                    <a:pt x="698868" y="3121932"/>
                    <a:pt x="0" y="2423064"/>
                    <a:pt x="0" y="1560966"/>
                  </a:cubicBezTo>
                  <a:cubicBezTo>
                    <a:pt x="0" y="698868"/>
                    <a:pt x="698868" y="0"/>
                    <a:pt x="15609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rotWithShape="0" algn="tl" dir="2700000" dist="38100">
                <a:srgbClr val="000000">
                  <a:alpha val="14901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225" name="Google Shape;225;p19"/>
            <p:cNvGrpSpPr/>
            <p:nvPr/>
          </p:nvGrpSpPr>
          <p:grpSpPr>
            <a:xfrm>
              <a:off x="1472468" y="3556498"/>
              <a:ext cx="1790757" cy="1846224"/>
              <a:chOff x="1076887" y="3930485"/>
              <a:chExt cx="1790757" cy="1846224"/>
            </a:xfrm>
          </p:grpSpPr>
          <p:sp>
            <p:nvSpPr>
              <p:cNvPr id="226" name="Google Shape;226;p19"/>
              <p:cNvSpPr txBox="1"/>
              <p:nvPr/>
            </p:nvSpPr>
            <p:spPr>
              <a:xfrm>
                <a:off x="1076887" y="4436720"/>
                <a:ext cx="179075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Progress One</a:t>
                </a:r>
                <a:endParaRPr sz="1100"/>
              </a:p>
            </p:txBody>
          </p:sp>
          <p:sp>
            <p:nvSpPr>
              <p:cNvPr id="227" name="Google Shape;227;p19"/>
              <p:cNvSpPr txBox="1"/>
              <p:nvPr/>
            </p:nvSpPr>
            <p:spPr>
              <a:xfrm>
                <a:off x="1284849" y="3930485"/>
                <a:ext cx="13748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21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450+</a:t>
                </a:r>
                <a:endParaRPr sz="1100"/>
              </a:p>
            </p:txBody>
          </p:sp>
          <p:grpSp>
            <p:nvGrpSpPr>
              <p:cNvPr id="228" name="Google Shape;228;p19"/>
              <p:cNvGrpSpPr/>
              <p:nvPr/>
            </p:nvGrpSpPr>
            <p:grpSpPr>
              <a:xfrm>
                <a:off x="1162612" y="4816828"/>
                <a:ext cx="1705032" cy="316369"/>
                <a:chOff x="2599817" y="1736260"/>
                <a:chExt cx="1705032" cy="316369"/>
              </a:xfrm>
            </p:grpSpPr>
            <p:sp>
              <p:nvSpPr>
                <p:cNvPr id="229" name="Google Shape;229;p19"/>
                <p:cNvSpPr txBox="1"/>
                <p:nvPr/>
              </p:nvSpPr>
              <p:spPr>
                <a:xfrm>
                  <a:off x="2743171" y="1736260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30" name="Google Shape;230;p19"/>
                <p:cNvSpPr/>
                <p:nvPr/>
              </p:nvSpPr>
              <p:spPr>
                <a:xfrm>
                  <a:off x="2599817" y="1822767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31" name="Google Shape;231;p19"/>
              <p:cNvGrpSpPr/>
              <p:nvPr/>
            </p:nvGrpSpPr>
            <p:grpSpPr>
              <a:xfrm>
                <a:off x="1162612" y="5138584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32" name="Google Shape;232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33" name="Google Shape;233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34" name="Google Shape;234;p19"/>
              <p:cNvGrpSpPr/>
              <p:nvPr/>
            </p:nvGrpSpPr>
            <p:grpSpPr>
              <a:xfrm>
                <a:off x="1162612" y="5460340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35" name="Google Shape;235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36" name="Google Shape;236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</p:grpSp>
        <p:grpSp>
          <p:nvGrpSpPr>
            <p:cNvPr id="237" name="Google Shape;237;p19"/>
            <p:cNvGrpSpPr/>
            <p:nvPr/>
          </p:nvGrpSpPr>
          <p:grpSpPr>
            <a:xfrm>
              <a:off x="4854095" y="3556498"/>
              <a:ext cx="1790757" cy="1846224"/>
              <a:chOff x="1076887" y="3930485"/>
              <a:chExt cx="1790757" cy="1846224"/>
            </a:xfrm>
          </p:grpSpPr>
          <p:sp>
            <p:nvSpPr>
              <p:cNvPr id="238" name="Google Shape;238;p19"/>
              <p:cNvSpPr txBox="1"/>
              <p:nvPr/>
            </p:nvSpPr>
            <p:spPr>
              <a:xfrm>
                <a:off x="1076887" y="4436720"/>
                <a:ext cx="179075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Progress Two</a:t>
                </a:r>
                <a:endParaRPr sz="1100"/>
              </a:p>
            </p:txBody>
          </p:sp>
          <p:sp>
            <p:nvSpPr>
              <p:cNvPr id="239" name="Google Shape;239;p19"/>
              <p:cNvSpPr txBox="1"/>
              <p:nvPr/>
            </p:nvSpPr>
            <p:spPr>
              <a:xfrm>
                <a:off x="1284849" y="3930485"/>
                <a:ext cx="13748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21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550+</a:t>
                </a:r>
                <a:endParaRPr sz="1100"/>
              </a:p>
            </p:txBody>
          </p:sp>
          <p:grpSp>
            <p:nvGrpSpPr>
              <p:cNvPr id="240" name="Google Shape;240;p19"/>
              <p:cNvGrpSpPr/>
              <p:nvPr/>
            </p:nvGrpSpPr>
            <p:grpSpPr>
              <a:xfrm>
                <a:off x="1162612" y="4816828"/>
                <a:ext cx="1705032" cy="316369"/>
                <a:chOff x="2599817" y="1736260"/>
                <a:chExt cx="1705032" cy="316369"/>
              </a:xfrm>
            </p:grpSpPr>
            <p:sp>
              <p:nvSpPr>
                <p:cNvPr id="241" name="Google Shape;241;p19"/>
                <p:cNvSpPr txBox="1"/>
                <p:nvPr/>
              </p:nvSpPr>
              <p:spPr>
                <a:xfrm>
                  <a:off x="2743171" y="1736260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42" name="Google Shape;242;p19"/>
                <p:cNvSpPr/>
                <p:nvPr/>
              </p:nvSpPr>
              <p:spPr>
                <a:xfrm>
                  <a:off x="2599817" y="1822767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43" name="Google Shape;243;p19"/>
              <p:cNvGrpSpPr/>
              <p:nvPr/>
            </p:nvGrpSpPr>
            <p:grpSpPr>
              <a:xfrm>
                <a:off x="1162612" y="5138584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44" name="Google Shape;244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45" name="Google Shape;245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46" name="Google Shape;246;p19"/>
              <p:cNvGrpSpPr/>
              <p:nvPr/>
            </p:nvGrpSpPr>
            <p:grpSpPr>
              <a:xfrm>
                <a:off x="1162612" y="5460340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47" name="Google Shape;247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48" name="Google Shape;248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</p:grpSp>
        <p:grpSp>
          <p:nvGrpSpPr>
            <p:cNvPr id="249" name="Google Shape;249;p19"/>
            <p:cNvGrpSpPr/>
            <p:nvPr/>
          </p:nvGrpSpPr>
          <p:grpSpPr>
            <a:xfrm>
              <a:off x="8360305" y="3556498"/>
              <a:ext cx="1926696" cy="1846224"/>
              <a:chOff x="1008918" y="3930485"/>
              <a:chExt cx="1926696" cy="1846224"/>
            </a:xfrm>
          </p:grpSpPr>
          <p:sp>
            <p:nvSpPr>
              <p:cNvPr id="250" name="Google Shape;250;p19"/>
              <p:cNvSpPr txBox="1"/>
              <p:nvPr/>
            </p:nvSpPr>
            <p:spPr>
              <a:xfrm>
                <a:off x="1008918" y="4436720"/>
                <a:ext cx="192669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Progress Three</a:t>
                </a:r>
                <a:endParaRPr sz="1100"/>
              </a:p>
            </p:txBody>
          </p:sp>
          <p:sp>
            <p:nvSpPr>
              <p:cNvPr id="251" name="Google Shape;251;p19"/>
              <p:cNvSpPr txBox="1"/>
              <p:nvPr/>
            </p:nvSpPr>
            <p:spPr>
              <a:xfrm>
                <a:off x="1284849" y="3930485"/>
                <a:ext cx="13748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21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650+</a:t>
                </a:r>
                <a:endParaRPr sz="1100"/>
              </a:p>
            </p:txBody>
          </p:sp>
          <p:grpSp>
            <p:nvGrpSpPr>
              <p:cNvPr id="252" name="Google Shape;252;p19"/>
              <p:cNvGrpSpPr/>
              <p:nvPr/>
            </p:nvGrpSpPr>
            <p:grpSpPr>
              <a:xfrm>
                <a:off x="1162612" y="4816828"/>
                <a:ext cx="1705032" cy="316369"/>
                <a:chOff x="2599817" y="1736260"/>
                <a:chExt cx="1705032" cy="316369"/>
              </a:xfrm>
            </p:grpSpPr>
            <p:sp>
              <p:nvSpPr>
                <p:cNvPr id="253" name="Google Shape;253;p19"/>
                <p:cNvSpPr txBox="1"/>
                <p:nvPr/>
              </p:nvSpPr>
              <p:spPr>
                <a:xfrm>
                  <a:off x="2743171" y="1736260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54" name="Google Shape;254;p19"/>
                <p:cNvSpPr/>
                <p:nvPr/>
              </p:nvSpPr>
              <p:spPr>
                <a:xfrm>
                  <a:off x="2599817" y="1822767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55" name="Google Shape;255;p19"/>
              <p:cNvGrpSpPr/>
              <p:nvPr/>
            </p:nvGrpSpPr>
            <p:grpSpPr>
              <a:xfrm>
                <a:off x="1162612" y="5138584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56" name="Google Shape;256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57" name="Google Shape;257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258" name="Google Shape;258;p19"/>
              <p:cNvGrpSpPr/>
              <p:nvPr/>
            </p:nvGrpSpPr>
            <p:grpSpPr>
              <a:xfrm>
                <a:off x="1162612" y="5460340"/>
                <a:ext cx="1705032" cy="316369"/>
                <a:chOff x="2599817" y="2063404"/>
                <a:chExt cx="1705032" cy="316369"/>
              </a:xfrm>
            </p:grpSpPr>
            <p:sp>
              <p:nvSpPr>
                <p:cNvPr id="259" name="Google Shape;259;p19"/>
                <p:cNvSpPr txBox="1"/>
                <p:nvPr/>
              </p:nvSpPr>
              <p:spPr>
                <a:xfrm>
                  <a:off x="2743171" y="2063404"/>
                  <a:ext cx="1561678" cy="3163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dolor.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260" name="Google Shape;260;p19"/>
                <p:cNvSpPr/>
                <p:nvPr/>
              </p:nvSpPr>
              <p:spPr>
                <a:xfrm>
                  <a:off x="2599817" y="2149911"/>
                  <a:ext cx="143354" cy="143354"/>
                </a:xfrm>
                <a:custGeom>
                  <a:rect b="b" l="l" r="r" t="t"/>
                  <a:pathLst>
                    <a:path extrusionOk="0" h="55" w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</p:grpSp>
      </p:grpSp>
      <p:sp>
        <p:nvSpPr>
          <p:cNvPr id="261" name="Google Shape;261;p19"/>
          <p:cNvSpPr txBox="1"/>
          <p:nvPr/>
        </p:nvSpPr>
        <p:spPr>
          <a:xfrm>
            <a:off x="2257425" y="686060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262" name="Google Shape;262;p19"/>
          <p:cNvGrpSpPr/>
          <p:nvPr/>
        </p:nvGrpSpPr>
        <p:grpSpPr>
          <a:xfrm>
            <a:off x="4381589" y="686060"/>
            <a:ext cx="380821" cy="84490"/>
            <a:chOff x="3249672" y="914747"/>
            <a:chExt cx="507762" cy="112653"/>
          </a:xfrm>
        </p:grpSpPr>
        <p:sp>
          <p:nvSpPr>
            <p:cNvPr id="263" name="Google Shape;263;p19"/>
            <p:cNvSpPr/>
            <p:nvPr/>
          </p:nvSpPr>
          <p:spPr>
            <a:xfrm>
              <a:off x="3249672" y="914747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64" name="Google Shape;264;p19"/>
            <p:cNvSpPr/>
            <p:nvPr/>
          </p:nvSpPr>
          <p:spPr>
            <a:xfrm>
              <a:off x="3381375" y="914747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65" name="Google Shape;265;p19"/>
            <p:cNvSpPr/>
            <p:nvPr/>
          </p:nvSpPr>
          <p:spPr>
            <a:xfrm>
              <a:off x="3513078" y="914747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66" name="Google Shape;266;p19"/>
            <p:cNvSpPr/>
            <p:nvPr/>
          </p:nvSpPr>
          <p:spPr>
            <a:xfrm>
              <a:off x="3644781" y="914747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267" name="Google Shape;267;p19"/>
          <p:cNvSpPr txBox="1"/>
          <p:nvPr/>
        </p:nvSpPr>
        <p:spPr>
          <a:xfrm>
            <a:off x="2175890" y="1484244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Google Shape;272;p20"/>
          <p:cNvGrpSpPr/>
          <p:nvPr/>
        </p:nvGrpSpPr>
        <p:grpSpPr>
          <a:xfrm>
            <a:off x="4485686" y="352152"/>
            <a:ext cx="4617097" cy="4372656"/>
            <a:chOff x="5980914" y="469536"/>
            <a:chExt cx="6156129" cy="5830208"/>
          </a:xfrm>
        </p:grpSpPr>
        <p:sp>
          <p:nvSpPr>
            <p:cNvPr id="273" name="Google Shape;273;p20"/>
            <p:cNvSpPr/>
            <p:nvPr/>
          </p:nvSpPr>
          <p:spPr>
            <a:xfrm rot="-9771293">
              <a:off x="7145097" y="829043"/>
              <a:ext cx="2860701" cy="2797113"/>
            </a:xfrm>
            <a:custGeom>
              <a:rect b="b" l="l" r="r" t="t"/>
              <a:pathLst>
                <a:path extrusionOk="0" h="2797113" w="2860701">
                  <a:moveTo>
                    <a:pt x="1550564" y="2547431"/>
                  </a:moveTo>
                  <a:cubicBezTo>
                    <a:pt x="2098240" y="2378471"/>
                    <a:pt x="2405250" y="1797524"/>
                    <a:pt x="2236291" y="1249848"/>
                  </a:cubicBezTo>
                  <a:cubicBezTo>
                    <a:pt x="2067332" y="702172"/>
                    <a:pt x="1486385" y="395162"/>
                    <a:pt x="938708" y="564121"/>
                  </a:cubicBezTo>
                  <a:cubicBezTo>
                    <a:pt x="391032" y="733081"/>
                    <a:pt x="84022" y="1314028"/>
                    <a:pt x="252982" y="1861704"/>
                  </a:cubicBezTo>
                  <a:cubicBezTo>
                    <a:pt x="421941" y="2409380"/>
                    <a:pt x="1002888" y="2716390"/>
                    <a:pt x="1550564" y="2547431"/>
                  </a:cubicBezTo>
                  <a:close/>
                  <a:moveTo>
                    <a:pt x="1639876" y="2738959"/>
                  </a:moveTo>
                  <a:cubicBezTo>
                    <a:pt x="1528840" y="2776594"/>
                    <a:pt x="1407558" y="2797113"/>
                    <a:pt x="1275478" y="2797113"/>
                  </a:cubicBezTo>
                  <a:cubicBezTo>
                    <a:pt x="571051" y="2797113"/>
                    <a:pt x="0" y="2244293"/>
                    <a:pt x="0" y="1562354"/>
                  </a:cubicBezTo>
                  <a:lnTo>
                    <a:pt x="1" y="1562354"/>
                  </a:lnTo>
                  <a:cubicBezTo>
                    <a:pt x="1" y="880416"/>
                    <a:pt x="571052" y="327595"/>
                    <a:pt x="1275479" y="327595"/>
                  </a:cubicBezTo>
                  <a:cubicBezTo>
                    <a:pt x="1700638" y="327595"/>
                    <a:pt x="1917303" y="652014"/>
                    <a:pt x="2860701" y="0"/>
                  </a:cubicBezTo>
                  <a:lnTo>
                    <a:pt x="2550955" y="1562354"/>
                  </a:lnTo>
                  <a:cubicBezTo>
                    <a:pt x="2409780" y="2091381"/>
                    <a:pt x="2121032" y="2575873"/>
                    <a:pt x="1639876" y="27389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74" name="Google Shape;274;p20"/>
            <p:cNvSpPr/>
            <p:nvPr/>
          </p:nvSpPr>
          <p:spPr>
            <a:xfrm rot="-2543041">
              <a:off x="8707412" y="2824206"/>
              <a:ext cx="2860701" cy="2797113"/>
            </a:xfrm>
            <a:custGeom>
              <a:rect b="b" l="l" r="r" t="t"/>
              <a:pathLst>
                <a:path extrusionOk="0" h="2797113" w="2860701">
                  <a:moveTo>
                    <a:pt x="1923761" y="806601"/>
                  </a:moveTo>
                  <a:cubicBezTo>
                    <a:pt x="1500411" y="420245"/>
                    <a:pt x="844015" y="450236"/>
                    <a:pt x="457659" y="873586"/>
                  </a:cubicBezTo>
                  <a:cubicBezTo>
                    <a:pt x="71304" y="1296937"/>
                    <a:pt x="101294" y="1953332"/>
                    <a:pt x="524645" y="2339688"/>
                  </a:cubicBezTo>
                  <a:cubicBezTo>
                    <a:pt x="947995" y="2726043"/>
                    <a:pt x="1604391" y="2696053"/>
                    <a:pt x="1990746" y="2272703"/>
                  </a:cubicBezTo>
                  <a:cubicBezTo>
                    <a:pt x="2377102" y="1849352"/>
                    <a:pt x="2347112" y="1192957"/>
                    <a:pt x="1923761" y="806601"/>
                  </a:cubicBezTo>
                  <a:close/>
                  <a:moveTo>
                    <a:pt x="2860701" y="0"/>
                  </a:moveTo>
                  <a:lnTo>
                    <a:pt x="2550955" y="1562354"/>
                  </a:lnTo>
                  <a:cubicBezTo>
                    <a:pt x="2377202" y="2213464"/>
                    <a:pt x="1979904" y="2797113"/>
                    <a:pt x="1275477" y="2797113"/>
                  </a:cubicBezTo>
                  <a:cubicBezTo>
                    <a:pt x="571050" y="2797113"/>
                    <a:pt x="0" y="2244293"/>
                    <a:pt x="0" y="1562354"/>
                  </a:cubicBezTo>
                  <a:lnTo>
                    <a:pt x="1" y="1562354"/>
                  </a:lnTo>
                  <a:cubicBezTo>
                    <a:pt x="1" y="880416"/>
                    <a:pt x="571052" y="327595"/>
                    <a:pt x="1275479" y="327595"/>
                  </a:cubicBezTo>
                  <a:cubicBezTo>
                    <a:pt x="1700637" y="327595"/>
                    <a:pt x="1917303" y="652014"/>
                    <a:pt x="2860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75" name="Google Shape;275;p20"/>
            <p:cNvSpPr/>
            <p:nvPr/>
          </p:nvSpPr>
          <p:spPr>
            <a:xfrm rot="4643514">
              <a:off x="6227614" y="3200050"/>
              <a:ext cx="2860701" cy="2797113"/>
            </a:xfrm>
            <a:custGeom>
              <a:rect b="b" l="l" r="r" t="t"/>
              <a:pathLst>
                <a:path extrusionOk="0" h="2797113" w="2860701">
                  <a:moveTo>
                    <a:pt x="234588" y="1329600"/>
                  </a:moveTo>
                  <a:cubicBezTo>
                    <a:pt x="109481" y="1888925"/>
                    <a:pt x="461484" y="2443766"/>
                    <a:pt x="1020809" y="2568873"/>
                  </a:cubicBezTo>
                  <a:cubicBezTo>
                    <a:pt x="1580134" y="2693980"/>
                    <a:pt x="2134975" y="2341977"/>
                    <a:pt x="2260082" y="1782652"/>
                  </a:cubicBezTo>
                  <a:cubicBezTo>
                    <a:pt x="2385189" y="1223327"/>
                    <a:pt x="2033187" y="668486"/>
                    <a:pt x="1473861" y="543379"/>
                  </a:cubicBezTo>
                  <a:cubicBezTo>
                    <a:pt x="914536" y="418272"/>
                    <a:pt x="359695" y="770275"/>
                    <a:pt x="234588" y="1329600"/>
                  </a:cubicBezTo>
                  <a:close/>
                  <a:moveTo>
                    <a:pt x="25914" y="1313507"/>
                  </a:moveTo>
                  <a:cubicBezTo>
                    <a:pt x="144848" y="750849"/>
                    <a:pt x="659105" y="327595"/>
                    <a:pt x="1275479" y="327595"/>
                  </a:cubicBezTo>
                  <a:cubicBezTo>
                    <a:pt x="1700637" y="327595"/>
                    <a:pt x="1917303" y="652014"/>
                    <a:pt x="2860701" y="0"/>
                  </a:cubicBezTo>
                  <a:lnTo>
                    <a:pt x="2550955" y="1562354"/>
                  </a:lnTo>
                  <a:cubicBezTo>
                    <a:pt x="2377202" y="2213464"/>
                    <a:pt x="1979904" y="2797113"/>
                    <a:pt x="1275478" y="2797113"/>
                  </a:cubicBezTo>
                  <a:cubicBezTo>
                    <a:pt x="571051" y="2797113"/>
                    <a:pt x="0" y="2244293"/>
                    <a:pt x="0" y="1562354"/>
                  </a:cubicBezTo>
                  <a:lnTo>
                    <a:pt x="1" y="1562354"/>
                  </a:lnTo>
                  <a:cubicBezTo>
                    <a:pt x="1" y="1477112"/>
                    <a:pt x="8924" y="1393887"/>
                    <a:pt x="25914" y="13135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76" name="Google Shape;276;p20"/>
            <p:cNvSpPr/>
            <p:nvPr/>
          </p:nvSpPr>
          <p:spPr>
            <a:xfrm>
              <a:off x="7968545" y="1312403"/>
              <a:ext cx="1642899" cy="16428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77" name="Google Shape;277;p20"/>
            <p:cNvSpPr/>
            <p:nvPr/>
          </p:nvSpPr>
          <p:spPr>
            <a:xfrm>
              <a:off x="9278212" y="3677886"/>
              <a:ext cx="1642899" cy="16428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78" name="Google Shape;278;p20"/>
            <p:cNvSpPr/>
            <p:nvPr/>
          </p:nvSpPr>
          <p:spPr>
            <a:xfrm>
              <a:off x="6655960" y="3634493"/>
              <a:ext cx="1642899" cy="16428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grpSp>
          <p:nvGrpSpPr>
            <p:cNvPr id="279" name="Google Shape;279;p20"/>
            <p:cNvGrpSpPr/>
            <p:nvPr/>
          </p:nvGrpSpPr>
          <p:grpSpPr>
            <a:xfrm>
              <a:off x="8105795" y="1735055"/>
              <a:ext cx="1368300" cy="797595"/>
              <a:chOff x="8132790" y="1760277"/>
              <a:chExt cx="1368300" cy="797595"/>
            </a:xfrm>
          </p:grpSpPr>
          <p:sp>
            <p:nvSpPr>
              <p:cNvPr id="280" name="Google Shape;280;p20"/>
              <p:cNvSpPr txBox="1"/>
              <p:nvPr/>
            </p:nvSpPr>
            <p:spPr>
              <a:xfrm>
                <a:off x="8298911" y="2096207"/>
                <a:ext cx="103615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250+</a:t>
                </a:r>
                <a:endParaRPr sz="1100"/>
              </a:p>
            </p:txBody>
          </p:sp>
          <p:sp>
            <p:nvSpPr>
              <p:cNvPr id="281" name="Google Shape;281;p20"/>
              <p:cNvSpPr txBox="1"/>
              <p:nvPr/>
            </p:nvSpPr>
            <p:spPr>
              <a:xfrm>
                <a:off x="8132790" y="1760277"/>
                <a:ext cx="13683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 Here</a:t>
                </a:r>
                <a:endParaRPr sz="1100"/>
              </a:p>
            </p:txBody>
          </p:sp>
        </p:grpSp>
        <p:grpSp>
          <p:nvGrpSpPr>
            <p:cNvPr id="282" name="Google Shape;282;p20"/>
            <p:cNvGrpSpPr/>
            <p:nvPr/>
          </p:nvGrpSpPr>
          <p:grpSpPr>
            <a:xfrm>
              <a:off x="9415462" y="4100538"/>
              <a:ext cx="1368300" cy="797595"/>
              <a:chOff x="8132790" y="1760277"/>
              <a:chExt cx="1368300" cy="797595"/>
            </a:xfrm>
          </p:grpSpPr>
          <p:sp>
            <p:nvSpPr>
              <p:cNvPr id="283" name="Google Shape;283;p20"/>
              <p:cNvSpPr txBox="1"/>
              <p:nvPr/>
            </p:nvSpPr>
            <p:spPr>
              <a:xfrm>
                <a:off x="8298911" y="2096207"/>
                <a:ext cx="103615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250+</a:t>
                </a:r>
                <a:endParaRPr sz="1100"/>
              </a:p>
            </p:txBody>
          </p:sp>
          <p:sp>
            <p:nvSpPr>
              <p:cNvPr id="284" name="Google Shape;284;p20"/>
              <p:cNvSpPr txBox="1"/>
              <p:nvPr/>
            </p:nvSpPr>
            <p:spPr>
              <a:xfrm>
                <a:off x="8132790" y="1760277"/>
                <a:ext cx="13683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 Here</a:t>
                </a:r>
                <a:endParaRPr sz="1100"/>
              </a:p>
            </p:txBody>
          </p:sp>
        </p:grpSp>
        <p:grpSp>
          <p:nvGrpSpPr>
            <p:cNvPr id="285" name="Google Shape;285;p20"/>
            <p:cNvGrpSpPr/>
            <p:nvPr/>
          </p:nvGrpSpPr>
          <p:grpSpPr>
            <a:xfrm>
              <a:off x="6793210" y="4057145"/>
              <a:ext cx="1368300" cy="797595"/>
              <a:chOff x="8132790" y="1760277"/>
              <a:chExt cx="1368300" cy="797595"/>
            </a:xfrm>
          </p:grpSpPr>
          <p:sp>
            <p:nvSpPr>
              <p:cNvPr id="286" name="Google Shape;286;p20"/>
              <p:cNvSpPr txBox="1"/>
              <p:nvPr/>
            </p:nvSpPr>
            <p:spPr>
              <a:xfrm>
                <a:off x="8298911" y="2096207"/>
                <a:ext cx="103615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250+</a:t>
                </a:r>
                <a:endParaRPr sz="1100"/>
              </a:p>
            </p:txBody>
          </p:sp>
          <p:sp>
            <p:nvSpPr>
              <p:cNvPr id="287" name="Google Shape;287;p20"/>
              <p:cNvSpPr txBox="1"/>
              <p:nvPr/>
            </p:nvSpPr>
            <p:spPr>
              <a:xfrm>
                <a:off x="8132790" y="1760277"/>
                <a:ext cx="13683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rPr>
                  <a:t>Title Here</a:t>
                </a:r>
                <a:endParaRPr sz="1100"/>
              </a:p>
            </p:txBody>
          </p:sp>
        </p:grpSp>
      </p:grpSp>
      <p:grpSp>
        <p:nvGrpSpPr>
          <p:cNvPr id="288" name="Google Shape;288;p20"/>
          <p:cNvGrpSpPr/>
          <p:nvPr/>
        </p:nvGrpSpPr>
        <p:grpSpPr>
          <a:xfrm>
            <a:off x="939552" y="1081534"/>
            <a:ext cx="3139496" cy="2980432"/>
            <a:chOff x="1252736" y="1358095"/>
            <a:chExt cx="4185994" cy="3973909"/>
          </a:xfrm>
        </p:grpSpPr>
        <p:grpSp>
          <p:nvGrpSpPr>
            <p:cNvPr id="289" name="Google Shape;289;p20"/>
            <p:cNvGrpSpPr/>
            <p:nvPr/>
          </p:nvGrpSpPr>
          <p:grpSpPr>
            <a:xfrm>
              <a:off x="1284956" y="1358095"/>
              <a:ext cx="4153774" cy="1754326"/>
              <a:chOff x="708710" y="809679"/>
              <a:chExt cx="4153774" cy="1754326"/>
            </a:xfrm>
          </p:grpSpPr>
          <p:sp>
            <p:nvSpPr>
              <p:cNvPr id="290" name="Google Shape;290;p20"/>
              <p:cNvSpPr txBox="1"/>
              <p:nvPr/>
            </p:nvSpPr>
            <p:spPr>
              <a:xfrm>
                <a:off x="708710" y="809679"/>
                <a:ext cx="4153774" cy="17543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41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Bullet Infographic</a:t>
                </a:r>
                <a:endParaRPr sz="1100"/>
              </a:p>
            </p:txBody>
          </p:sp>
          <p:sp>
            <p:nvSpPr>
              <p:cNvPr id="291" name="Google Shape;291;p20"/>
              <p:cNvSpPr/>
              <p:nvPr/>
            </p:nvSpPr>
            <p:spPr>
              <a:xfrm>
                <a:off x="857040" y="809679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92" name="Google Shape;292;p20"/>
              <p:cNvSpPr/>
              <p:nvPr/>
            </p:nvSpPr>
            <p:spPr>
              <a:xfrm>
                <a:off x="988743" y="809679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93" name="Google Shape;293;p20"/>
              <p:cNvSpPr/>
              <p:nvPr/>
            </p:nvSpPr>
            <p:spPr>
              <a:xfrm>
                <a:off x="1120446" y="809679"/>
                <a:ext cx="112653" cy="1126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294" name="Google Shape;294;p20"/>
              <p:cNvSpPr/>
              <p:nvPr/>
            </p:nvSpPr>
            <p:spPr>
              <a:xfrm>
                <a:off x="1252149" y="809679"/>
                <a:ext cx="112653" cy="1126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295" name="Google Shape;295;p20"/>
            <p:cNvSpPr txBox="1"/>
            <p:nvPr/>
          </p:nvSpPr>
          <p:spPr>
            <a:xfrm>
              <a:off x="1284956" y="3188097"/>
              <a:ext cx="4153774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amet, consectetur adipiscing elit, sed do eiusmod tempor incididunt ut labore et dolore.</a:t>
              </a:r>
              <a:endParaRPr sz="1100"/>
            </a:p>
          </p:txBody>
        </p:sp>
        <p:grpSp>
          <p:nvGrpSpPr>
            <p:cNvPr id="296" name="Google Shape;296;p20"/>
            <p:cNvGrpSpPr/>
            <p:nvPr/>
          </p:nvGrpSpPr>
          <p:grpSpPr>
            <a:xfrm>
              <a:off x="1252736" y="3928848"/>
              <a:ext cx="3745470" cy="1403156"/>
              <a:chOff x="1306926" y="4001445"/>
              <a:chExt cx="3745470" cy="1403156"/>
            </a:xfrm>
          </p:grpSpPr>
          <p:pic>
            <p:nvPicPr>
              <p:cNvPr descr="Circle with right arrow" id="297" name="Google Shape;297;p20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 rot="8199784">
                <a:off x="1392371" y="4071775"/>
                <a:ext cx="340073" cy="34007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8" name="Google Shape;298;p20"/>
              <p:cNvSpPr txBox="1"/>
              <p:nvPr/>
            </p:nvSpPr>
            <p:spPr>
              <a:xfrm>
                <a:off x="1822588" y="4058246"/>
                <a:ext cx="23235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Progress Report</a:t>
                </a:r>
                <a:endParaRPr sz="1100"/>
              </a:p>
            </p:txBody>
          </p:sp>
          <p:sp>
            <p:nvSpPr>
              <p:cNvPr id="299" name="Google Shape;299;p20"/>
              <p:cNvSpPr txBox="1"/>
              <p:nvPr/>
            </p:nvSpPr>
            <p:spPr>
              <a:xfrm>
                <a:off x="1322040" y="4450493"/>
                <a:ext cx="146580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2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35,9K</a:t>
                </a:r>
                <a:endParaRPr sz="1100"/>
              </a:p>
            </p:txBody>
          </p:sp>
          <p:sp>
            <p:nvSpPr>
              <p:cNvPr id="300" name="Google Shape;300;p20"/>
              <p:cNvSpPr txBox="1"/>
              <p:nvPr/>
            </p:nvSpPr>
            <p:spPr>
              <a:xfrm>
                <a:off x="2728810" y="4450493"/>
                <a:ext cx="2323586" cy="5564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elit.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01" name="Google Shape;301;p20"/>
              <p:cNvSpPr txBox="1"/>
              <p:nvPr/>
            </p:nvSpPr>
            <p:spPr>
              <a:xfrm>
                <a:off x="1306926" y="5096824"/>
                <a:ext cx="984534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1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See More</a:t>
                </a:r>
                <a:endParaRPr sz="1100"/>
              </a:p>
            </p:txBody>
          </p:sp>
          <p:cxnSp>
            <p:nvCxnSpPr>
              <p:cNvPr id="302" name="Google Shape;302;p20"/>
              <p:cNvCxnSpPr/>
              <p:nvPr/>
            </p:nvCxnSpPr>
            <p:spPr>
              <a:xfrm>
                <a:off x="2291460" y="5250712"/>
                <a:ext cx="499836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med" w="med" type="triangle"/>
              </a:ln>
            </p:spPr>
          </p:cxn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Google Shape;307;p21"/>
          <p:cNvGrpSpPr/>
          <p:nvPr/>
        </p:nvGrpSpPr>
        <p:grpSpPr>
          <a:xfrm>
            <a:off x="563772" y="507214"/>
            <a:ext cx="7985363" cy="3925436"/>
            <a:chOff x="751696" y="596485"/>
            <a:chExt cx="10647151" cy="5233915"/>
          </a:xfrm>
        </p:grpSpPr>
        <p:grpSp>
          <p:nvGrpSpPr>
            <p:cNvPr id="308" name="Google Shape;308;p21"/>
            <p:cNvGrpSpPr/>
            <p:nvPr/>
          </p:nvGrpSpPr>
          <p:grpSpPr>
            <a:xfrm>
              <a:off x="3210145" y="596485"/>
              <a:ext cx="6731090" cy="5233915"/>
              <a:chOff x="3210145" y="1134223"/>
              <a:chExt cx="6731090" cy="5233915"/>
            </a:xfrm>
          </p:grpSpPr>
          <p:sp>
            <p:nvSpPr>
              <p:cNvPr id="309" name="Google Shape;309;p21"/>
              <p:cNvSpPr/>
              <p:nvPr/>
            </p:nvSpPr>
            <p:spPr>
              <a:xfrm rot="8084653">
                <a:off x="4997896" y="1559491"/>
                <a:ext cx="2061803" cy="2073497"/>
              </a:xfrm>
              <a:custGeom>
                <a:rect b="b" l="l" r="r" t="t"/>
                <a:pathLst>
                  <a:path extrusionOk="0" h="2690358" w="2675185">
                    <a:moveTo>
                      <a:pt x="559207" y="2131150"/>
                    </a:moveTo>
                    <a:cubicBezTo>
                      <a:pt x="213701" y="1785644"/>
                      <a:pt x="0" y="1308330"/>
                      <a:pt x="0" y="781104"/>
                    </a:cubicBezTo>
                    <a:lnTo>
                      <a:pt x="1" y="781104"/>
                    </a:lnTo>
                    <a:cubicBezTo>
                      <a:pt x="1" y="517491"/>
                      <a:pt x="53426" y="266356"/>
                      <a:pt x="150040" y="37936"/>
                    </a:cubicBezTo>
                    <a:lnTo>
                      <a:pt x="168315" y="0"/>
                    </a:lnTo>
                    <a:lnTo>
                      <a:pt x="2675185" y="2529354"/>
                    </a:lnTo>
                    <a:lnTo>
                      <a:pt x="2652422" y="2540320"/>
                    </a:lnTo>
                    <a:cubicBezTo>
                      <a:pt x="2424002" y="2636933"/>
                      <a:pt x="2172867" y="2690358"/>
                      <a:pt x="1909254" y="2690358"/>
                    </a:cubicBezTo>
                    <a:cubicBezTo>
                      <a:pt x="1382028" y="2690358"/>
                      <a:pt x="904715" y="2476657"/>
                      <a:pt x="559207" y="21311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0" name="Google Shape;310;p21"/>
              <p:cNvSpPr/>
              <p:nvPr/>
            </p:nvSpPr>
            <p:spPr>
              <a:xfrm>
                <a:off x="4971204" y="2685250"/>
                <a:ext cx="2942978" cy="943354"/>
              </a:xfrm>
              <a:custGeom>
                <a:rect b="b" l="l" r="r" t="t"/>
                <a:pathLst>
                  <a:path extrusionOk="0" h="1224000" w="3818507">
                    <a:moveTo>
                      <a:pt x="128376" y="0"/>
                    </a:moveTo>
                    <a:lnTo>
                      <a:pt x="3689560" y="0"/>
                    </a:lnTo>
                    <a:lnTo>
                      <a:pt x="3737424" y="134904"/>
                    </a:lnTo>
                    <a:cubicBezTo>
                      <a:pt x="3843855" y="488683"/>
                      <a:pt x="3845546" y="867359"/>
                      <a:pt x="3742277" y="1222075"/>
                    </a:cubicBezTo>
                    <a:lnTo>
                      <a:pt x="3741613" y="1224000"/>
                    </a:lnTo>
                    <a:lnTo>
                      <a:pt x="77495" y="1224000"/>
                    </a:lnTo>
                    <a:lnTo>
                      <a:pt x="36597" y="1059680"/>
                    </a:lnTo>
                    <a:cubicBezTo>
                      <a:pt x="-22996" y="759079"/>
                      <a:pt x="-9827" y="446844"/>
                      <a:pt x="76230" y="15124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1" name="Google Shape;311;p21"/>
              <p:cNvSpPr/>
              <p:nvPr/>
            </p:nvSpPr>
            <p:spPr>
              <a:xfrm>
                <a:off x="4324772" y="3626887"/>
                <a:ext cx="2823988" cy="943354"/>
              </a:xfrm>
              <a:custGeom>
                <a:rect b="b" l="l" r="r" t="t"/>
                <a:pathLst>
                  <a:path extrusionOk="0" h="1224000" w="3664118">
                    <a:moveTo>
                      <a:pt x="0" y="0"/>
                    </a:moveTo>
                    <a:lnTo>
                      <a:pt x="3664118" y="0"/>
                    </a:lnTo>
                    <a:lnTo>
                      <a:pt x="3604400" y="173209"/>
                    </a:lnTo>
                    <a:cubicBezTo>
                      <a:pt x="3512226" y="403456"/>
                      <a:pt x="3373387" y="619435"/>
                      <a:pt x="3187818" y="806668"/>
                    </a:cubicBezTo>
                    <a:cubicBezTo>
                      <a:pt x="3130607" y="898565"/>
                      <a:pt x="3085897" y="1013345"/>
                      <a:pt x="3043957" y="1139266"/>
                    </a:cubicBezTo>
                    <a:lnTo>
                      <a:pt x="3016820" y="1224000"/>
                    </a:lnTo>
                    <a:lnTo>
                      <a:pt x="674349" y="1224000"/>
                    </a:lnTo>
                    <a:lnTo>
                      <a:pt x="646517" y="1146049"/>
                    </a:lnTo>
                    <a:cubicBezTo>
                      <a:pt x="599867" y="1020811"/>
                      <a:pt x="550152" y="907593"/>
                      <a:pt x="487753" y="818721"/>
                    </a:cubicBezTo>
                    <a:cubicBezTo>
                      <a:pt x="253712" y="586760"/>
                      <a:pt x="92282" y="309234"/>
                      <a:pt x="3589" y="1441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2" name="Google Shape;312;p21"/>
              <p:cNvSpPr/>
              <p:nvPr/>
            </p:nvSpPr>
            <p:spPr>
              <a:xfrm>
                <a:off x="5133053" y="4570241"/>
                <a:ext cx="1805376" cy="943354"/>
              </a:xfrm>
              <a:custGeom>
                <a:rect b="b" l="l" r="r" t="t"/>
                <a:pathLst>
                  <a:path extrusionOk="0" h="1224000" w="2342471">
                    <a:moveTo>
                      <a:pt x="0" y="0"/>
                    </a:moveTo>
                    <a:lnTo>
                      <a:pt x="2342471" y="0"/>
                    </a:lnTo>
                    <a:lnTo>
                      <a:pt x="2328230" y="44466"/>
                    </a:lnTo>
                    <a:cubicBezTo>
                      <a:pt x="2177255" y="528626"/>
                      <a:pt x="2110186" y="1179851"/>
                      <a:pt x="1376421" y="1209660"/>
                    </a:cubicBezTo>
                    <a:lnTo>
                      <a:pt x="1194557" y="1224000"/>
                    </a:lnTo>
                    <a:lnTo>
                      <a:pt x="1180601" y="1224000"/>
                    </a:lnTo>
                    <a:lnTo>
                      <a:pt x="1000346" y="1213144"/>
                    </a:lnTo>
                    <a:cubicBezTo>
                      <a:pt x="261784" y="1173866"/>
                      <a:pt x="185623" y="534407"/>
                      <a:pt x="18151" y="508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3" name="Google Shape;313;p21"/>
              <p:cNvSpPr/>
              <p:nvPr/>
            </p:nvSpPr>
            <p:spPr>
              <a:xfrm>
                <a:off x="5478163" y="5628517"/>
                <a:ext cx="1101340" cy="215479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4" name="Google Shape;314;p21"/>
              <p:cNvSpPr/>
              <p:nvPr/>
            </p:nvSpPr>
            <p:spPr>
              <a:xfrm>
                <a:off x="5734663" y="6152659"/>
                <a:ext cx="605418" cy="215479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5" name="Google Shape;315;p21"/>
              <p:cNvSpPr/>
              <p:nvPr/>
            </p:nvSpPr>
            <p:spPr>
              <a:xfrm>
                <a:off x="5485070" y="5890588"/>
                <a:ext cx="1101340" cy="215479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6" name="Google Shape;316;p21"/>
              <p:cNvSpPr/>
              <p:nvPr/>
            </p:nvSpPr>
            <p:spPr>
              <a:xfrm>
                <a:off x="4969101" y="2685250"/>
                <a:ext cx="2942978" cy="943354"/>
              </a:xfrm>
              <a:custGeom>
                <a:rect b="b" l="l" r="r" t="t"/>
                <a:pathLst>
                  <a:path extrusionOk="0" h="1224000" w="3818507">
                    <a:moveTo>
                      <a:pt x="128376" y="0"/>
                    </a:moveTo>
                    <a:lnTo>
                      <a:pt x="3689560" y="0"/>
                    </a:lnTo>
                    <a:lnTo>
                      <a:pt x="3737424" y="134904"/>
                    </a:lnTo>
                    <a:cubicBezTo>
                      <a:pt x="3843855" y="488683"/>
                      <a:pt x="3845546" y="867359"/>
                      <a:pt x="3742277" y="1222075"/>
                    </a:cubicBezTo>
                    <a:lnTo>
                      <a:pt x="3741613" y="1224000"/>
                    </a:lnTo>
                    <a:lnTo>
                      <a:pt x="77495" y="1224000"/>
                    </a:lnTo>
                    <a:lnTo>
                      <a:pt x="36597" y="1059680"/>
                    </a:lnTo>
                    <a:cubicBezTo>
                      <a:pt x="-22996" y="759079"/>
                      <a:pt x="-9827" y="446844"/>
                      <a:pt x="76230" y="1512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7" name="Google Shape;317;p21"/>
              <p:cNvSpPr/>
              <p:nvPr/>
            </p:nvSpPr>
            <p:spPr>
              <a:xfrm>
                <a:off x="4322669" y="3626887"/>
                <a:ext cx="2823988" cy="943354"/>
              </a:xfrm>
              <a:custGeom>
                <a:rect b="b" l="l" r="r" t="t"/>
                <a:pathLst>
                  <a:path extrusionOk="0" h="1224000" w="3664118">
                    <a:moveTo>
                      <a:pt x="0" y="0"/>
                    </a:moveTo>
                    <a:lnTo>
                      <a:pt x="3664118" y="0"/>
                    </a:lnTo>
                    <a:lnTo>
                      <a:pt x="3604400" y="173209"/>
                    </a:lnTo>
                    <a:cubicBezTo>
                      <a:pt x="3512226" y="403456"/>
                      <a:pt x="3373387" y="619435"/>
                      <a:pt x="3187818" y="806668"/>
                    </a:cubicBezTo>
                    <a:cubicBezTo>
                      <a:pt x="3130607" y="898565"/>
                      <a:pt x="3085897" y="1013345"/>
                      <a:pt x="3043957" y="1139266"/>
                    </a:cubicBezTo>
                    <a:lnTo>
                      <a:pt x="3016820" y="1224000"/>
                    </a:lnTo>
                    <a:lnTo>
                      <a:pt x="674349" y="1224000"/>
                    </a:lnTo>
                    <a:lnTo>
                      <a:pt x="646517" y="1146049"/>
                    </a:lnTo>
                    <a:cubicBezTo>
                      <a:pt x="599867" y="1020811"/>
                      <a:pt x="550152" y="907593"/>
                      <a:pt x="487753" y="818721"/>
                    </a:cubicBezTo>
                    <a:cubicBezTo>
                      <a:pt x="253712" y="586760"/>
                      <a:pt x="92282" y="309234"/>
                      <a:pt x="3589" y="144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18" name="Google Shape;318;p21"/>
              <p:cNvSpPr/>
              <p:nvPr/>
            </p:nvSpPr>
            <p:spPr>
              <a:xfrm>
                <a:off x="5133053" y="4570241"/>
                <a:ext cx="1805376" cy="943354"/>
              </a:xfrm>
              <a:custGeom>
                <a:rect b="b" l="l" r="r" t="t"/>
                <a:pathLst>
                  <a:path extrusionOk="0" h="1224000" w="2342471">
                    <a:moveTo>
                      <a:pt x="0" y="0"/>
                    </a:moveTo>
                    <a:lnTo>
                      <a:pt x="2342471" y="0"/>
                    </a:lnTo>
                    <a:lnTo>
                      <a:pt x="2328230" y="44466"/>
                    </a:lnTo>
                    <a:cubicBezTo>
                      <a:pt x="2177255" y="528626"/>
                      <a:pt x="2110186" y="1179851"/>
                      <a:pt x="1376421" y="1209660"/>
                    </a:cubicBezTo>
                    <a:lnTo>
                      <a:pt x="1194557" y="1224000"/>
                    </a:lnTo>
                    <a:lnTo>
                      <a:pt x="1180601" y="1224000"/>
                    </a:lnTo>
                    <a:lnTo>
                      <a:pt x="1000346" y="1213144"/>
                    </a:lnTo>
                    <a:cubicBezTo>
                      <a:pt x="261784" y="1173866"/>
                      <a:pt x="185623" y="534407"/>
                      <a:pt x="18151" y="508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319" name="Google Shape;319;p21"/>
              <p:cNvCxnSpPr>
                <a:endCxn id="320" idx="2"/>
              </p:cNvCxnSpPr>
              <p:nvPr/>
            </p:nvCxnSpPr>
            <p:spPr>
              <a:xfrm>
                <a:off x="7403693" y="2104583"/>
                <a:ext cx="9153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lg" w="lg" type="oval"/>
                <a:tailEnd len="sm" w="sm" type="none"/>
              </a:ln>
            </p:spPr>
          </p:cxnSp>
          <p:sp>
            <p:nvSpPr>
              <p:cNvPr id="320" name="Google Shape;320;p21"/>
              <p:cNvSpPr/>
              <p:nvPr/>
            </p:nvSpPr>
            <p:spPr>
              <a:xfrm>
                <a:off x="8318993" y="1795729"/>
                <a:ext cx="617708" cy="6177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321" name="Google Shape;321;p21"/>
              <p:cNvCxnSpPr>
                <a:endCxn id="322" idx="2"/>
              </p:cNvCxnSpPr>
              <p:nvPr/>
            </p:nvCxnSpPr>
            <p:spPr>
              <a:xfrm>
                <a:off x="7186193" y="4098563"/>
                <a:ext cx="11328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lg" w="lg" type="oval"/>
                <a:tailEnd len="sm" w="sm" type="none"/>
              </a:ln>
            </p:spPr>
          </p:cxnSp>
          <p:sp>
            <p:nvSpPr>
              <p:cNvPr id="322" name="Google Shape;322;p21"/>
              <p:cNvSpPr/>
              <p:nvPr/>
            </p:nvSpPr>
            <p:spPr>
              <a:xfrm>
                <a:off x="8318993" y="3789709"/>
                <a:ext cx="617708" cy="6177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323" name="Google Shape;323;p21"/>
              <p:cNvCxnSpPr/>
              <p:nvPr/>
            </p:nvCxnSpPr>
            <p:spPr>
              <a:xfrm rot="10800000">
                <a:off x="3819376" y="3156926"/>
                <a:ext cx="915438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lg" w="lg" type="oval"/>
                <a:tailEnd len="sm" w="sm" type="none"/>
              </a:ln>
            </p:spPr>
          </p:cxnSp>
          <p:sp>
            <p:nvSpPr>
              <p:cNvPr id="324" name="Google Shape;324;p21"/>
              <p:cNvSpPr/>
              <p:nvPr/>
            </p:nvSpPr>
            <p:spPr>
              <a:xfrm>
                <a:off x="3210145" y="2848072"/>
                <a:ext cx="617708" cy="61770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325" name="Google Shape;325;p21"/>
              <p:cNvCxnSpPr/>
              <p:nvPr/>
            </p:nvCxnSpPr>
            <p:spPr>
              <a:xfrm rot="10800000">
                <a:off x="3819376" y="5041917"/>
                <a:ext cx="915438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lg" w="lg" type="oval"/>
                <a:tailEnd len="sm" w="sm" type="none"/>
              </a:ln>
            </p:spPr>
          </p:cxnSp>
          <p:sp>
            <p:nvSpPr>
              <p:cNvPr id="326" name="Google Shape;326;p21"/>
              <p:cNvSpPr/>
              <p:nvPr/>
            </p:nvSpPr>
            <p:spPr>
              <a:xfrm>
                <a:off x="3210145" y="4733064"/>
                <a:ext cx="617708" cy="61770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pic>
            <p:nvPicPr>
              <p:cNvPr id="327" name="Google Shape;327;p2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9323527" y="1809048"/>
                <a:ext cx="617708" cy="617708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  <p:grpSp>
            <p:nvGrpSpPr>
              <p:cNvPr id="328" name="Google Shape;328;p21"/>
              <p:cNvGrpSpPr/>
              <p:nvPr/>
            </p:nvGrpSpPr>
            <p:grpSpPr>
              <a:xfrm>
                <a:off x="8470767" y="3941483"/>
                <a:ext cx="314160" cy="299880"/>
                <a:chOff x="8686623" y="3974670"/>
                <a:chExt cx="333289" cy="318140"/>
              </a:xfrm>
            </p:grpSpPr>
            <p:sp>
              <p:nvSpPr>
                <p:cNvPr id="329" name="Google Shape;329;p21"/>
                <p:cNvSpPr/>
                <p:nvPr/>
              </p:nvSpPr>
              <p:spPr>
                <a:xfrm>
                  <a:off x="8686623" y="3974670"/>
                  <a:ext cx="333289" cy="318140"/>
                </a:xfrm>
                <a:custGeom>
                  <a:rect b="b" l="l" r="r" t="t"/>
                  <a:pathLst>
                    <a:path extrusionOk="0" h="318140" w="333289">
                      <a:moveTo>
                        <a:pt x="325715" y="280267"/>
                      </a:moveTo>
                      <a:lnTo>
                        <a:pt x="37874" y="280267"/>
                      </a:lnTo>
                      <a:lnTo>
                        <a:pt x="37874" y="7575"/>
                      </a:lnTo>
                      <a:cubicBezTo>
                        <a:pt x="37874" y="3391"/>
                        <a:pt x="34482" y="0"/>
                        <a:pt x="30299" y="0"/>
                      </a:cubicBezTo>
                      <a:cubicBezTo>
                        <a:pt x="26116" y="0"/>
                        <a:pt x="22724" y="3391"/>
                        <a:pt x="22724" y="7575"/>
                      </a:cubicBezTo>
                      <a:lnTo>
                        <a:pt x="22724" y="53023"/>
                      </a:lnTo>
                      <a:lnTo>
                        <a:pt x="7575" y="53023"/>
                      </a:lnTo>
                      <a:cubicBezTo>
                        <a:pt x="3391" y="53023"/>
                        <a:pt x="0" y="56415"/>
                        <a:pt x="0" y="60598"/>
                      </a:cubicBezTo>
                      <a:cubicBezTo>
                        <a:pt x="0" y="64782"/>
                        <a:pt x="3391" y="68173"/>
                        <a:pt x="7575" y="68173"/>
                      </a:cubicBezTo>
                      <a:lnTo>
                        <a:pt x="22724" y="68173"/>
                      </a:lnTo>
                      <a:lnTo>
                        <a:pt x="22724" y="113622"/>
                      </a:lnTo>
                      <a:lnTo>
                        <a:pt x="7575" y="113622"/>
                      </a:lnTo>
                      <a:cubicBezTo>
                        <a:pt x="3391" y="113622"/>
                        <a:pt x="0" y="117013"/>
                        <a:pt x="0" y="121196"/>
                      </a:cubicBezTo>
                      <a:cubicBezTo>
                        <a:pt x="0" y="125380"/>
                        <a:pt x="3391" y="128771"/>
                        <a:pt x="7575" y="128771"/>
                      </a:cubicBezTo>
                      <a:lnTo>
                        <a:pt x="22724" y="128771"/>
                      </a:lnTo>
                      <a:lnTo>
                        <a:pt x="22724" y="174220"/>
                      </a:lnTo>
                      <a:lnTo>
                        <a:pt x="7575" y="174220"/>
                      </a:lnTo>
                      <a:cubicBezTo>
                        <a:pt x="3391" y="174220"/>
                        <a:pt x="0" y="177611"/>
                        <a:pt x="0" y="181795"/>
                      </a:cubicBezTo>
                      <a:cubicBezTo>
                        <a:pt x="0" y="185978"/>
                        <a:pt x="3391" y="189369"/>
                        <a:pt x="7575" y="189369"/>
                      </a:cubicBezTo>
                      <a:lnTo>
                        <a:pt x="22724" y="189369"/>
                      </a:lnTo>
                      <a:lnTo>
                        <a:pt x="22724" y="234818"/>
                      </a:lnTo>
                      <a:lnTo>
                        <a:pt x="7575" y="234818"/>
                      </a:lnTo>
                      <a:cubicBezTo>
                        <a:pt x="3391" y="234818"/>
                        <a:pt x="0" y="238209"/>
                        <a:pt x="0" y="242393"/>
                      </a:cubicBezTo>
                      <a:cubicBezTo>
                        <a:pt x="0" y="246576"/>
                        <a:pt x="3391" y="249967"/>
                        <a:pt x="7575" y="249967"/>
                      </a:cubicBezTo>
                      <a:lnTo>
                        <a:pt x="22724" y="249967"/>
                      </a:lnTo>
                      <a:lnTo>
                        <a:pt x="22724" y="287841"/>
                      </a:lnTo>
                      <a:cubicBezTo>
                        <a:pt x="22724" y="292025"/>
                        <a:pt x="26116" y="295416"/>
                        <a:pt x="30299" y="295416"/>
                      </a:cubicBezTo>
                      <a:lnTo>
                        <a:pt x="60598" y="295416"/>
                      </a:lnTo>
                      <a:lnTo>
                        <a:pt x="60598" y="310566"/>
                      </a:lnTo>
                      <a:cubicBezTo>
                        <a:pt x="60598" y="314749"/>
                        <a:pt x="63989" y="318140"/>
                        <a:pt x="68173" y="318140"/>
                      </a:cubicBezTo>
                      <a:cubicBezTo>
                        <a:pt x="72356" y="318140"/>
                        <a:pt x="75748" y="314749"/>
                        <a:pt x="75748" y="310566"/>
                      </a:cubicBezTo>
                      <a:lnTo>
                        <a:pt x="75748" y="295416"/>
                      </a:lnTo>
                      <a:lnTo>
                        <a:pt x="121196" y="295416"/>
                      </a:lnTo>
                      <a:lnTo>
                        <a:pt x="121196" y="310566"/>
                      </a:lnTo>
                      <a:cubicBezTo>
                        <a:pt x="121196" y="314749"/>
                        <a:pt x="124588" y="318140"/>
                        <a:pt x="128771" y="318140"/>
                      </a:cubicBezTo>
                      <a:cubicBezTo>
                        <a:pt x="132955" y="318140"/>
                        <a:pt x="136346" y="314749"/>
                        <a:pt x="136346" y="310566"/>
                      </a:cubicBezTo>
                      <a:lnTo>
                        <a:pt x="136346" y="295416"/>
                      </a:lnTo>
                      <a:lnTo>
                        <a:pt x="181795" y="295416"/>
                      </a:lnTo>
                      <a:lnTo>
                        <a:pt x="181795" y="310566"/>
                      </a:lnTo>
                      <a:cubicBezTo>
                        <a:pt x="181795" y="314749"/>
                        <a:pt x="185186" y="318140"/>
                        <a:pt x="189369" y="318140"/>
                      </a:cubicBezTo>
                      <a:cubicBezTo>
                        <a:pt x="193553" y="318140"/>
                        <a:pt x="196944" y="314749"/>
                        <a:pt x="196944" y="310566"/>
                      </a:cubicBezTo>
                      <a:lnTo>
                        <a:pt x="196944" y="295416"/>
                      </a:lnTo>
                      <a:lnTo>
                        <a:pt x="242393" y="295416"/>
                      </a:lnTo>
                      <a:lnTo>
                        <a:pt x="242393" y="310566"/>
                      </a:lnTo>
                      <a:cubicBezTo>
                        <a:pt x="242393" y="314749"/>
                        <a:pt x="245784" y="318140"/>
                        <a:pt x="249967" y="318140"/>
                      </a:cubicBezTo>
                      <a:cubicBezTo>
                        <a:pt x="254151" y="318140"/>
                        <a:pt x="257542" y="314749"/>
                        <a:pt x="257542" y="310566"/>
                      </a:cubicBezTo>
                      <a:lnTo>
                        <a:pt x="257542" y="295416"/>
                      </a:lnTo>
                      <a:lnTo>
                        <a:pt x="302991" y="295416"/>
                      </a:lnTo>
                      <a:lnTo>
                        <a:pt x="302991" y="310566"/>
                      </a:lnTo>
                      <a:cubicBezTo>
                        <a:pt x="302991" y="314749"/>
                        <a:pt x="306382" y="318140"/>
                        <a:pt x="310566" y="318140"/>
                      </a:cubicBezTo>
                      <a:cubicBezTo>
                        <a:pt x="314749" y="318140"/>
                        <a:pt x="318140" y="314749"/>
                        <a:pt x="318140" y="310566"/>
                      </a:cubicBezTo>
                      <a:lnTo>
                        <a:pt x="318140" y="295416"/>
                      </a:lnTo>
                      <a:lnTo>
                        <a:pt x="325715" y="295416"/>
                      </a:lnTo>
                      <a:cubicBezTo>
                        <a:pt x="329899" y="295416"/>
                        <a:pt x="333290" y="292025"/>
                        <a:pt x="333290" y="287841"/>
                      </a:cubicBezTo>
                      <a:cubicBezTo>
                        <a:pt x="333290" y="283658"/>
                        <a:pt x="329899" y="280267"/>
                        <a:pt x="325715" y="28026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30" name="Google Shape;330;p21"/>
                <p:cNvSpPr/>
                <p:nvPr/>
              </p:nvSpPr>
              <p:spPr>
                <a:xfrm>
                  <a:off x="8747177" y="4020119"/>
                  <a:ext cx="265160" cy="204562"/>
                </a:xfrm>
                <a:custGeom>
                  <a:rect b="b" l="l" r="r" t="t"/>
                  <a:pathLst>
                    <a:path extrusionOk="0" h="204562" w="265160">
                      <a:moveTo>
                        <a:pt x="250011" y="30299"/>
                      </a:moveTo>
                      <a:cubicBezTo>
                        <a:pt x="258378" y="30299"/>
                        <a:pt x="265161" y="23517"/>
                        <a:pt x="265161" y="15150"/>
                      </a:cubicBezTo>
                      <a:cubicBezTo>
                        <a:pt x="265161" y="6783"/>
                        <a:pt x="258378" y="0"/>
                        <a:pt x="250011" y="0"/>
                      </a:cubicBezTo>
                      <a:cubicBezTo>
                        <a:pt x="241644" y="0"/>
                        <a:pt x="234862" y="6783"/>
                        <a:pt x="234862" y="15150"/>
                      </a:cubicBezTo>
                      <a:cubicBezTo>
                        <a:pt x="234879" y="16454"/>
                        <a:pt x="235056" y="17751"/>
                        <a:pt x="235392" y="19013"/>
                      </a:cubicBezTo>
                      <a:lnTo>
                        <a:pt x="193276" y="61128"/>
                      </a:lnTo>
                      <a:cubicBezTo>
                        <a:pt x="192015" y="60793"/>
                        <a:pt x="190718" y="60615"/>
                        <a:pt x="189413" y="60598"/>
                      </a:cubicBezTo>
                      <a:cubicBezTo>
                        <a:pt x="181046" y="60598"/>
                        <a:pt x="174264" y="67381"/>
                        <a:pt x="174264" y="75748"/>
                      </a:cubicBezTo>
                      <a:cubicBezTo>
                        <a:pt x="174280" y="77052"/>
                        <a:pt x="174458" y="78350"/>
                        <a:pt x="174794" y="79611"/>
                      </a:cubicBezTo>
                      <a:lnTo>
                        <a:pt x="132678" y="121727"/>
                      </a:lnTo>
                      <a:cubicBezTo>
                        <a:pt x="131417" y="121391"/>
                        <a:pt x="130119" y="121213"/>
                        <a:pt x="128815" y="121196"/>
                      </a:cubicBezTo>
                      <a:cubicBezTo>
                        <a:pt x="123435" y="121229"/>
                        <a:pt x="118476" y="124112"/>
                        <a:pt x="115786" y="128771"/>
                      </a:cubicBezTo>
                      <a:lnTo>
                        <a:pt x="81245" y="128771"/>
                      </a:lnTo>
                      <a:cubicBezTo>
                        <a:pt x="76976" y="121575"/>
                        <a:pt x="67683" y="119202"/>
                        <a:pt x="60487" y="123471"/>
                      </a:cubicBezTo>
                      <a:cubicBezTo>
                        <a:pt x="55934" y="126171"/>
                        <a:pt x="53121" y="131053"/>
                        <a:pt x="53067" y="136346"/>
                      </a:cubicBezTo>
                      <a:cubicBezTo>
                        <a:pt x="53084" y="137650"/>
                        <a:pt x="53262" y="138948"/>
                        <a:pt x="53598" y="140209"/>
                      </a:cubicBezTo>
                      <a:lnTo>
                        <a:pt x="2241" y="191566"/>
                      </a:lnTo>
                      <a:cubicBezTo>
                        <a:pt x="-730" y="194512"/>
                        <a:pt x="-749" y="199308"/>
                        <a:pt x="2197" y="202278"/>
                      </a:cubicBezTo>
                      <a:cubicBezTo>
                        <a:pt x="2211" y="202293"/>
                        <a:pt x="2226" y="202308"/>
                        <a:pt x="2241" y="202322"/>
                      </a:cubicBezTo>
                      <a:cubicBezTo>
                        <a:pt x="5186" y="205292"/>
                        <a:pt x="9983" y="205312"/>
                        <a:pt x="12953" y="202366"/>
                      </a:cubicBezTo>
                      <a:cubicBezTo>
                        <a:pt x="12967" y="202352"/>
                        <a:pt x="12982" y="202337"/>
                        <a:pt x="12997" y="202322"/>
                      </a:cubicBezTo>
                      <a:lnTo>
                        <a:pt x="64354" y="150965"/>
                      </a:lnTo>
                      <a:cubicBezTo>
                        <a:pt x="65615" y="151301"/>
                        <a:pt x="66912" y="151479"/>
                        <a:pt x="68217" y="151495"/>
                      </a:cubicBezTo>
                      <a:cubicBezTo>
                        <a:pt x="73596" y="151463"/>
                        <a:pt x="78556" y="148580"/>
                        <a:pt x="81245" y="143921"/>
                      </a:cubicBezTo>
                      <a:lnTo>
                        <a:pt x="115786" y="143921"/>
                      </a:lnTo>
                      <a:cubicBezTo>
                        <a:pt x="120056" y="151117"/>
                        <a:pt x="129349" y="153490"/>
                        <a:pt x="136545" y="149221"/>
                      </a:cubicBezTo>
                      <a:cubicBezTo>
                        <a:pt x="141098" y="146520"/>
                        <a:pt x="143911" y="141639"/>
                        <a:pt x="143965" y="136346"/>
                      </a:cubicBezTo>
                      <a:cubicBezTo>
                        <a:pt x="143948" y="135042"/>
                        <a:pt x="143770" y="133744"/>
                        <a:pt x="143434" y="132483"/>
                      </a:cubicBezTo>
                      <a:lnTo>
                        <a:pt x="185550" y="90367"/>
                      </a:lnTo>
                      <a:cubicBezTo>
                        <a:pt x="186811" y="90703"/>
                        <a:pt x="188109" y="90881"/>
                        <a:pt x="189413" y="90897"/>
                      </a:cubicBezTo>
                      <a:cubicBezTo>
                        <a:pt x="197780" y="90897"/>
                        <a:pt x="204563" y="84115"/>
                        <a:pt x="204563" y="75748"/>
                      </a:cubicBezTo>
                      <a:cubicBezTo>
                        <a:pt x="204546" y="74443"/>
                        <a:pt x="204368" y="73146"/>
                        <a:pt x="204033" y="71885"/>
                      </a:cubicBezTo>
                      <a:lnTo>
                        <a:pt x="246148" y="29769"/>
                      </a:lnTo>
                      <a:cubicBezTo>
                        <a:pt x="247409" y="30104"/>
                        <a:pt x="248707" y="30282"/>
                        <a:pt x="250011" y="3029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331" name="Google Shape;331;p21"/>
              <p:cNvGrpSpPr/>
              <p:nvPr/>
            </p:nvGrpSpPr>
            <p:grpSpPr>
              <a:xfrm>
                <a:off x="3361918" y="2999845"/>
                <a:ext cx="314161" cy="314161"/>
                <a:chOff x="3266697" y="2975696"/>
                <a:chExt cx="333290" cy="333290"/>
              </a:xfrm>
            </p:grpSpPr>
            <p:sp>
              <p:nvSpPr>
                <p:cNvPr id="332" name="Google Shape;332;p21"/>
                <p:cNvSpPr/>
                <p:nvPr/>
              </p:nvSpPr>
              <p:spPr>
                <a:xfrm>
                  <a:off x="3266697" y="2975696"/>
                  <a:ext cx="333290" cy="333290"/>
                </a:xfrm>
                <a:custGeom>
                  <a:rect b="b" l="l" r="r" t="t"/>
                  <a:pathLst>
                    <a:path extrusionOk="0" h="333290" w="333290">
                      <a:moveTo>
                        <a:pt x="310566" y="128771"/>
                      </a:moveTo>
                      <a:lnTo>
                        <a:pt x="297538" y="128771"/>
                      </a:lnTo>
                      <a:cubicBezTo>
                        <a:pt x="294739" y="119072"/>
                        <a:pt x="290851" y="109721"/>
                        <a:pt x="285948" y="100896"/>
                      </a:cubicBezTo>
                      <a:lnTo>
                        <a:pt x="295417" y="91655"/>
                      </a:lnTo>
                      <a:cubicBezTo>
                        <a:pt x="304278" y="82783"/>
                        <a:pt x="304278" y="68410"/>
                        <a:pt x="295417" y="59538"/>
                      </a:cubicBezTo>
                      <a:lnTo>
                        <a:pt x="273753" y="37874"/>
                      </a:lnTo>
                      <a:cubicBezTo>
                        <a:pt x="264751" y="29332"/>
                        <a:pt x="250638" y="29332"/>
                        <a:pt x="241636" y="37874"/>
                      </a:cubicBezTo>
                      <a:lnTo>
                        <a:pt x="232395" y="47342"/>
                      </a:lnTo>
                      <a:cubicBezTo>
                        <a:pt x="223570" y="42440"/>
                        <a:pt x="214219" y="38552"/>
                        <a:pt x="204519" y="35753"/>
                      </a:cubicBezTo>
                      <a:lnTo>
                        <a:pt x="204519" y="22724"/>
                      </a:lnTo>
                      <a:cubicBezTo>
                        <a:pt x="204519" y="10174"/>
                        <a:pt x="194346" y="0"/>
                        <a:pt x="181795" y="0"/>
                      </a:cubicBezTo>
                      <a:lnTo>
                        <a:pt x="151496" y="0"/>
                      </a:lnTo>
                      <a:cubicBezTo>
                        <a:pt x="138945" y="0"/>
                        <a:pt x="128771" y="10174"/>
                        <a:pt x="128771" y="22724"/>
                      </a:cubicBezTo>
                      <a:lnTo>
                        <a:pt x="128771" y="35753"/>
                      </a:lnTo>
                      <a:cubicBezTo>
                        <a:pt x="119072" y="38552"/>
                        <a:pt x="109721" y="42440"/>
                        <a:pt x="100896" y="47342"/>
                      </a:cubicBezTo>
                      <a:lnTo>
                        <a:pt x="91655" y="37874"/>
                      </a:lnTo>
                      <a:cubicBezTo>
                        <a:pt x="82783" y="29013"/>
                        <a:pt x="68410" y="29013"/>
                        <a:pt x="59538" y="37874"/>
                      </a:cubicBezTo>
                      <a:lnTo>
                        <a:pt x="37874" y="59538"/>
                      </a:lnTo>
                      <a:cubicBezTo>
                        <a:pt x="29013" y="68410"/>
                        <a:pt x="29013" y="82783"/>
                        <a:pt x="37874" y="91655"/>
                      </a:cubicBezTo>
                      <a:lnTo>
                        <a:pt x="47115" y="100896"/>
                      </a:lnTo>
                      <a:cubicBezTo>
                        <a:pt x="42291" y="109731"/>
                        <a:pt x="38480" y="119082"/>
                        <a:pt x="35753" y="128771"/>
                      </a:cubicBezTo>
                      <a:lnTo>
                        <a:pt x="22724" y="128771"/>
                      </a:lnTo>
                      <a:cubicBezTo>
                        <a:pt x="10174" y="128771"/>
                        <a:pt x="0" y="138945"/>
                        <a:pt x="0" y="151496"/>
                      </a:cubicBezTo>
                      <a:lnTo>
                        <a:pt x="0" y="181795"/>
                      </a:lnTo>
                      <a:cubicBezTo>
                        <a:pt x="0" y="194346"/>
                        <a:pt x="10174" y="204519"/>
                        <a:pt x="22724" y="204519"/>
                      </a:cubicBezTo>
                      <a:lnTo>
                        <a:pt x="35753" y="204519"/>
                      </a:lnTo>
                      <a:cubicBezTo>
                        <a:pt x="38552" y="214219"/>
                        <a:pt x="42440" y="223570"/>
                        <a:pt x="47342" y="232395"/>
                      </a:cubicBezTo>
                      <a:lnTo>
                        <a:pt x="37874" y="241636"/>
                      </a:lnTo>
                      <a:cubicBezTo>
                        <a:pt x="29013" y="250508"/>
                        <a:pt x="29013" y="264881"/>
                        <a:pt x="37874" y="273753"/>
                      </a:cubicBezTo>
                      <a:lnTo>
                        <a:pt x="59538" y="295417"/>
                      </a:lnTo>
                      <a:cubicBezTo>
                        <a:pt x="68410" y="304278"/>
                        <a:pt x="82783" y="304278"/>
                        <a:pt x="91655" y="295417"/>
                      </a:cubicBezTo>
                      <a:lnTo>
                        <a:pt x="100896" y="286176"/>
                      </a:lnTo>
                      <a:cubicBezTo>
                        <a:pt x="109731" y="291000"/>
                        <a:pt x="119082" y="294811"/>
                        <a:pt x="128771" y="297538"/>
                      </a:cubicBezTo>
                      <a:lnTo>
                        <a:pt x="128771" y="310566"/>
                      </a:lnTo>
                      <a:cubicBezTo>
                        <a:pt x="128771" y="323117"/>
                        <a:pt x="138945" y="333291"/>
                        <a:pt x="151496" y="333291"/>
                      </a:cubicBezTo>
                      <a:lnTo>
                        <a:pt x="181795" y="333291"/>
                      </a:lnTo>
                      <a:cubicBezTo>
                        <a:pt x="194346" y="333291"/>
                        <a:pt x="204519" y="323117"/>
                        <a:pt x="204519" y="310566"/>
                      </a:cubicBezTo>
                      <a:lnTo>
                        <a:pt x="204519" y="297538"/>
                      </a:lnTo>
                      <a:cubicBezTo>
                        <a:pt x="214219" y="294739"/>
                        <a:pt x="223570" y="290851"/>
                        <a:pt x="232395" y="285948"/>
                      </a:cubicBezTo>
                      <a:lnTo>
                        <a:pt x="241636" y="295417"/>
                      </a:lnTo>
                      <a:cubicBezTo>
                        <a:pt x="250638" y="303958"/>
                        <a:pt x="264751" y="303958"/>
                        <a:pt x="273753" y="295417"/>
                      </a:cubicBezTo>
                      <a:lnTo>
                        <a:pt x="295417" y="273753"/>
                      </a:lnTo>
                      <a:cubicBezTo>
                        <a:pt x="304278" y="264881"/>
                        <a:pt x="304278" y="250508"/>
                        <a:pt x="295417" y="241636"/>
                      </a:cubicBezTo>
                      <a:lnTo>
                        <a:pt x="286176" y="232395"/>
                      </a:lnTo>
                      <a:cubicBezTo>
                        <a:pt x="291000" y="223560"/>
                        <a:pt x="294811" y="214209"/>
                        <a:pt x="297538" y="204519"/>
                      </a:cubicBezTo>
                      <a:lnTo>
                        <a:pt x="310566" y="204519"/>
                      </a:lnTo>
                      <a:cubicBezTo>
                        <a:pt x="323117" y="204519"/>
                        <a:pt x="333291" y="194346"/>
                        <a:pt x="333291" y="181795"/>
                      </a:cubicBezTo>
                      <a:lnTo>
                        <a:pt x="333291" y="151496"/>
                      </a:lnTo>
                      <a:cubicBezTo>
                        <a:pt x="333291" y="138945"/>
                        <a:pt x="323117" y="128771"/>
                        <a:pt x="310566" y="128771"/>
                      </a:cubicBezTo>
                      <a:close/>
                      <a:moveTo>
                        <a:pt x="318141" y="181795"/>
                      </a:moveTo>
                      <a:cubicBezTo>
                        <a:pt x="318141" y="185979"/>
                        <a:pt x="314750" y="189370"/>
                        <a:pt x="310566" y="189370"/>
                      </a:cubicBezTo>
                      <a:lnTo>
                        <a:pt x="291705" y="189370"/>
                      </a:lnTo>
                      <a:cubicBezTo>
                        <a:pt x="288117" y="189274"/>
                        <a:pt x="284955" y="191709"/>
                        <a:pt x="284130" y="195202"/>
                      </a:cubicBezTo>
                      <a:cubicBezTo>
                        <a:pt x="281160" y="207359"/>
                        <a:pt x="276331" y="218984"/>
                        <a:pt x="269814" y="229668"/>
                      </a:cubicBezTo>
                      <a:cubicBezTo>
                        <a:pt x="267972" y="232645"/>
                        <a:pt x="268410" y="236497"/>
                        <a:pt x="270875" y="238985"/>
                      </a:cubicBezTo>
                      <a:lnTo>
                        <a:pt x="284282" y="252316"/>
                      </a:lnTo>
                      <a:cubicBezTo>
                        <a:pt x="287252" y="255262"/>
                        <a:pt x="287272" y="260059"/>
                        <a:pt x="284326" y="263029"/>
                      </a:cubicBezTo>
                      <a:cubicBezTo>
                        <a:pt x="284311" y="263043"/>
                        <a:pt x="284296" y="263058"/>
                        <a:pt x="284282" y="263073"/>
                      </a:cubicBezTo>
                      <a:lnTo>
                        <a:pt x="262845" y="284509"/>
                      </a:lnTo>
                      <a:cubicBezTo>
                        <a:pt x="259899" y="287479"/>
                        <a:pt x="255103" y="287499"/>
                        <a:pt x="252133" y="284553"/>
                      </a:cubicBezTo>
                      <a:cubicBezTo>
                        <a:pt x="252119" y="284539"/>
                        <a:pt x="252103" y="284524"/>
                        <a:pt x="252089" y="284509"/>
                      </a:cubicBezTo>
                      <a:lnTo>
                        <a:pt x="238757" y="271102"/>
                      </a:lnTo>
                      <a:cubicBezTo>
                        <a:pt x="236270" y="268638"/>
                        <a:pt x="232418" y="268199"/>
                        <a:pt x="229440" y="270041"/>
                      </a:cubicBezTo>
                      <a:cubicBezTo>
                        <a:pt x="218770" y="276566"/>
                        <a:pt x="207139" y="281371"/>
                        <a:pt x="194975" y="284282"/>
                      </a:cubicBezTo>
                      <a:cubicBezTo>
                        <a:pt x="191482" y="285106"/>
                        <a:pt x="189046" y="288269"/>
                        <a:pt x="189143" y="291857"/>
                      </a:cubicBezTo>
                      <a:lnTo>
                        <a:pt x="189143" y="310566"/>
                      </a:lnTo>
                      <a:cubicBezTo>
                        <a:pt x="189143" y="314750"/>
                        <a:pt x="185751" y="318141"/>
                        <a:pt x="181568" y="318141"/>
                      </a:cubicBezTo>
                      <a:lnTo>
                        <a:pt x="151496" y="318141"/>
                      </a:lnTo>
                      <a:cubicBezTo>
                        <a:pt x="147312" y="318141"/>
                        <a:pt x="143921" y="314750"/>
                        <a:pt x="143921" y="310566"/>
                      </a:cubicBezTo>
                      <a:lnTo>
                        <a:pt x="143921" y="291705"/>
                      </a:lnTo>
                      <a:cubicBezTo>
                        <a:pt x="144017" y="288117"/>
                        <a:pt x="141582" y="284955"/>
                        <a:pt x="138088" y="284130"/>
                      </a:cubicBezTo>
                      <a:cubicBezTo>
                        <a:pt x="125925" y="281219"/>
                        <a:pt x="114294" y="276414"/>
                        <a:pt x="103623" y="269890"/>
                      </a:cubicBezTo>
                      <a:cubicBezTo>
                        <a:pt x="102439" y="269157"/>
                        <a:pt x="101077" y="268763"/>
                        <a:pt x="99684" y="268754"/>
                      </a:cubicBezTo>
                      <a:cubicBezTo>
                        <a:pt x="97671" y="268742"/>
                        <a:pt x="95736" y="269532"/>
                        <a:pt x="94306" y="270950"/>
                      </a:cubicBezTo>
                      <a:lnTo>
                        <a:pt x="80975" y="284358"/>
                      </a:lnTo>
                      <a:cubicBezTo>
                        <a:pt x="78029" y="287328"/>
                        <a:pt x="73232" y="287347"/>
                        <a:pt x="70262" y="284402"/>
                      </a:cubicBezTo>
                      <a:cubicBezTo>
                        <a:pt x="70248" y="284387"/>
                        <a:pt x="70233" y="284372"/>
                        <a:pt x="70218" y="284358"/>
                      </a:cubicBezTo>
                      <a:lnTo>
                        <a:pt x="48782" y="263073"/>
                      </a:lnTo>
                      <a:cubicBezTo>
                        <a:pt x="45811" y="260127"/>
                        <a:pt x="45792" y="255330"/>
                        <a:pt x="48738" y="252360"/>
                      </a:cubicBezTo>
                      <a:cubicBezTo>
                        <a:pt x="48752" y="252346"/>
                        <a:pt x="48767" y="252331"/>
                        <a:pt x="48782" y="252316"/>
                      </a:cubicBezTo>
                      <a:lnTo>
                        <a:pt x="62189" y="238985"/>
                      </a:lnTo>
                      <a:cubicBezTo>
                        <a:pt x="64653" y="236497"/>
                        <a:pt x="65092" y="232645"/>
                        <a:pt x="63250" y="229668"/>
                      </a:cubicBezTo>
                      <a:cubicBezTo>
                        <a:pt x="56725" y="218997"/>
                        <a:pt x="51920" y="207366"/>
                        <a:pt x="49009" y="195202"/>
                      </a:cubicBezTo>
                      <a:cubicBezTo>
                        <a:pt x="48185" y="191709"/>
                        <a:pt x="45022" y="189274"/>
                        <a:pt x="41434" y="189370"/>
                      </a:cubicBezTo>
                      <a:lnTo>
                        <a:pt x="22724" y="189370"/>
                      </a:lnTo>
                      <a:cubicBezTo>
                        <a:pt x="18541" y="189370"/>
                        <a:pt x="15150" y="185979"/>
                        <a:pt x="15150" y="181795"/>
                      </a:cubicBezTo>
                      <a:lnTo>
                        <a:pt x="15150" y="151496"/>
                      </a:lnTo>
                      <a:cubicBezTo>
                        <a:pt x="15150" y="147312"/>
                        <a:pt x="18541" y="143921"/>
                        <a:pt x="22724" y="143921"/>
                      </a:cubicBezTo>
                      <a:lnTo>
                        <a:pt x="41586" y="143921"/>
                      </a:lnTo>
                      <a:cubicBezTo>
                        <a:pt x="45173" y="144017"/>
                        <a:pt x="48336" y="141582"/>
                        <a:pt x="49160" y="138088"/>
                      </a:cubicBezTo>
                      <a:cubicBezTo>
                        <a:pt x="52071" y="125925"/>
                        <a:pt x="56877" y="114294"/>
                        <a:pt x="63401" y="103623"/>
                      </a:cubicBezTo>
                      <a:cubicBezTo>
                        <a:pt x="65243" y="100646"/>
                        <a:pt x="64805" y="96794"/>
                        <a:pt x="62341" y="94306"/>
                      </a:cubicBezTo>
                      <a:lnTo>
                        <a:pt x="48782" y="80975"/>
                      </a:lnTo>
                      <a:cubicBezTo>
                        <a:pt x="45811" y="78029"/>
                        <a:pt x="45792" y="73232"/>
                        <a:pt x="48738" y="70262"/>
                      </a:cubicBezTo>
                      <a:cubicBezTo>
                        <a:pt x="48752" y="70248"/>
                        <a:pt x="48767" y="70233"/>
                        <a:pt x="48782" y="70218"/>
                      </a:cubicBezTo>
                      <a:lnTo>
                        <a:pt x="70218" y="48782"/>
                      </a:lnTo>
                      <a:cubicBezTo>
                        <a:pt x="73164" y="45811"/>
                        <a:pt x="77961" y="45792"/>
                        <a:pt x="80931" y="48738"/>
                      </a:cubicBezTo>
                      <a:cubicBezTo>
                        <a:pt x="80945" y="48752"/>
                        <a:pt x="80960" y="48767"/>
                        <a:pt x="80975" y="48782"/>
                      </a:cubicBezTo>
                      <a:lnTo>
                        <a:pt x="94306" y="62189"/>
                      </a:lnTo>
                      <a:cubicBezTo>
                        <a:pt x="96794" y="64653"/>
                        <a:pt x="100646" y="65092"/>
                        <a:pt x="103623" y="63250"/>
                      </a:cubicBezTo>
                      <a:cubicBezTo>
                        <a:pt x="114294" y="56725"/>
                        <a:pt x="125925" y="51920"/>
                        <a:pt x="138088" y="49009"/>
                      </a:cubicBezTo>
                      <a:cubicBezTo>
                        <a:pt x="141582" y="48185"/>
                        <a:pt x="144017" y="45022"/>
                        <a:pt x="143921" y="41434"/>
                      </a:cubicBezTo>
                      <a:lnTo>
                        <a:pt x="143921" y="22724"/>
                      </a:lnTo>
                      <a:cubicBezTo>
                        <a:pt x="143921" y="18541"/>
                        <a:pt x="147312" y="15150"/>
                        <a:pt x="151496" y="15150"/>
                      </a:cubicBezTo>
                      <a:lnTo>
                        <a:pt x="181795" y="15150"/>
                      </a:lnTo>
                      <a:cubicBezTo>
                        <a:pt x="185979" y="15150"/>
                        <a:pt x="189370" y="18541"/>
                        <a:pt x="189370" y="22724"/>
                      </a:cubicBezTo>
                      <a:lnTo>
                        <a:pt x="189370" y="41586"/>
                      </a:lnTo>
                      <a:cubicBezTo>
                        <a:pt x="189274" y="45173"/>
                        <a:pt x="191709" y="48336"/>
                        <a:pt x="195202" y="49160"/>
                      </a:cubicBezTo>
                      <a:cubicBezTo>
                        <a:pt x="207366" y="52071"/>
                        <a:pt x="218997" y="56877"/>
                        <a:pt x="229668" y="63401"/>
                      </a:cubicBezTo>
                      <a:cubicBezTo>
                        <a:pt x="232645" y="65243"/>
                        <a:pt x="236497" y="64805"/>
                        <a:pt x="238985" y="62341"/>
                      </a:cubicBezTo>
                      <a:lnTo>
                        <a:pt x="252316" y="48933"/>
                      </a:lnTo>
                      <a:cubicBezTo>
                        <a:pt x="255262" y="45963"/>
                        <a:pt x="260059" y="45943"/>
                        <a:pt x="263029" y="48889"/>
                      </a:cubicBezTo>
                      <a:cubicBezTo>
                        <a:pt x="263043" y="48904"/>
                        <a:pt x="263058" y="48918"/>
                        <a:pt x="263073" y="48933"/>
                      </a:cubicBezTo>
                      <a:lnTo>
                        <a:pt x="284509" y="70370"/>
                      </a:lnTo>
                      <a:cubicBezTo>
                        <a:pt x="287479" y="73316"/>
                        <a:pt x="287499" y="78112"/>
                        <a:pt x="284553" y="81082"/>
                      </a:cubicBezTo>
                      <a:cubicBezTo>
                        <a:pt x="284539" y="81096"/>
                        <a:pt x="284524" y="81112"/>
                        <a:pt x="284509" y="81126"/>
                      </a:cubicBezTo>
                      <a:lnTo>
                        <a:pt x="271102" y="94458"/>
                      </a:lnTo>
                      <a:cubicBezTo>
                        <a:pt x="268638" y="96945"/>
                        <a:pt x="268199" y="100797"/>
                        <a:pt x="270041" y="103775"/>
                      </a:cubicBezTo>
                      <a:cubicBezTo>
                        <a:pt x="276558" y="114458"/>
                        <a:pt x="281387" y="126083"/>
                        <a:pt x="284358" y="138240"/>
                      </a:cubicBezTo>
                      <a:cubicBezTo>
                        <a:pt x="285182" y="141733"/>
                        <a:pt x="288344" y="144169"/>
                        <a:pt x="291932" y="144073"/>
                      </a:cubicBezTo>
                      <a:lnTo>
                        <a:pt x="310566" y="144073"/>
                      </a:lnTo>
                      <a:cubicBezTo>
                        <a:pt x="314750" y="144073"/>
                        <a:pt x="318141" y="147464"/>
                        <a:pt x="318141" y="15164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33" name="Google Shape;333;p21"/>
                <p:cNvSpPr/>
                <p:nvPr/>
              </p:nvSpPr>
              <p:spPr>
                <a:xfrm>
                  <a:off x="3357595" y="3066594"/>
                  <a:ext cx="151495" cy="151495"/>
                </a:xfrm>
                <a:custGeom>
                  <a:rect b="b" l="l" r="r" t="t"/>
                  <a:pathLst>
                    <a:path extrusionOk="0" h="151495" w="151495">
                      <a:moveTo>
                        <a:pt x="75748" y="0"/>
                      </a:moveTo>
                      <a:cubicBezTo>
                        <a:pt x="33914" y="0"/>
                        <a:pt x="0" y="33914"/>
                        <a:pt x="0" y="75748"/>
                      </a:cubicBezTo>
                      <a:cubicBezTo>
                        <a:pt x="0" y="117582"/>
                        <a:pt x="33914" y="151496"/>
                        <a:pt x="75748" y="151496"/>
                      </a:cubicBezTo>
                      <a:cubicBezTo>
                        <a:pt x="117582" y="151496"/>
                        <a:pt x="151496" y="117582"/>
                        <a:pt x="151496" y="75748"/>
                      </a:cubicBezTo>
                      <a:cubicBezTo>
                        <a:pt x="151496" y="33914"/>
                        <a:pt x="117582" y="0"/>
                        <a:pt x="75748" y="0"/>
                      </a:cubicBezTo>
                      <a:close/>
                      <a:moveTo>
                        <a:pt x="75748" y="136346"/>
                      </a:moveTo>
                      <a:cubicBezTo>
                        <a:pt x="42280" y="136346"/>
                        <a:pt x="15150" y="109216"/>
                        <a:pt x="15150" y="75748"/>
                      </a:cubicBezTo>
                      <a:cubicBezTo>
                        <a:pt x="15150" y="42280"/>
                        <a:pt x="42280" y="15150"/>
                        <a:pt x="75748" y="15150"/>
                      </a:cubicBezTo>
                      <a:cubicBezTo>
                        <a:pt x="109216" y="15150"/>
                        <a:pt x="136346" y="42280"/>
                        <a:pt x="136346" y="75748"/>
                      </a:cubicBezTo>
                      <a:cubicBezTo>
                        <a:pt x="136346" y="109216"/>
                        <a:pt x="109216" y="136346"/>
                        <a:pt x="75748" y="136346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334" name="Google Shape;334;p21"/>
              <p:cNvSpPr/>
              <p:nvPr/>
            </p:nvSpPr>
            <p:spPr>
              <a:xfrm>
                <a:off x="3361919" y="4884825"/>
                <a:ext cx="314160" cy="314173"/>
              </a:xfrm>
              <a:custGeom>
                <a:rect b="b" l="l" r="r" t="t"/>
                <a:pathLst>
                  <a:path extrusionOk="0" h="333303" w="333289">
                    <a:moveTo>
                      <a:pt x="197550" y="13723"/>
                    </a:moveTo>
                    <a:cubicBezTo>
                      <a:pt x="182120" y="-3345"/>
                      <a:pt x="155775" y="-4673"/>
                      <a:pt x="138707" y="10757"/>
                    </a:cubicBezTo>
                    <a:cubicBezTo>
                      <a:pt x="137668" y="11695"/>
                      <a:pt x="136678" y="12685"/>
                      <a:pt x="135740" y="13723"/>
                    </a:cubicBezTo>
                    <a:lnTo>
                      <a:pt x="7575" y="155296"/>
                    </a:lnTo>
                    <a:cubicBezTo>
                      <a:pt x="2719" y="160739"/>
                      <a:pt x="24" y="167772"/>
                      <a:pt x="0" y="175066"/>
                    </a:cubicBezTo>
                    <a:cubicBezTo>
                      <a:pt x="0" y="191340"/>
                      <a:pt x="13192" y="204532"/>
                      <a:pt x="29466" y="204532"/>
                    </a:cubicBezTo>
                    <a:lnTo>
                      <a:pt x="53023" y="204532"/>
                    </a:lnTo>
                    <a:lnTo>
                      <a:pt x="53023" y="295429"/>
                    </a:lnTo>
                    <a:cubicBezTo>
                      <a:pt x="53023" y="316346"/>
                      <a:pt x="69980" y="333303"/>
                      <a:pt x="90897" y="333303"/>
                    </a:cubicBezTo>
                    <a:lnTo>
                      <a:pt x="242393" y="333303"/>
                    </a:lnTo>
                    <a:cubicBezTo>
                      <a:pt x="263310" y="333303"/>
                      <a:pt x="280267" y="316346"/>
                      <a:pt x="280267" y="295429"/>
                    </a:cubicBezTo>
                    <a:lnTo>
                      <a:pt x="280267" y="204532"/>
                    </a:lnTo>
                    <a:lnTo>
                      <a:pt x="303824" y="204532"/>
                    </a:lnTo>
                    <a:cubicBezTo>
                      <a:pt x="320098" y="204532"/>
                      <a:pt x="333290" y="191340"/>
                      <a:pt x="333290" y="175066"/>
                    </a:cubicBezTo>
                    <a:cubicBezTo>
                      <a:pt x="333266" y="167772"/>
                      <a:pt x="330571" y="160739"/>
                      <a:pt x="325715" y="155296"/>
                    </a:cubicBezTo>
                    <a:close/>
                    <a:moveTo>
                      <a:pt x="121196" y="318154"/>
                    </a:moveTo>
                    <a:lnTo>
                      <a:pt x="121196" y="227256"/>
                    </a:lnTo>
                    <a:lnTo>
                      <a:pt x="212094" y="227256"/>
                    </a:lnTo>
                    <a:lnTo>
                      <a:pt x="212094" y="318154"/>
                    </a:lnTo>
                    <a:close/>
                    <a:moveTo>
                      <a:pt x="303824" y="189382"/>
                    </a:moveTo>
                    <a:lnTo>
                      <a:pt x="272692" y="189382"/>
                    </a:lnTo>
                    <a:cubicBezTo>
                      <a:pt x="268508" y="189382"/>
                      <a:pt x="265117" y="192774"/>
                      <a:pt x="265117" y="196957"/>
                    </a:cubicBezTo>
                    <a:lnTo>
                      <a:pt x="265117" y="295429"/>
                    </a:lnTo>
                    <a:cubicBezTo>
                      <a:pt x="265117" y="307980"/>
                      <a:pt x="254943" y="318154"/>
                      <a:pt x="242393" y="318154"/>
                    </a:cubicBezTo>
                    <a:lnTo>
                      <a:pt x="227243" y="318154"/>
                    </a:lnTo>
                    <a:lnTo>
                      <a:pt x="227243" y="219682"/>
                    </a:lnTo>
                    <a:cubicBezTo>
                      <a:pt x="227243" y="215498"/>
                      <a:pt x="223852" y="212107"/>
                      <a:pt x="219668" y="212107"/>
                    </a:cubicBezTo>
                    <a:lnTo>
                      <a:pt x="113622" y="212107"/>
                    </a:lnTo>
                    <a:cubicBezTo>
                      <a:pt x="109438" y="212107"/>
                      <a:pt x="106047" y="215498"/>
                      <a:pt x="106047" y="219682"/>
                    </a:cubicBezTo>
                    <a:lnTo>
                      <a:pt x="106047" y="318154"/>
                    </a:lnTo>
                    <a:lnTo>
                      <a:pt x="90897" y="318154"/>
                    </a:lnTo>
                    <a:cubicBezTo>
                      <a:pt x="78347" y="318154"/>
                      <a:pt x="68173" y="307980"/>
                      <a:pt x="68173" y="295429"/>
                    </a:cubicBezTo>
                    <a:lnTo>
                      <a:pt x="68173" y="196957"/>
                    </a:lnTo>
                    <a:cubicBezTo>
                      <a:pt x="68173" y="192774"/>
                      <a:pt x="64782" y="189382"/>
                      <a:pt x="60598" y="189382"/>
                    </a:cubicBezTo>
                    <a:lnTo>
                      <a:pt x="29466" y="189382"/>
                    </a:lnTo>
                    <a:cubicBezTo>
                      <a:pt x="21559" y="189382"/>
                      <a:pt x="15150" y="182973"/>
                      <a:pt x="15150" y="175066"/>
                    </a:cubicBezTo>
                    <a:cubicBezTo>
                      <a:pt x="15123" y="171528"/>
                      <a:pt x="16451" y="168113"/>
                      <a:pt x="18861" y="165522"/>
                    </a:cubicBezTo>
                    <a:lnTo>
                      <a:pt x="146951" y="23874"/>
                    </a:lnTo>
                    <a:cubicBezTo>
                      <a:pt x="156815" y="12997"/>
                      <a:pt x="173629" y="12176"/>
                      <a:pt x="184506" y="22041"/>
                    </a:cubicBezTo>
                    <a:cubicBezTo>
                      <a:pt x="185146" y="22621"/>
                      <a:pt x="185758" y="23233"/>
                      <a:pt x="186339" y="23874"/>
                    </a:cubicBezTo>
                    <a:lnTo>
                      <a:pt x="314429" y="165522"/>
                    </a:lnTo>
                    <a:cubicBezTo>
                      <a:pt x="316839" y="168113"/>
                      <a:pt x="318167" y="171528"/>
                      <a:pt x="318140" y="175066"/>
                    </a:cubicBezTo>
                    <a:cubicBezTo>
                      <a:pt x="318140" y="182973"/>
                      <a:pt x="311731" y="189382"/>
                      <a:pt x="303824" y="18938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grpSp>
            <p:nvGrpSpPr>
              <p:cNvPr id="335" name="Google Shape;335;p21"/>
              <p:cNvGrpSpPr/>
              <p:nvPr/>
            </p:nvGrpSpPr>
            <p:grpSpPr>
              <a:xfrm>
                <a:off x="8485047" y="1947502"/>
                <a:ext cx="285600" cy="314161"/>
                <a:chOff x="8701773" y="1859276"/>
                <a:chExt cx="302990" cy="333290"/>
              </a:xfrm>
            </p:grpSpPr>
            <p:sp>
              <p:nvSpPr>
                <p:cNvPr id="336" name="Google Shape;336;p21"/>
                <p:cNvSpPr/>
                <p:nvPr/>
              </p:nvSpPr>
              <p:spPr>
                <a:xfrm>
                  <a:off x="8754779" y="1912215"/>
                  <a:ext cx="196938" cy="280351"/>
                </a:xfrm>
                <a:custGeom>
                  <a:rect b="b" l="l" r="r" t="t"/>
                  <a:pathLst>
                    <a:path extrusionOk="0" h="280351" w="196938">
                      <a:moveTo>
                        <a:pt x="17" y="96739"/>
                      </a:moveTo>
                      <a:cubicBezTo>
                        <a:pt x="-466" y="122851"/>
                        <a:pt x="9549" y="148065"/>
                        <a:pt x="27816" y="166730"/>
                      </a:cubicBezTo>
                      <a:cubicBezTo>
                        <a:pt x="44576" y="184577"/>
                        <a:pt x="53638" y="208305"/>
                        <a:pt x="53040" y="232782"/>
                      </a:cubicBezTo>
                      <a:lnTo>
                        <a:pt x="53040" y="242478"/>
                      </a:lnTo>
                      <a:cubicBezTo>
                        <a:pt x="53040" y="263395"/>
                        <a:pt x="69997" y="280351"/>
                        <a:pt x="90914" y="280351"/>
                      </a:cubicBezTo>
                      <a:lnTo>
                        <a:pt x="106063" y="280351"/>
                      </a:lnTo>
                      <a:cubicBezTo>
                        <a:pt x="126980" y="280351"/>
                        <a:pt x="143937" y="263395"/>
                        <a:pt x="143937" y="242478"/>
                      </a:cubicBezTo>
                      <a:lnTo>
                        <a:pt x="143937" y="230055"/>
                      </a:lnTo>
                      <a:cubicBezTo>
                        <a:pt x="143728" y="206768"/>
                        <a:pt x="152615" y="184320"/>
                        <a:pt x="168707" y="167487"/>
                      </a:cubicBezTo>
                      <a:cubicBezTo>
                        <a:pt x="206822" y="128694"/>
                        <a:pt x="206274" y="66348"/>
                        <a:pt x="167480" y="28231"/>
                      </a:cubicBezTo>
                      <a:cubicBezTo>
                        <a:pt x="148059" y="9149"/>
                        <a:pt x="121603" y="-1041"/>
                        <a:pt x="94398" y="84"/>
                      </a:cubicBezTo>
                      <a:cubicBezTo>
                        <a:pt x="42575" y="2823"/>
                        <a:pt x="1522" y="44864"/>
                        <a:pt x="17" y="96739"/>
                      </a:cubicBezTo>
                      <a:close/>
                      <a:moveTo>
                        <a:pt x="97428" y="204604"/>
                      </a:moveTo>
                      <a:lnTo>
                        <a:pt x="84627" y="121281"/>
                      </a:lnTo>
                      <a:lnTo>
                        <a:pt x="112351" y="121281"/>
                      </a:lnTo>
                      <a:lnTo>
                        <a:pt x="99549" y="204604"/>
                      </a:lnTo>
                      <a:close/>
                      <a:moveTo>
                        <a:pt x="129242" y="219753"/>
                      </a:moveTo>
                      <a:cubicBezTo>
                        <a:pt x="129242" y="223162"/>
                        <a:pt x="128788" y="226570"/>
                        <a:pt x="128788" y="230055"/>
                      </a:cubicBezTo>
                      <a:lnTo>
                        <a:pt x="128788" y="234903"/>
                      </a:lnTo>
                      <a:lnTo>
                        <a:pt x="68190" y="234903"/>
                      </a:lnTo>
                      <a:lnTo>
                        <a:pt x="68190" y="232782"/>
                      </a:lnTo>
                      <a:cubicBezTo>
                        <a:pt x="68166" y="228429"/>
                        <a:pt x="67913" y="224080"/>
                        <a:pt x="67432" y="219753"/>
                      </a:cubicBezTo>
                      <a:close/>
                      <a:moveTo>
                        <a:pt x="106063" y="265202"/>
                      </a:moveTo>
                      <a:lnTo>
                        <a:pt x="90914" y="265202"/>
                      </a:lnTo>
                      <a:cubicBezTo>
                        <a:pt x="81307" y="265175"/>
                        <a:pt x="72755" y="259109"/>
                        <a:pt x="69553" y="250052"/>
                      </a:cubicBezTo>
                      <a:lnTo>
                        <a:pt x="127424" y="250052"/>
                      </a:lnTo>
                      <a:cubicBezTo>
                        <a:pt x="124222" y="259109"/>
                        <a:pt x="115671" y="265175"/>
                        <a:pt x="106063" y="265202"/>
                      </a:cubicBezTo>
                      <a:close/>
                      <a:moveTo>
                        <a:pt x="95004" y="15234"/>
                      </a:moveTo>
                      <a:lnTo>
                        <a:pt x="98489" y="15234"/>
                      </a:lnTo>
                      <a:cubicBezTo>
                        <a:pt x="144506" y="15257"/>
                        <a:pt x="181792" y="52580"/>
                        <a:pt x="181769" y="98599"/>
                      </a:cubicBezTo>
                      <a:cubicBezTo>
                        <a:pt x="181758" y="120394"/>
                        <a:pt x="173208" y="141318"/>
                        <a:pt x="157951" y="156882"/>
                      </a:cubicBezTo>
                      <a:cubicBezTo>
                        <a:pt x="145024" y="170077"/>
                        <a:pt x="136004" y="186595"/>
                        <a:pt x="131893" y="204604"/>
                      </a:cubicBezTo>
                      <a:lnTo>
                        <a:pt x="114926" y="204604"/>
                      </a:lnTo>
                      <a:lnTo>
                        <a:pt x="127727" y="121281"/>
                      </a:lnTo>
                      <a:lnTo>
                        <a:pt x="136363" y="121281"/>
                      </a:lnTo>
                      <a:cubicBezTo>
                        <a:pt x="140546" y="121281"/>
                        <a:pt x="143937" y="117890"/>
                        <a:pt x="143937" y="113706"/>
                      </a:cubicBezTo>
                      <a:cubicBezTo>
                        <a:pt x="143937" y="109522"/>
                        <a:pt x="140546" y="106131"/>
                        <a:pt x="136363" y="106131"/>
                      </a:cubicBezTo>
                      <a:lnTo>
                        <a:pt x="60615" y="106131"/>
                      </a:lnTo>
                      <a:cubicBezTo>
                        <a:pt x="56431" y="106131"/>
                        <a:pt x="53040" y="109522"/>
                        <a:pt x="53040" y="113706"/>
                      </a:cubicBezTo>
                      <a:cubicBezTo>
                        <a:pt x="53040" y="117890"/>
                        <a:pt x="56431" y="121281"/>
                        <a:pt x="60615" y="121281"/>
                      </a:cubicBezTo>
                      <a:lnTo>
                        <a:pt x="69250" y="121281"/>
                      </a:lnTo>
                      <a:lnTo>
                        <a:pt x="82051" y="204604"/>
                      </a:lnTo>
                      <a:lnTo>
                        <a:pt x="64781" y="204604"/>
                      </a:lnTo>
                      <a:cubicBezTo>
                        <a:pt x="60553" y="186529"/>
                        <a:pt x="51555" y="169918"/>
                        <a:pt x="38724" y="156504"/>
                      </a:cubicBezTo>
                      <a:cubicBezTo>
                        <a:pt x="23194" y="140658"/>
                        <a:pt x="14703" y="119224"/>
                        <a:pt x="15166" y="97041"/>
                      </a:cubicBezTo>
                      <a:cubicBezTo>
                        <a:pt x="16408" y="53140"/>
                        <a:pt x="51146" y="17544"/>
                        <a:pt x="95004" y="15234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37" name="Google Shape;337;p21"/>
                <p:cNvSpPr/>
                <p:nvPr/>
              </p:nvSpPr>
              <p:spPr>
                <a:xfrm>
                  <a:off x="8845693" y="1859276"/>
                  <a:ext cx="15149" cy="45448"/>
                </a:xfrm>
                <a:custGeom>
                  <a:rect b="b" l="l" r="r" t="t"/>
                  <a:pathLst>
                    <a:path extrusionOk="0" h="45448" w="15149">
                      <a:moveTo>
                        <a:pt x="15150" y="37874"/>
                      </a:moveTo>
                      <a:lnTo>
                        <a:pt x="15150" y="7575"/>
                      </a:lnTo>
                      <a:cubicBezTo>
                        <a:pt x="15150" y="3391"/>
                        <a:pt x="11758" y="0"/>
                        <a:pt x="7575" y="0"/>
                      </a:cubicBezTo>
                      <a:cubicBezTo>
                        <a:pt x="3391" y="0"/>
                        <a:pt x="0" y="3391"/>
                        <a:pt x="0" y="7575"/>
                      </a:cubicBezTo>
                      <a:lnTo>
                        <a:pt x="0" y="37874"/>
                      </a:lnTo>
                      <a:cubicBezTo>
                        <a:pt x="0" y="42057"/>
                        <a:pt x="3391" y="45449"/>
                        <a:pt x="7575" y="45449"/>
                      </a:cubicBezTo>
                      <a:cubicBezTo>
                        <a:pt x="11758" y="45449"/>
                        <a:pt x="15150" y="42057"/>
                        <a:pt x="15150" y="37874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38" name="Google Shape;338;p21"/>
                <p:cNvSpPr/>
                <p:nvPr/>
              </p:nvSpPr>
              <p:spPr>
                <a:xfrm>
                  <a:off x="8936547" y="1897119"/>
                  <a:ext cx="45523" cy="45523"/>
                </a:xfrm>
                <a:custGeom>
                  <a:rect b="b" l="l" r="r" t="t"/>
                  <a:pathLst>
                    <a:path extrusionOk="0" h="45523" w="45523">
                      <a:moveTo>
                        <a:pt x="32540" y="2228"/>
                      </a:moveTo>
                      <a:lnTo>
                        <a:pt x="2240" y="32527"/>
                      </a:lnTo>
                      <a:cubicBezTo>
                        <a:pt x="-730" y="35473"/>
                        <a:pt x="-749" y="40269"/>
                        <a:pt x="2197" y="43239"/>
                      </a:cubicBezTo>
                      <a:cubicBezTo>
                        <a:pt x="2211" y="43254"/>
                        <a:pt x="2226" y="43269"/>
                        <a:pt x="2240" y="43283"/>
                      </a:cubicBezTo>
                      <a:cubicBezTo>
                        <a:pt x="5186" y="46253"/>
                        <a:pt x="9983" y="46273"/>
                        <a:pt x="12953" y="43327"/>
                      </a:cubicBezTo>
                      <a:cubicBezTo>
                        <a:pt x="12967" y="43313"/>
                        <a:pt x="12982" y="43297"/>
                        <a:pt x="12997" y="43283"/>
                      </a:cubicBezTo>
                      <a:lnTo>
                        <a:pt x="43296" y="12984"/>
                      </a:lnTo>
                      <a:cubicBezTo>
                        <a:pt x="46266" y="10014"/>
                        <a:pt x="46266" y="5198"/>
                        <a:pt x="43296" y="2228"/>
                      </a:cubicBezTo>
                      <a:cubicBezTo>
                        <a:pt x="40326" y="-743"/>
                        <a:pt x="35510" y="-743"/>
                        <a:pt x="32540" y="2228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39" name="Google Shape;339;p21"/>
                <p:cNvSpPr/>
                <p:nvPr/>
              </p:nvSpPr>
              <p:spPr>
                <a:xfrm>
                  <a:off x="8724466" y="1897119"/>
                  <a:ext cx="45523" cy="45523"/>
                </a:xfrm>
                <a:custGeom>
                  <a:rect b="b" l="l" r="r" t="t"/>
                  <a:pathLst>
                    <a:path extrusionOk="0" h="45523" w="45523">
                      <a:moveTo>
                        <a:pt x="12984" y="2228"/>
                      </a:moveTo>
                      <a:cubicBezTo>
                        <a:pt x="10014" y="-743"/>
                        <a:pt x="5198" y="-743"/>
                        <a:pt x="2228" y="2228"/>
                      </a:cubicBezTo>
                      <a:cubicBezTo>
                        <a:pt x="-743" y="5198"/>
                        <a:pt x="-743" y="10014"/>
                        <a:pt x="2228" y="12984"/>
                      </a:cubicBezTo>
                      <a:lnTo>
                        <a:pt x="32527" y="43283"/>
                      </a:lnTo>
                      <a:cubicBezTo>
                        <a:pt x="35473" y="46253"/>
                        <a:pt x="40269" y="46273"/>
                        <a:pt x="43239" y="43327"/>
                      </a:cubicBezTo>
                      <a:cubicBezTo>
                        <a:pt x="43253" y="43313"/>
                        <a:pt x="43269" y="43297"/>
                        <a:pt x="43283" y="43283"/>
                      </a:cubicBezTo>
                      <a:cubicBezTo>
                        <a:pt x="46253" y="40337"/>
                        <a:pt x="46273" y="35541"/>
                        <a:pt x="43327" y="32571"/>
                      </a:cubicBezTo>
                      <a:cubicBezTo>
                        <a:pt x="43312" y="32556"/>
                        <a:pt x="43297" y="32541"/>
                        <a:pt x="43283" y="3252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40" name="Google Shape;340;p21"/>
                <p:cNvSpPr/>
                <p:nvPr/>
              </p:nvSpPr>
              <p:spPr>
                <a:xfrm>
                  <a:off x="8959315" y="2018347"/>
                  <a:ext cx="45448" cy="15149"/>
                </a:xfrm>
                <a:custGeom>
                  <a:rect b="b" l="l" r="r" t="t"/>
                  <a:pathLst>
                    <a:path extrusionOk="0" h="15149" w="45448">
                      <a:moveTo>
                        <a:pt x="0" y="7575"/>
                      </a:moveTo>
                      <a:cubicBezTo>
                        <a:pt x="0" y="11758"/>
                        <a:pt x="3391" y="15150"/>
                        <a:pt x="7575" y="15150"/>
                      </a:cubicBezTo>
                      <a:lnTo>
                        <a:pt x="37874" y="15150"/>
                      </a:lnTo>
                      <a:cubicBezTo>
                        <a:pt x="42057" y="15150"/>
                        <a:pt x="45449" y="11758"/>
                        <a:pt x="45449" y="7575"/>
                      </a:cubicBezTo>
                      <a:cubicBezTo>
                        <a:pt x="45449" y="3391"/>
                        <a:pt x="42057" y="0"/>
                        <a:pt x="37874" y="0"/>
                      </a:cubicBezTo>
                      <a:lnTo>
                        <a:pt x="7575" y="0"/>
                      </a:lnTo>
                      <a:cubicBezTo>
                        <a:pt x="3391" y="0"/>
                        <a:pt x="0" y="3391"/>
                        <a:pt x="0" y="7575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341" name="Google Shape;341;p21"/>
                <p:cNvSpPr/>
                <p:nvPr/>
              </p:nvSpPr>
              <p:spPr>
                <a:xfrm>
                  <a:off x="8701773" y="2018347"/>
                  <a:ext cx="45448" cy="15149"/>
                </a:xfrm>
                <a:custGeom>
                  <a:rect b="b" l="l" r="r" t="t"/>
                  <a:pathLst>
                    <a:path extrusionOk="0" h="15149" w="45448">
                      <a:moveTo>
                        <a:pt x="0" y="7575"/>
                      </a:moveTo>
                      <a:cubicBezTo>
                        <a:pt x="0" y="11758"/>
                        <a:pt x="3391" y="15150"/>
                        <a:pt x="7575" y="15150"/>
                      </a:cubicBezTo>
                      <a:lnTo>
                        <a:pt x="37874" y="15150"/>
                      </a:lnTo>
                      <a:cubicBezTo>
                        <a:pt x="42057" y="15150"/>
                        <a:pt x="45449" y="11758"/>
                        <a:pt x="45449" y="7575"/>
                      </a:cubicBezTo>
                      <a:cubicBezTo>
                        <a:pt x="45449" y="3391"/>
                        <a:pt x="42057" y="0"/>
                        <a:pt x="37874" y="0"/>
                      </a:cubicBezTo>
                      <a:lnTo>
                        <a:pt x="7575" y="0"/>
                      </a:lnTo>
                      <a:cubicBezTo>
                        <a:pt x="3391" y="0"/>
                        <a:pt x="0" y="3391"/>
                        <a:pt x="0" y="7575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</p:grpSp>
        <p:grpSp>
          <p:nvGrpSpPr>
            <p:cNvPr id="342" name="Google Shape;342;p21"/>
            <p:cNvGrpSpPr/>
            <p:nvPr/>
          </p:nvGrpSpPr>
          <p:grpSpPr>
            <a:xfrm>
              <a:off x="9202695" y="868000"/>
              <a:ext cx="2196152" cy="1383409"/>
              <a:chOff x="9081863" y="1083272"/>
              <a:chExt cx="2196152" cy="1383409"/>
            </a:xfrm>
          </p:grpSpPr>
          <p:sp>
            <p:nvSpPr>
              <p:cNvPr id="343" name="Google Shape;343;p21"/>
              <p:cNvSpPr txBox="1"/>
              <p:nvPr/>
            </p:nvSpPr>
            <p:spPr>
              <a:xfrm>
                <a:off x="9081863" y="1083272"/>
                <a:ext cx="20622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 Here</a:t>
                </a:r>
                <a:endParaRPr sz="1100"/>
              </a:p>
            </p:txBody>
          </p:sp>
          <p:sp>
            <p:nvSpPr>
              <p:cNvPr id="344" name="Google Shape;344;p21"/>
              <p:cNvSpPr txBox="1"/>
              <p:nvPr/>
            </p:nvSpPr>
            <p:spPr>
              <a:xfrm>
                <a:off x="9081863" y="1917428"/>
                <a:ext cx="21961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45" name="Google Shape;345;p21"/>
              <p:cNvSpPr txBox="1"/>
              <p:nvPr/>
            </p:nvSpPr>
            <p:spPr>
              <a:xfrm>
                <a:off x="9081863" y="1455763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100K – 250K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46" name="Google Shape;346;p21"/>
            <p:cNvGrpSpPr/>
            <p:nvPr/>
          </p:nvGrpSpPr>
          <p:grpSpPr>
            <a:xfrm>
              <a:off x="9202695" y="2861980"/>
              <a:ext cx="2196152" cy="1383409"/>
              <a:chOff x="9081863" y="1083272"/>
              <a:chExt cx="2196152" cy="1383409"/>
            </a:xfrm>
          </p:grpSpPr>
          <p:sp>
            <p:nvSpPr>
              <p:cNvPr id="347" name="Google Shape;347;p21"/>
              <p:cNvSpPr txBox="1"/>
              <p:nvPr/>
            </p:nvSpPr>
            <p:spPr>
              <a:xfrm>
                <a:off x="9081863" y="1083272"/>
                <a:ext cx="20622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 Here</a:t>
                </a:r>
                <a:endParaRPr sz="1100"/>
              </a:p>
            </p:txBody>
          </p:sp>
          <p:sp>
            <p:nvSpPr>
              <p:cNvPr id="348" name="Google Shape;348;p21"/>
              <p:cNvSpPr txBox="1"/>
              <p:nvPr/>
            </p:nvSpPr>
            <p:spPr>
              <a:xfrm>
                <a:off x="9081863" y="1917428"/>
                <a:ext cx="21961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49" name="Google Shape;349;p21"/>
              <p:cNvSpPr txBox="1"/>
              <p:nvPr/>
            </p:nvSpPr>
            <p:spPr>
              <a:xfrm>
                <a:off x="9081863" y="1455763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100K – 250K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50" name="Google Shape;350;p21"/>
            <p:cNvGrpSpPr/>
            <p:nvPr/>
          </p:nvGrpSpPr>
          <p:grpSpPr>
            <a:xfrm>
              <a:off x="751696" y="3869679"/>
              <a:ext cx="2196247" cy="1383409"/>
              <a:chOff x="716698" y="3872740"/>
              <a:chExt cx="2196247" cy="1383409"/>
            </a:xfrm>
          </p:grpSpPr>
          <p:sp>
            <p:nvSpPr>
              <p:cNvPr id="351" name="Google Shape;351;p21"/>
              <p:cNvSpPr txBox="1"/>
              <p:nvPr/>
            </p:nvSpPr>
            <p:spPr>
              <a:xfrm>
                <a:off x="850745" y="3872740"/>
                <a:ext cx="20622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 Here</a:t>
                </a:r>
                <a:endParaRPr sz="1100"/>
              </a:p>
            </p:txBody>
          </p:sp>
          <p:sp>
            <p:nvSpPr>
              <p:cNvPr id="352" name="Google Shape;352;p21"/>
              <p:cNvSpPr txBox="1"/>
              <p:nvPr/>
            </p:nvSpPr>
            <p:spPr>
              <a:xfrm>
                <a:off x="716698" y="4706896"/>
                <a:ext cx="21961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53" name="Google Shape;353;p21"/>
              <p:cNvSpPr txBox="1"/>
              <p:nvPr/>
            </p:nvSpPr>
            <p:spPr>
              <a:xfrm>
                <a:off x="827074" y="4245231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100K – 250K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54" name="Google Shape;354;p21"/>
            <p:cNvGrpSpPr/>
            <p:nvPr/>
          </p:nvGrpSpPr>
          <p:grpSpPr>
            <a:xfrm>
              <a:off x="751696" y="1924125"/>
              <a:ext cx="2196247" cy="1383409"/>
              <a:chOff x="716698" y="3872740"/>
              <a:chExt cx="2196247" cy="1383409"/>
            </a:xfrm>
          </p:grpSpPr>
          <p:sp>
            <p:nvSpPr>
              <p:cNvPr id="355" name="Google Shape;355;p21"/>
              <p:cNvSpPr txBox="1"/>
              <p:nvPr/>
            </p:nvSpPr>
            <p:spPr>
              <a:xfrm>
                <a:off x="850745" y="3872740"/>
                <a:ext cx="20622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Your Title Here</a:t>
                </a:r>
                <a:endParaRPr sz="1100"/>
              </a:p>
            </p:txBody>
          </p:sp>
          <p:sp>
            <p:nvSpPr>
              <p:cNvPr id="356" name="Google Shape;356;p21"/>
              <p:cNvSpPr txBox="1"/>
              <p:nvPr/>
            </p:nvSpPr>
            <p:spPr>
              <a:xfrm>
                <a:off x="716698" y="4706896"/>
                <a:ext cx="2196152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 consectetur adipiscing elit</a:t>
                </a:r>
                <a:endParaRPr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57" name="Google Shape;357;p21"/>
              <p:cNvSpPr txBox="1"/>
              <p:nvPr/>
            </p:nvSpPr>
            <p:spPr>
              <a:xfrm>
                <a:off x="827074" y="4245231"/>
                <a:ext cx="2085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8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100K – 250K</a:t>
                </a:r>
                <a:endParaRPr b="1" sz="18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oogle Shape;362;p22"/>
          <p:cNvGrpSpPr/>
          <p:nvPr/>
        </p:nvGrpSpPr>
        <p:grpSpPr>
          <a:xfrm>
            <a:off x="3136337" y="816123"/>
            <a:ext cx="2817739" cy="3511255"/>
            <a:chOff x="4181782" y="1615294"/>
            <a:chExt cx="3756986" cy="4681673"/>
          </a:xfrm>
        </p:grpSpPr>
        <p:grpSp>
          <p:nvGrpSpPr>
            <p:cNvPr id="363" name="Google Shape;363;p22"/>
            <p:cNvGrpSpPr/>
            <p:nvPr/>
          </p:nvGrpSpPr>
          <p:grpSpPr>
            <a:xfrm>
              <a:off x="4181782" y="1615294"/>
              <a:ext cx="2008671" cy="1402225"/>
              <a:chOff x="4347685" y="1615294"/>
              <a:chExt cx="2008671" cy="1402225"/>
            </a:xfrm>
          </p:grpSpPr>
          <p:sp>
            <p:nvSpPr>
              <p:cNvPr id="364" name="Google Shape;364;p22"/>
              <p:cNvSpPr/>
              <p:nvPr/>
            </p:nvSpPr>
            <p:spPr>
              <a:xfrm>
                <a:off x="4515962" y="1615294"/>
                <a:ext cx="1237139" cy="1402225"/>
              </a:xfrm>
              <a:custGeom>
                <a:rect b="b" l="l" r="r" t="t"/>
                <a:pathLst>
                  <a:path extrusionOk="0" h="1402225" w="1237139">
                    <a:moveTo>
                      <a:pt x="36512" y="44450"/>
                    </a:moveTo>
                    <a:cubicBezTo>
                      <a:pt x="182721" y="-14817"/>
                      <a:pt x="836930" y="14817"/>
                      <a:pt x="1237139" y="0"/>
                    </a:cubicBezTo>
                    <a:lnTo>
                      <a:pt x="1237139" y="1402225"/>
                    </a:lnTo>
                    <a:cubicBezTo>
                      <a:pt x="834813" y="1384233"/>
                      <a:pt x="143563" y="1413867"/>
                      <a:pt x="30162" y="1348250"/>
                    </a:cubicBezTo>
                    <a:cubicBezTo>
                      <a:pt x="-7938" y="984558"/>
                      <a:pt x="-14288" y="176367"/>
                      <a:pt x="36512" y="444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65" name="Google Shape;365;p22"/>
              <p:cNvSpPr/>
              <p:nvPr/>
            </p:nvSpPr>
            <p:spPr>
              <a:xfrm>
                <a:off x="4526280" y="1615294"/>
                <a:ext cx="1830076" cy="1402225"/>
              </a:xfrm>
              <a:prstGeom prst="roundRect">
                <a:avLst>
                  <a:gd fmla="val 11576" name="adj"/>
                </a:avLst>
              </a:prstGeom>
              <a:noFill/>
              <a:ln cap="flat" cmpd="sng" w="5715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66" name="Google Shape;366;p22"/>
              <p:cNvSpPr/>
              <p:nvPr/>
            </p:nvSpPr>
            <p:spPr>
              <a:xfrm rot="-5400000">
                <a:off x="4273866" y="2235444"/>
                <a:ext cx="309563" cy="161925"/>
              </a:xfrm>
              <a:prstGeom prst="triangle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67" name="Google Shape;367;p22"/>
            <p:cNvGrpSpPr/>
            <p:nvPr/>
          </p:nvGrpSpPr>
          <p:grpSpPr>
            <a:xfrm flipH="1">
              <a:off x="5930097" y="2727887"/>
              <a:ext cx="2008671" cy="1402225"/>
              <a:chOff x="4347685" y="1615294"/>
              <a:chExt cx="2008671" cy="1402225"/>
            </a:xfrm>
          </p:grpSpPr>
          <p:sp>
            <p:nvSpPr>
              <p:cNvPr id="368" name="Google Shape;368;p22"/>
              <p:cNvSpPr/>
              <p:nvPr/>
            </p:nvSpPr>
            <p:spPr>
              <a:xfrm>
                <a:off x="4515962" y="1615294"/>
                <a:ext cx="1237139" cy="1402225"/>
              </a:xfrm>
              <a:custGeom>
                <a:rect b="b" l="l" r="r" t="t"/>
                <a:pathLst>
                  <a:path extrusionOk="0" h="1402225" w="1237139">
                    <a:moveTo>
                      <a:pt x="36512" y="44450"/>
                    </a:moveTo>
                    <a:cubicBezTo>
                      <a:pt x="182721" y="-14817"/>
                      <a:pt x="836930" y="14817"/>
                      <a:pt x="1237139" y="0"/>
                    </a:cubicBezTo>
                    <a:lnTo>
                      <a:pt x="1237139" y="1402225"/>
                    </a:lnTo>
                    <a:cubicBezTo>
                      <a:pt x="834813" y="1384233"/>
                      <a:pt x="143563" y="1413867"/>
                      <a:pt x="30162" y="1348250"/>
                    </a:cubicBezTo>
                    <a:cubicBezTo>
                      <a:pt x="-7938" y="984558"/>
                      <a:pt x="-14288" y="176367"/>
                      <a:pt x="36512" y="444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69" name="Google Shape;369;p22"/>
              <p:cNvSpPr/>
              <p:nvPr/>
            </p:nvSpPr>
            <p:spPr>
              <a:xfrm>
                <a:off x="4526280" y="1615294"/>
                <a:ext cx="1830076" cy="1402225"/>
              </a:xfrm>
              <a:prstGeom prst="roundRect">
                <a:avLst>
                  <a:gd fmla="val 11576" name="adj"/>
                </a:avLst>
              </a:prstGeom>
              <a:noFill/>
              <a:ln cap="flat" cmpd="sng" w="5715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70" name="Google Shape;370;p22"/>
              <p:cNvSpPr/>
              <p:nvPr/>
            </p:nvSpPr>
            <p:spPr>
              <a:xfrm rot="-5400000">
                <a:off x="4273866" y="2235444"/>
                <a:ext cx="309563" cy="161925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71" name="Google Shape;371;p22"/>
            <p:cNvGrpSpPr/>
            <p:nvPr/>
          </p:nvGrpSpPr>
          <p:grpSpPr>
            <a:xfrm>
              <a:off x="4181782" y="3806044"/>
              <a:ext cx="2008671" cy="1402225"/>
              <a:chOff x="4347685" y="1615294"/>
              <a:chExt cx="2008671" cy="1402225"/>
            </a:xfrm>
          </p:grpSpPr>
          <p:sp>
            <p:nvSpPr>
              <p:cNvPr id="372" name="Google Shape;372;p22"/>
              <p:cNvSpPr/>
              <p:nvPr/>
            </p:nvSpPr>
            <p:spPr>
              <a:xfrm>
                <a:off x="4515962" y="1615294"/>
                <a:ext cx="1237139" cy="1402225"/>
              </a:xfrm>
              <a:custGeom>
                <a:rect b="b" l="l" r="r" t="t"/>
                <a:pathLst>
                  <a:path extrusionOk="0" h="1402225" w="1237139">
                    <a:moveTo>
                      <a:pt x="36512" y="44450"/>
                    </a:moveTo>
                    <a:cubicBezTo>
                      <a:pt x="182721" y="-14817"/>
                      <a:pt x="836930" y="14817"/>
                      <a:pt x="1237139" y="0"/>
                    </a:cubicBezTo>
                    <a:lnTo>
                      <a:pt x="1237139" y="1402225"/>
                    </a:lnTo>
                    <a:cubicBezTo>
                      <a:pt x="834813" y="1384233"/>
                      <a:pt x="143563" y="1413867"/>
                      <a:pt x="30162" y="1348250"/>
                    </a:cubicBezTo>
                    <a:cubicBezTo>
                      <a:pt x="-7938" y="984558"/>
                      <a:pt x="-14288" y="176367"/>
                      <a:pt x="36512" y="444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73" name="Google Shape;373;p22"/>
              <p:cNvSpPr/>
              <p:nvPr/>
            </p:nvSpPr>
            <p:spPr>
              <a:xfrm>
                <a:off x="4526280" y="1615294"/>
                <a:ext cx="1830076" cy="1402225"/>
              </a:xfrm>
              <a:prstGeom prst="roundRect">
                <a:avLst>
                  <a:gd fmla="val 11576" name="adj"/>
                </a:avLst>
              </a:prstGeom>
              <a:noFill/>
              <a:ln cap="flat" cmpd="sng" w="5715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74" name="Google Shape;374;p22"/>
              <p:cNvSpPr/>
              <p:nvPr/>
            </p:nvSpPr>
            <p:spPr>
              <a:xfrm rot="-5400000">
                <a:off x="4273866" y="2235444"/>
                <a:ext cx="309563" cy="161925"/>
              </a:xfrm>
              <a:prstGeom prst="triangle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375" name="Google Shape;375;p22"/>
            <p:cNvGrpSpPr/>
            <p:nvPr/>
          </p:nvGrpSpPr>
          <p:grpSpPr>
            <a:xfrm flipH="1">
              <a:off x="5930097" y="4894742"/>
              <a:ext cx="2008671" cy="1402225"/>
              <a:chOff x="4347685" y="1615294"/>
              <a:chExt cx="2008671" cy="1402225"/>
            </a:xfrm>
          </p:grpSpPr>
          <p:sp>
            <p:nvSpPr>
              <p:cNvPr id="376" name="Google Shape;376;p22"/>
              <p:cNvSpPr/>
              <p:nvPr/>
            </p:nvSpPr>
            <p:spPr>
              <a:xfrm>
                <a:off x="4515962" y="1615294"/>
                <a:ext cx="1237139" cy="1402225"/>
              </a:xfrm>
              <a:custGeom>
                <a:rect b="b" l="l" r="r" t="t"/>
                <a:pathLst>
                  <a:path extrusionOk="0" h="1402225" w="1237139">
                    <a:moveTo>
                      <a:pt x="36512" y="44450"/>
                    </a:moveTo>
                    <a:cubicBezTo>
                      <a:pt x="182721" y="-14817"/>
                      <a:pt x="836930" y="14817"/>
                      <a:pt x="1237139" y="0"/>
                    </a:cubicBezTo>
                    <a:lnTo>
                      <a:pt x="1237139" y="1402225"/>
                    </a:lnTo>
                    <a:cubicBezTo>
                      <a:pt x="834813" y="1384233"/>
                      <a:pt x="143563" y="1413867"/>
                      <a:pt x="30162" y="1348250"/>
                    </a:cubicBezTo>
                    <a:cubicBezTo>
                      <a:pt x="-7938" y="984558"/>
                      <a:pt x="-14288" y="176367"/>
                      <a:pt x="36512" y="444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77" name="Google Shape;377;p22"/>
              <p:cNvSpPr/>
              <p:nvPr/>
            </p:nvSpPr>
            <p:spPr>
              <a:xfrm>
                <a:off x="4526280" y="1615294"/>
                <a:ext cx="1830076" cy="1402225"/>
              </a:xfrm>
              <a:prstGeom prst="roundRect">
                <a:avLst>
                  <a:gd fmla="val 11576" name="adj"/>
                </a:avLst>
              </a:prstGeom>
              <a:noFill/>
              <a:ln cap="flat" cmpd="sng" w="5715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378" name="Google Shape;378;p22"/>
              <p:cNvSpPr/>
              <p:nvPr/>
            </p:nvSpPr>
            <p:spPr>
              <a:xfrm rot="-5400000">
                <a:off x="4273866" y="2235444"/>
                <a:ext cx="309563" cy="161925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sp>
          <p:nvSpPr>
            <p:cNvPr id="379" name="Google Shape;379;p22"/>
            <p:cNvSpPr txBox="1"/>
            <p:nvPr/>
          </p:nvSpPr>
          <p:spPr>
            <a:xfrm>
              <a:off x="6518714" y="2910531"/>
              <a:ext cx="126641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rPr>
                <a:t>Your Title</a:t>
              </a:r>
              <a:endParaRPr sz="1100"/>
            </a:p>
          </p:txBody>
        </p:sp>
        <p:pic>
          <p:nvPicPr>
            <p:cNvPr id="380" name="Google Shape;380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838693" y="3370924"/>
              <a:ext cx="576546" cy="576546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381" name="Google Shape;381;p22"/>
            <p:cNvSpPr txBox="1"/>
            <p:nvPr/>
          </p:nvSpPr>
          <p:spPr>
            <a:xfrm>
              <a:off x="4350059" y="1805416"/>
              <a:ext cx="12371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rPr>
                <a:t>Your Title</a:t>
              </a:r>
              <a:endParaRPr sz="1100"/>
            </a:p>
          </p:txBody>
        </p:sp>
        <p:pic>
          <p:nvPicPr>
            <p:cNvPr id="382" name="Google Shape;382;p2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80356" y="2250852"/>
              <a:ext cx="576543" cy="576545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383" name="Google Shape;383;p22"/>
            <p:cNvSpPr txBox="1"/>
            <p:nvPr/>
          </p:nvSpPr>
          <p:spPr>
            <a:xfrm>
              <a:off x="4384492" y="3978263"/>
              <a:ext cx="116827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rPr>
                <a:t>Your Title</a:t>
              </a:r>
              <a:endParaRPr sz="1100"/>
            </a:p>
          </p:txBody>
        </p:sp>
        <p:pic>
          <p:nvPicPr>
            <p:cNvPr id="384" name="Google Shape;384;p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08626" y="4447177"/>
              <a:ext cx="588873" cy="588873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385" name="Google Shape;385;p22"/>
            <p:cNvSpPr txBox="1"/>
            <p:nvPr/>
          </p:nvSpPr>
          <p:spPr>
            <a:xfrm>
              <a:off x="6548625" y="5070139"/>
              <a:ext cx="1216502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2"/>
                  </a:solidFill>
                  <a:latin typeface="Mulish"/>
                  <a:ea typeface="Mulish"/>
                  <a:cs typeface="Mulish"/>
                  <a:sym typeface="Mulish"/>
                </a:rPr>
                <a:t>Your Title </a:t>
              </a:r>
              <a:endParaRPr sz="1100"/>
            </a:p>
          </p:txBody>
        </p:sp>
        <p:pic>
          <p:nvPicPr>
            <p:cNvPr id="386" name="Google Shape;386;p2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857486" y="5532697"/>
              <a:ext cx="588873" cy="588873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387" name="Google Shape;387;p22"/>
          <p:cNvGrpSpPr/>
          <p:nvPr/>
        </p:nvGrpSpPr>
        <p:grpSpPr>
          <a:xfrm>
            <a:off x="6086663" y="1766468"/>
            <a:ext cx="2662217" cy="732756"/>
            <a:chOff x="8128027" y="2451561"/>
            <a:chExt cx="3549623" cy="977008"/>
          </a:xfrm>
        </p:grpSpPr>
        <p:sp>
          <p:nvSpPr>
            <p:cNvPr id="388" name="Google Shape;388;p22"/>
            <p:cNvSpPr txBox="1"/>
            <p:nvPr/>
          </p:nvSpPr>
          <p:spPr>
            <a:xfrm>
              <a:off x="8128027" y="2451561"/>
              <a:ext cx="20040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Progress Two</a:t>
              </a:r>
              <a:endParaRPr sz="1100"/>
            </a:p>
          </p:txBody>
        </p:sp>
        <p:sp>
          <p:nvSpPr>
            <p:cNvPr id="389" name="Google Shape;389;p22"/>
            <p:cNvSpPr txBox="1"/>
            <p:nvPr/>
          </p:nvSpPr>
          <p:spPr>
            <a:xfrm>
              <a:off x="8128027" y="2843794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450+</a:t>
              </a:r>
              <a:endParaRPr sz="1100"/>
            </a:p>
          </p:txBody>
        </p:sp>
        <p:sp>
          <p:nvSpPr>
            <p:cNvPr id="390" name="Google Shape;390;p22"/>
            <p:cNvSpPr txBox="1"/>
            <p:nvPr/>
          </p:nvSpPr>
          <p:spPr>
            <a:xfrm>
              <a:off x="9534797" y="2843794"/>
              <a:ext cx="2142853" cy="5564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 adipiscing elit.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391" name="Google Shape;391;p22"/>
          <p:cNvGrpSpPr/>
          <p:nvPr/>
        </p:nvGrpSpPr>
        <p:grpSpPr>
          <a:xfrm>
            <a:off x="6086663" y="3387797"/>
            <a:ext cx="2662217" cy="732756"/>
            <a:chOff x="8128027" y="2451561"/>
            <a:chExt cx="3549623" cy="977008"/>
          </a:xfrm>
        </p:grpSpPr>
        <p:sp>
          <p:nvSpPr>
            <p:cNvPr id="392" name="Google Shape;392;p22"/>
            <p:cNvSpPr txBox="1"/>
            <p:nvPr/>
          </p:nvSpPr>
          <p:spPr>
            <a:xfrm>
              <a:off x="8128027" y="2451561"/>
              <a:ext cx="20040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Progress Four</a:t>
              </a:r>
              <a:endParaRPr sz="1100"/>
            </a:p>
          </p:txBody>
        </p:sp>
        <p:sp>
          <p:nvSpPr>
            <p:cNvPr id="393" name="Google Shape;393;p22"/>
            <p:cNvSpPr txBox="1"/>
            <p:nvPr/>
          </p:nvSpPr>
          <p:spPr>
            <a:xfrm>
              <a:off x="8128027" y="2843794"/>
              <a:ext cx="14658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650+</a:t>
              </a:r>
              <a:endParaRPr sz="1100"/>
            </a:p>
          </p:txBody>
        </p:sp>
        <p:sp>
          <p:nvSpPr>
            <p:cNvPr id="394" name="Google Shape;394;p22"/>
            <p:cNvSpPr txBox="1"/>
            <p:nvPr/>
          </p:nvSpPr>
          <p:spPr>
            <a:xfrm>
              <a:off x="9534797" y="2843794"/>
              <a:ext cx="2142853" cy="5564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 adipiscing elit.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395" name="Google Shape;395;p22"/>
          <p:cNvGrpSpPr/>
          <p:nvPr/>
        </p:nvGrpSpPr>
        <p:grpSpPr>
          <a:xfrm>
            <a:off x="478115" y="2618641"/>
            <a:ext cx="2578909" cy="732756"/>
            <a:chOff x="637486" y="3604110"/>
            <a:chExt cx="3438546" cy="977008"/>
          </a:xfrm>
        </p:grpSpPr>
        <p:sp>
          <p:nvSpPr>
            <p:cNvPr id="396" name="Google Shape;396;p22"/>
            <p:cNvSpPr txBox="1"/>
            <p:nvPr/>
          </p:nvSpPr>
          <p:spPr>
            <a:xfrm>
              <a:off x="2071972" y="3604110"/>
              <a:ext cx="20040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Progress Three</a:t>
              </a:r>
              <a:endParaRPr sz="1100"/>
            </a:p>
          </p:txBody>
        </p:sp>
        <p:sp>
          <p:nvSpPr>
            <p:cNvPr id="397" name="Google Shape;397;p22"/>
            <p:cNvSpPr txBox="1"/>
            <p:nvPr/>
          </p:nvSpPr>
          <p:spPr>
            <a:xfrm>
              <a:off x="2786691" y="3996343"/>
              <a:ext cx="1289341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550+</a:t>
              </a:r>
              <a:endParaRPr sz="1100"/>
            </a:p>
          </p:txBody>
        </p:sp>
        <p:sp>
          <p:nvSpPr>
            <p:cNvPr id="398" name="Google Shape;398;p22"/>
            <p:cNvSpPr txBox="1"/>
            <p:nvPr/>
          </p:nvSpPr>
          <p:spPr>
            <a:xfrm>
              <a:off x="637486" y="3996343"/>
              <a:ext cx="2142853" cy="5564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 adipiscing elit.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grpSp>
        <p:nvGrpSpPr>
          <p:cNvPr id="399" name="Google Shape;399;p22"/>
          <p:cNvGrpSpPr/>
          <p:nvPr/>
        </p:nvGrpSpPr>
        <p:grpSpPr>
          <a:xfrm>
            <a:off x="478115" y="926413"/>
            <a:ext cx="2578909" cy="732756"/>
            <a:chOff x="637486" y="3604110"/>
            <a:chExt cx="3438546" cy="977008"/>
          </a:xfrm>
        </p:grpSpPr>
        <p:sp>
          <p:nvSpPr>
            <p:cNvPr id="400" name="Google Shape;400;p22"/>
            <p:cNvSpPr txBox="1"/>
            <p:nvPr/>
          </p:nvSpPr>
          <p:spPr>
            <a:xfrm>
              <a:off x="2071972" y="3604110"/>
              <a:ext cx="20040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Progress One</a:t>
              </a:r>
              <a:endParaRPr sz="1100"/>
            </a:p>
          </p:txBody>
        </p:sp>
        <p:sp>
          <p:nvSpPr>
            <p:cNvPr id="401" name="Google Shape;401;p22"/>
            <p:cNvSpPr txBox="1"/>
            <p:nvPr/>
          </p:nvSpPr>
          <p:spPr>
            <a:xfrm>
              <a:off x="2786691" y="3996343"/>
              <a:ext cx="1289341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350+</a:t>
              </a:r>
              <a:endParaRPr sz="1100"/>
            </a:p>
          </p:txBody>
        </p:sp>
        <p:sp>
          <p:nvSpPr>
            <p:cNvPr id="402" name="Google Shape;402;p22"/>
            <p:cNvSpPr txBox="1"/>
            <p:nvPr/>
          </p:nvSpPr>
          <p:spPr>
            <a:xfrm>
              <a:off x="637486" y="3996343"/>
              <a:ext cx="2142853" cy="5564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amet consectetur adipiscing elit.</a:t>
              </a:r>
              <a:endParaRPr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Google Shape;407;p23"/>
          <p:cNvGrpSpPr/>
          <p:nvPr/>
        </p:nvGrpSpPr>
        <p:grpSpPr>
          <a:xfrm>
            <a:off x="566029" y="790284"/>
            <a:ext cx="8052792" cy="3562932"/>
            <a:chOff x="754705" y="1053712"/>
            <a:chExt cx="10737056" cy="4750576"/>
          </a:xfrm>
        </p:grpSpPr>
        <p:grpSp>
          <p:nvGrpSpPr>
            <p:cNvPr id="408" name="Google Shape;408;p23"/>
            <p:cNvGrpSpPr/>
            <p:nvPr/>
          </p:nvGrpSpPr>
          <p:grpSpPr>
            <a:xfrm>
              <a:off x="754705" y="1053712"/>
              <a:ext cx="6171200" cy="4750576"/>
              <a:chOff x="580148" y="1053712"/>
              <a:chExt cx="6171200" cy="4750576"/>
            </a:xfrm>
          </p:grpSpPr>
          <p:sp>
            <p:nvSpPr>
              <p:cNvPr id="409" name="Google Shape;409;p23"/>
              <p:cNvSpPr/>
              <p:nvPr/>
            </p:nvSpPr>
            <p:spPr>
              <a:xfrm rot="5400000">
                <a:off x="2998034" y="1053712"/>
                <a:ext cx="1316182" cy="1316182"/>
              </a:xfrm>
              <a:prstGeom prst="blockArc">
                <a:avLst>
                  <a:gd fmla="val 10161298" name="adj1"/>
                  <a:gd fmla="val 21575487" name="adj2"/>
                  <a:gd fmla="val 13405" name="adj3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0" name="Google Shape;410;p23"/>
              <p:cNvSpPr/>
              <p:nvPr/>
            </p:nvSpPr>
            <p:spPr>
              <a:xfrm flipH="1" rot="-5400000">
                <a:off x="3012498" y="2196331"/>
                <a:ext cx="1316182" cy="1316182"/>
              </a:xfrm>
              <a:prstGeom prst="blockArc">
                <a:avLst>
                  <a:gd fmla="val 10800000" name="adj1"/>
                  <a:gd fmla="val 218804" name="adj2"/>
                  <a:gd fmla="val 13070" name="adj3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1" name="Google Shape;411;p23"/>
              <p:cNvSpPr/>
              <p:nvPr/>
            </p:nvSpPr>
            <p:spPr>
              <a:xfrm rot="5400000">
                <a:off x="2998032" y="3343935"/>
                <a:ext cx="1316182" cy="1316182"/>
              </a:xfrm>
              <a:prstGeom prst="blockArc">
                <a:avLst>
                  <a:gd fmla="val 10800000" name="adj1"/>
                  <a:gd fmla="val 6" name="adj2"/>
                  <a:gd fmla="val 12891" name="adj3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2" name="Google Shape;412;p23"/>
              <p:cNvSpPr/>
              <p:nvPr/>
            </p:nvSpPr>
            <p:spPr>
              <a:xfrm flipH="1" rot="-5400000">
                <a:off x="3012498" y="4488106"/>
                <a:ext cx="1316182" cy="1316182"/>
              </a:xfrm>
              <a:prstGeom prst="blockArc">
                <a:avLst>
                  <a:gd fmla="val 10800000" name="adj1"/>
                  <a:gd fmla="val 1161025" name="adj2"/>
                  <a:gd fmla="val 13068" name="adj3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3" name="Google Shape;413;p23"/>
              <p:cNvSpPr/>
              <p:nvPr/>
            </p:nvSpPr>
            <p:spPr>
              <a:xfrm>
                <a:off x="580148" y="1271855"/>
                <a:ext cx="3497369" cy="855571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4" name="Google Shape;414;p23"/>
              <p:cNvSpPr/>
              <p:nvPr/>
            </p:nvSpPr>
            <p:spPr>
              <a:xfrm>
                <a:off x="580148" y="3572523"/>
                <a:ext cx="3497369" cy="855571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5" name="Google Shape;415;p23"/>
              <p:cNvSpPr/>
              <p:nvPr/>
            </p:nvSpPr>
            <p:spPr>
              <a:xfrm>
                <a:off x="726463" y="1395916"/>
                <a:ext cx="581880" cy="58984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16" name="Google Shape;416;p23"/>
              <p:cNvSpPr/>
              <p:nvPr/>
            </p:nvSpPr>
            <p:spPr>
              <a:xfrm>
                <a:off x="726463" y="3707507"/>
                <a:ext cx="581880" cy="58984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417" name="Google Shape;417;p23"/>
              <p:cNvCxnSpPr/>
              <p:nvPr/>
            </p:nvCxnSpPr>
            <p:spPr>
              <a:xfrm>
                <a:off x="4314214" y="1701664"/>
                <a:ext cx="474067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418" name="Google Shape;418;p23"/>
              <p:cNvSpPr/>
              <p:nvPr/>
            </p:nvSpPr>
            <p:spPr>
              <a:xfrm>
                <a:off x="4776955" y="1202628"/>
                <a:ext cx="944287" cy="944287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419" name="Google Shape;419;p23"/>
              <p:cNvCxnSpPr/>
              <p:nvPr/>
            </p:nvCxnSpPr>
            <p:spPr>
              <a:xfrm>
                <a:off x="2538431" y="2856609"/>
                <a:ext cx="474067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420" name="Google Shape;420;p23"/>
              <p:cNvSpPr/>
              <p:nvPr/>
            </p:nvSpPr>
            <p:spPr>
              <a:xfrm>
                <a:off x="1594144" y="2372077"/>
                <a:ext cx="944287" cy="944287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cxnSp>
            <p:nvCxnSpPr>
              <p:cNvPr id="421" name="Google Shape;421;p23"/>
              <p:cNvCxnSpPr/>
              <p:nvPr/>
            </p:nvCxnSpPr>
            <p:spPr>
              <a:xfrm>
                <a:off x="4302888" y="4000309"/>
                <a:ext cx="474067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422" name="Google Shape;422;p23"/>
              <p:cNvCxnSpPr/>
              <p:nvPr/>
            </p:nvCxnSpPr>
            <p:spPr>
              <a:xfrm>
                <a:off x="2523965" y="5131702"/>
                <a:ext cx="474067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dash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423" name="Google Shape;423;p23"/>
              <p:cNvSpPr/>
              <p:nvPr/>
            </p:nvSpPr>
            <p:spPr>
              <a:xfrm>
                <a:off x="4693436" y="3533108"/>
                <a:ext cx="944287" cy="944287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24" name="Google Shape;424;p23"/>
              <p:cNvSpPr/>
              <p:nvPr/>
            </p:nvSpPr>
            <p:spPr>
              <a:xfrm>
                <a:off x="1620534" y="4695727"/>
                <a:ext cx="944287" cy="944287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25" name="Google Shape;425;p23"/>
              <p:cNvSpPr txBox="1"/>
              <p:nvPr/>
            </p:nvSpPr>
            <p:spPr>
              <a:xfrm>
                <a:off x="4819498" y="1474716"/>
                <a:ext cx="8592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50</a:t>
                </a:r>
                <a:r>
                  <a:rPr b="1" baseline="30000" lang="id" sz="15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  <p:sp>
            <p:nvSpPr>
              <p:cNvPr id="426" name="Google Shape;426;p23"/>
              <p:cNvSpPr txBox="1"/>
              <p:nvPr/>
            </p:nvSpPr>
            <p:spPr>
              <a:xfrm>
                <a:off x="762609" y="1506173"/>
                <a:ext cx="5095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01</a:t>
                </a:r>
                <a:endParaRPr sz="1100"/>
              </a:p>
            </p:txBody>
          </p:sp>
          <p:grpSp>
            <p:nvGrpSpPr>
              <p:cNvPr id="427" name="Google Shape;427;p23"/>
              <p:cNvGrpSpPr/>
              <p:nvPr/>
            </p:nvGrpSpPr>
            <p:grpSpPr>
              <a:xfrm>
                <a:off x="1383578" y="1360381"/>
                <a:ext cx="2241692" cy="678519"/>
                <a:chOff x="5878746" y="1273954"/>
                <a:chExt cx="2241692" cy="678519"/>
              </a:xfrm>
            </p:grpSpPr>
            <p:sp>
              <p:nvSpPr>
                <p:cNvPr id="428" name="Google Shape;428;p23"/>
                <p:cNvSpPr txBox="1"/>
                <p:nvPr/>
              </p:nvSpPr>
              <p:spPr>
                <a:xfrm>
                  <a:off x="5878746" y="1273954"/>
                  <a:ext cx="19548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Your Title</a:t>
                  </a:r>
                  <a:endParaRPr sz="1100"/>
                </a:p>
              </p:txBody>
            </p:sp>
            <p:sp>
              <p:nvSpPr>
                <p:cNvPr id="429" name="Google Shape;429;p23"/>
                <p:cNvSpPr txBox="1"/>
                <p:nvPr/>
              </p:nvSpPr>
              <p:spPr>
                <a:xfrm>
                  <a:off x="5878746" y="1643286"/>
                  <a:ext cx="2241692" cy="3091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430" name="Google Shape;430;p23"/>
              <p:cNvSpPr txBox="1"/>
              <p:nvPr/>
            </p:nvSpPr>
            <p:spPr>
              <a:xfrm>
                <a:off x="1636687" y="2644165"/>
                <a:ext cx="8592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60</a:t>
                </a:r>
                <a:r>
                  <a:rPr b="1" baseline="30000" lang="id" sz="15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  <p:grpSp>
            <p:nvGrpSpPr>
              <p:cNvPr id="431" name="Google Shape;431;p23"/>
              <p:cNvGrpSpPr/>
              <p:nvPr/>
            </p:nvGrpSpPr>
            <p:grpSpPr>
              <a:xfrm>
                <a:off x="1383578" y="3661049"/>
                <a:ext cx="2241692" cy="678519"/>
                <a:chOff x="5979703" y="3664091"/>
                <a:chExt cx="2241692" cy="678519"/>
              </a:xfrm>
            </p:grpSpPr>
            <p:sp>
              <p:nvSpPr>
                <p:cNvPr id="432" name="Google Shape;432;p23"/>
                <p:cNvSpPr txBox="1"/>
                <p:nvPr/>
              </p:nvSpPr>
              <p:spPr>
                <a:xfrm>
                  <a:off x="5979703" y="3664091"/>
                  <a:ext cx="13788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Your Title</a:t>
                  </a:r>
                  <a:endParaRPr sz="1100"/>
                </a:p>
              </p:txBody>
            </p:sp>
            <p:sp>
              <p:nvSpPr>
                <p:cNvPr id="433" name="Google Shape;433;p23"/>
                <p:cNvSpPr txBox="1"/>
                <p:nvPr/>
              </p:nvSpPr>
              <p:spPr>
                <a:xfrm>
                  <a:off x="5979703" y="4033423"/>
                  <a:ext cx="2241692" cy="3091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434" name="Google Shape;434;p23"/>
              <p:cNvSpPr txBox="1"/>
              <p:nvPr/>
            </p:nvSpPr>
            <p:spPr>
              <a:xfrm>
                <a:off x="762609" y="3817764"/>
                <a:ext cx="5095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03</a:t>
                </a:r>
                <a:endParaRPr sz="1100"/>
              </a:p>
            </p:txBody>
          </p:sp>
          <p:sp>
            <p:nvSpPr>
              <p:cNvPr id="435" name="Google Shape;435;p23"/>
              <p:cNvSpPr txBox="1"/>
              <p:nvPr/>
            </p:nvSpPr>
            <p:spPr>
              <a:xfrm>
                <a:off x="4759238" y="3805196"/>
                <a:ext cx="8592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70</a:t>
                </a:r>
                <a:r>
                  <a:rPr b="1" baseline="30000" lang="id" sz="1500">
                    <a:solidFill>
                      <a:schemeClr val="accent1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  <p:sp>
            <p:nvSpPr>
              <p:cNvPr id="436" name="Google Shape;436;p23"/>
              <p:cNvSpPr/>
              <p:nvPr/>
            </p:nvSpPr>
            <p:spPr>
              <a:xfrm>
                <a:off x="3242588" y="4718411"/>
                <a:ext cx="3497369" cy="855571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37" name="Google Shape;437;p23"/>
              <p:cNvSpPr/>
              <p:nvPr/>
            </p:nvSpPr>
            <p:spPr>
              <a:xfrm>
                <a:off x="6010052" y="4844335"/>
                <a:ext cx="581880" cy="58984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38" name="Google Shape;438;p23"/>
              <p:cNvSpPr txBox="1"/>
              <p:nvPr/>
            </p:nvSpPr>
            <p:spPr>
              <a:xfrm>
                <a:off x="6046198" y="4954592"/>
                <a:ext cx="5095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04</a:t>
                </a:r>
                <a:endParaRPr sz="1100"/>
              </a:p>
            </p:txBody>
          </p:sp>
          <p:sp>
            <p:nvSpPr>
              <p:cNvPr id="439" name="Google Shape;439;p23"/>
              <p:cNvSpPr txBox="1"/>
              <p:nvPr/>
            </p:nvSpPr>
            <p:spPr>
              <a:xfrm>
                <a:off x="1697535" y="4967815"/>
                <a:ext cx="790284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80</a:t>
                </a:r>
                <a:r>
                  <a:rPr b="1" baseline="30000" lang="id" sz="15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%</a:t>
                </a:r>
                <a:endParaRPr sz="1100"/>
              </a:p>
            </p:txBody>
          </p:sp>
          <p:sp>
            <p:nvSpPr>
              <p:cNvPr id="440" name="Google Shape;440;p23"/>
              <p:cNvSpPr/>
              <p:nvPr/>
            </p:nvSpPr>
            <p:spPr>
              <a:xfrm>
                <a:off x="3253979" y="2431089"/>
                <a:ext cx="3497369" cy="855571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41" name="Google Shape;441;p23"/>
              <p:cNvSpPr/>
              <p:nvPr/>
            </p:nvSpPr>
            <p:spPr>
              <a:xfrm>
                <a:off x="6021443" y="2557013"/>
                <a:ext cx="581880" cy="58984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448792" sx="99000" rotWithShape="0" algn="ctr" dir="4740000" dist="137063" sy="99000">
                  <a:srgbClr val="000000">
                    <a:alpha val="1098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42" name="Google Shape;442;p23"/>
              <p:cNvSpPr txBox="1"/>
              <p:nvPr/>
            </p:nvSpPr>
            <p:spPr>
              <a:xfrm>
                <a:off x="6057589" y="2667270"/>
                <a:ext cx="5095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rPr>
                  <a:t>02</a:t>
                </a:r>
                <a:endParaRPr sz="1100"/>
              </a:p>
            </p:txBody>
          </p:sp>
          <p:grpSp>
            <p:nvGrpSpPr>
              <p:cNvPr id="443" name="Google Shape;443;p23"/>
              <p:cNvGrpSpPr/>
              <p:nvPr/>
            </p:nvGrpSpPr>
            <p:grpSpPr>
              <a:xfrm>
                <a:off x="3670589" y="2519615"/>
                <a:ext cx="2241692" cy="678519"/>
                <a:chOff x="8238773" y="2480724"/>
                <a:chExt cx="2241692" cy="678519"/>
              </a:xfrm>
            </p:grpSpPr>
            <p:sp>
              <p:nvSpPr>
                <p:cNvPr id="444" name="Google Shape;444;p23"/>
                <p:cNvSpPr txBox="1"/>
                <p:nvPr/>
              </p:nvSpPr>
              <p:spPr>
                <a:xfrm>
                  <a:off x="9101608" y="2480724"/>
                  <a:ext cx="13788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Your Title </a:t>
                  </a:r>
                  <a:endParaRPr sz="1100"/>
                </a:p>
              </p:txBody>
            </p:sp>
            <p:sp>
              <p:nvSpPr>
                <p:cNvPr id="445" name="Google Shape;445;p23"/>
                <p:cNvSpPr txBox="1"/>
                <p:nvPr/>
              </p:nvSpPr>
              <p:spPr>
                <a:xfrm>
                  <a:off x="8238773" y="2850056"/>
                  <a:ext cx="2241692" cy="3091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grpSp>
            <p:nvGrpSpPr>
              <p:cNvPr id="446" name="Google Shape;446;p23"/>
              <p:cNvGrpSpPr/>
              <p:nvPr/>
            </p:nvGrpSpPr>
            <p:grpSpPr>
              <a:xfrm>
                <a:off x="3670589" y="4806937"/>
                <a:ext cx="2241692" cy="678519"/>
                <a:chOff x="8165757" y="4821199"/>
                <a:chExt cx="2241692" cy="678519"/>
              </a:xfrm>
            </p:grpSpPr>
            <p:sp>
              <p:nvSpPr>
                <p:cNvPr id="447" name="Google Shape;447;p23"/>
                <p:cNvSpPr txBox="1"/>
                <p:nvPr/>
              </p:nvSpPr>
              <p:spPr>
                <a:xfrm>
                  <a:off x="9028592" y="4821199"/>
                  <a:ext cx="13788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Your Title</a:t>
                  </a:r>
                  <a:endParaRPr sz="1100"/>
                </a:p>
              </p:txBody>
            </p:sp>
            <p:sp>
              <p:nvSpPr>
                <p:cNvPr id="448" name="Google Shape;448;p23"/>
                <p:cNvSpPr txBox="1"/>
                <p:nvPr/>
              </p:nvSpPr>
              <p:spPr>
                <a:xfrm>
                  <a:off x="8165757" y="5190531"/>
                  <a:ext cx="2241692" cy="3091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l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</a:t>
                  </a:r>
                  <a:endParaRPr sz="9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449" name="Google Shape;449;p23"/>
              <p:cNvSpPr/>
              <p:nvPr/>
            </p:nvSpPr>
            <p:spPr>
              <a:xfrm>
                <a:off x="4792802" y="1203447"/>
                <a:ext cx="912592" cy="942648"/>
              </a:xfrm>
              <a:prstGeom prst="arc">
                <a:avLst>
                  <a:gd fmla="val 15877550" name="adj1"/>
                  <a:gd fmla="val 5790967" name="adj2"/>
                </a:avLst>
              </a:prstGeom>
              <a:noFill/>
              <a:ln cap="rnd" cmpd="sng" w="6350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50" name="Google Shape;450;p23"/>
              <p:cNvSpPr/>
              <p:nvPr/>
            </p:nvSpPr>
            <p:spPr>
              <a:xfrm>
                <a:off x="1609991" y="2372896"/>
                <a:ext cx="912592" cy="942648"/>
              </a:xfrm>
              <a:prstGeom prst="arc">
                <a:avLst>
                  <a:gd fmla="val 15877550" name="adj1"/>
                  <a:gd fmla="val 8033558" name="adj2"/>
                </a:avLst>
              </a:prstGeom>
              <a:noFill/>
              <a:ln cap="rnd" cmpd="sng" w="6350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51" name="Google Shape;451;p23"/>
              <p:cNvSpPr/>
              <p:nvPr/>
            </p:nvSpPr>
            <p:spPr>
              <a:xfrm>
                <a:off x="4709283" y="3533927"/>
                <a:ext cx="912592" cy="942648"/>
              </a:xfrm>
              <a:prstGeom prst="arc">
                <a:avLst>
                  <a:gd fmla="val 15877550" name="adj1"/>
                  <a:gd fmla="val 11133090" name="adj2"/>
                </a:avLst>
              </a:prstGeom>
              <a:noFill/>
              <a:ln cap="rnd" cmpd="sng" w="6350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52" name="Google Shape;452;p23"/>
              <p:cNvSpPr/>
              <p:nvPr/>
            </p:nvSpPr>
            <p:spPr>
              <a:xfrm>
                <a:off x="1636381" y="4696546"/>
                <a:ext cx="912592" cy="942648"/>
              </a:xfrm>
              <a:prstGeom prst="arc">
                <a:avLst>
                  <a:gd fmla="val 15877550" name="adj1"/>
                  <a:gd fmla="val 12411610" name="adj2"/>
                </a:avLst>
              </a:prstGeom>
              <a:noFill/>
              <a:ln cap="rnd" cmpd="sng" w="6350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rgbClr val="3F3F3F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</p:grpSp>
        <p:grpSp>
          <p:nvGrpSpPr>
            <p:cNvPr id="453" name="Google Shape;453;p23"/>
            <p:cNvGrpSpPr/>
            <p:nvPr/>
          </p:nvGrpSpPr>
          <p:grpSpPr>
            <a:xfrm>
              <a:off x="7326667" y="1358095"/>
              <a:ext cx="4165094" cy="4141811"/>
              <a:chOff x="1273636" y="1358095"/>
              <a:chExt cx="4165094" cy="4141811"/>
            </a:xfrm>
          </p:grpSpPr>
          <p:grpSp>
            <p:nvGrpSpPr>
              <p:cNvPr id="454" name="Google Shape;454;p23"/>
              <p:cNvGrpSpPr/>
              <p:nvPr/>
            </p:nvGrpSpPr>
            <p:grpSpPr>
              <a:xfrm>
                <a:off x="1284956" y="1358095"/>
                <a:ext cx="4153774" cy="1754326"/>
                <a:chOff x="708710" y="809679"/>
                <a:chExt cx="4153774" cy="1754326"/>
              </a:xfrm>
            </p:grpSpPr>
            <p:sp>
              <p:nvSpPr>
                <p:cNvPr id="455" name="Google Shape;455;p23"/>
                <p:cNvSpPr txBox="1"/>
                <p:nvPr/>
              </p:nvSpPr>
              <p:spPr>
                <a:xfrm>
                  <a:off x="708710" y="809679"/>
                  <a:ext cx="4153774" cy="1754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4100">
                      <a:solidFill>
                        <a:schemeClr val="dk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Bullet Infographic</a:t>
                  </a:r>
                  <a:endParaRPr sz="1100"/>
                </a:p>
              </p:txBody>
            </p:sp>
            <p:sp>
              <p:nvSpPr>
                <p:cNvPr id="456" name="Google Shape;456;p23"/>
                <p:cNvSpPr/>
                <p:nvPr/>
              </p:nvSpPr>
              <p:spPr>
                <a:xfrm>
                  <a:off x="857040" y="809679"/>
                  <a:ext cx="112653" cy="11265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457" name="Google Shape;457;p23"/>
                <p:cNvSpPr/>
                <p:nvPr/>
              </p:nvSpPr>
              <p:spPr>
                <a:xfrm>
                  <a:off x="988743" y="809679"/>
                  <a:ext cx="112653" cy="11265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accent2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458" name="Google Shape;458;p23"/>
                <p:cNvSpPr/>
                <p:nvPr/>
              </p:nvSpPr>
              <p:spPr>
                <a:xfrm>
                  <a:off x="1120446" y="809679"/>
                  <a:ext cx="112653" cy="11265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459" name="Google Shape;459;p23"/>
                <p:cNvSpPr/>
                <p:nvPr/>
              </p:nvSpPr>
              <p:spPr>
                <a:xfrm>
                  <a:off x="1252149" y="809679"/>
                  <a:ext cx="112653" cy="11265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</p:grpSp>
          <p:sp>
            <p:nvSpPr>
              <p:cNvPr id="460" name="Google Shape;460;p23"/>
              <p:cNvSpPr txBox="1"/>
              <p:nvPr/>
            </p:nvSpPr>
            <p:spPr>
              <a:xfrm>
                <a:off x="1284956" y="3188097"/>
                <a:ext cx="4153774" cy="549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rPr>
                  <a:t>Lorem ipsum dolor sit amet, consectetur adipiscing elit, sed do eiusmod tempor incididunt ut labore et dolore.</a:t>
                </a:r>
                <a:endParaRPr sz="1100"/>
              </a:p>
            </p:txBody>
          </p:sp>
          <p:grpSp>
            <p:nvGrpSpPr>
              <p:cNvPr id="461" name="Google Shape;461;p23"/>
              <p:cNvGrpSpPr/>
              <p:nvPr/>
            </p:nvGrpSpPr>
            <p:grpSpPr>
              <a:xfrm>
                <a:off x="1273636" y="4011399"/>
                <a:ext cx="3494080" cy="1488507"/>
                <a:chOff x="1403988" y="4011399"/>
                <a:chExt cx="3494080" cy="1488507"/>
              </a:xfrm>
            </p:grpSpPr>
            <p:sp>
              <p:nvSpPr>
                <p:cNvPr id="462" name="Google Shape;462;p23"/>
                <p:cNvSpPr txBox="1"/>
                <p:nvPr/>
              </p:nvSpPr>
              <p:spPr>
                <a:xfrm>
                  <a:off x="1835795" y="4477372"/>
                  <a:ext cx="3062273" cy="55643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dk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Lorem ipsum dolor sit amet, consectetur adipiscing elit, sed do eiusmod tempor.</a:t>
                  </a:r>
                  <a:endParaRPr sz="900">
                    <a:solidFill>
                      <a:schemeClr val="dk1"/>
                    </a:solidFill>
                    <a:latin typeface="Mulish"/>
                    <a:ea typeface="Mulish"/>
                    <a:cs typeface="Mulish"/>
                    <a:sym typeface="Mulish"/>
                  </a:endParaRPr>
                </a:p>
              </p:txBody>
            </p:sp>
            <p:sp>
              <p:nvSpPr>
                <p:cNvPr id="463" name="Google Shape;463;p23"/>
                <p:cNvSpPr txBox="1"/>
                <p:nvPr/>
              </p:nvSpPr>
              <p:spPr>
                <a:xfrm>
                  <a:off x="1835795" y="4067099"/>
                  <a:ext cx="2775857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id" sz="1400">
                      <a:solidFill>
                        <a:schemeClr val="accent1"/>
                      </a:solidFill>
                      <a:latin typeface="Mulish"/>
                      <a:ea typeface="Mulish"/>
                      <a:cs typeface="Mulish"/>
                      <a:sym typeface="Mulish"/>
                    </a:rPr>
                    <a:t>Insert Your Text Here</a:t>
                  </a:r>
                  <a:endParaRPr sz="1100"/>
                </a:p>
              </p:txBody>
            </p:sp>
            <p:pic>
              <p:nvPicPr>
                <p:cNvPr descr="Circle with right arrow" id="464" name="Google Shape;464;p23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0" r="0" t="0"/>
                <a:stretch/>
              </p:blipFill>
              <p:spPr>
                <a:xfrm rot="8199784">
                  <a:off x="1474318" y="4081729"/>
                  <a:ext cx="340073" cy="34007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65" name="Google Shape;465;p23"/>
                <p:cNvGrpSpPr/>
                <p:nvPr/>
              </p:nvGrpSpPr>
              <p:grpSpPr>
                <a:xfrm>
                  <a:off x="1835795" y="5192129"/>
                  <a:ext cx="1484370" cy="307777"/>
                  <a:chOff x="6871780" y="5630938"/>
                  <a:chExt cx="1484370" cy="307777"/>
                </a:xfrm>
              </p:grpSpPr>
              <p:sp>
                <p:nvSpPr>
                  <p:cNvPr id="466" name="Google Shape;466;p23"/>
                  <p:cNvSpPr txBox="1"/>
                  <p:nvPr/>
                </p:nvSpPr>
                <p:spPr>
                  <a:xfrm>
                    <a:off x="6871780" y="5630938"/>
                    <a:ext cx="984534" cy="30777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id" sz="1100">
                        <a:solidFill>
                          <a:schemeClr val="dk1"/>
                        </a:solidFill>
                        <a:latin typeface="Mulish"/>
                        <a:ea typeface="Mulish"/>
                        <a:cs typeface="Mulish"/>
                        <a:sym typeface="Mulish"/>
                      </a:rPr>
                      <a:t>See More</a:t>
                    </a:r>
                    <a:endParaRPr sz="1100"/>
                  </a:p>
                </p:txBody>
              </p:sp>
              <p:cxnSp>
                <p:nvCxnSpPr>
                  <p:cNvPr id="467" name="Google Shape;467;p23"/>
                  <p:cNvCxnSpPr/>
                  <p:nvPr/>
                </p:nvCxnSpPr>
                <p:spPr>
                  <a:xfrm>
                    <a:off x="7856314" y="5784826"/>
                    <a:ext cx="499836" cy="0"/>
                  </a:xfrm>
                  <a:prstGeom prst="straightConnector1">
                    <a:avLst/>
                  </a:prstGeom>
                  <a:noFill/>
                  <a:ln cap="flat" cmpd="sng" w="9525">
                    <a:solidFill>
                      <a:schemeClr val="dk1"/>
                    </a:solidFill>
                    <a:prstDash val="solid"/>
                    <a:miter lim="800000"/>
                    <a:headEnd len="sm" w="sm" type="none"/>
                    <a:tailEnd len="med" w="med" type="triangle"/>
                  </a:ln>
                </p:spPr>
              </p:cxnSp>
            </p:grpSp>
          </p:grp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24"/>
          <p:cNvGrpSpPr/>
          <p:nvPr/>
        </p:nvGrpSpPr>
        <p:grpSpPr>
          <a:xfrm>
            <a:off x="1045472" y="2049856"/>
            <a:ext cx="1457325" cy="1457325"/>
            <a:chOff x="1428399" y="2369280"/>
            <a:chExt cx="1943100" cy="1943100"/>
          </a:xfrm>
        </p:grpSpPr>
        <p:sp>
          <p:nvSpPr>
            <p:cNvPr id="473" name="Google Shape;473;p24"/>
            <p:cNvSpPr/>
            <p:nvPr/>
          </p:nvSpPr>
          <p:spPr>
            <a:xfrm>
              <a:off x="1523649" y="2464530"/>
              <a:ext cx="1752600" cy="17526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08000" rotWithShape="0" dir="16200000" dist="38100">
                <a:srgbClr val="000000">
                  <a:alpha val="470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474" name="Google Shape;474;p24"/>
            <p:cNvSpPr/>
            <p:nvPr/>
          </p:nvSpPr>
          <p:spPr>
            <a:xfrm>
              <a:off x="2232309" y="3163189"/>
              <a:ext cx="335280" cy="177641"/>
            </a:xfrm>
            <a:prstGeom prst="triangl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 </a:t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pic>
          <p:nvPicPr>
            <p:cNvPr id="475" name="Google Shape;475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183379" y="2634799"/>
              <a:ext cx="433140" cy="433140"/>
            </a:xfrm>
            <a:custGeom>
              <a:rect b="b" l="l" r="r" t="t"/>
              <a:pathLst>
                <a:path extrusionOk="0" h="710146" w="685800">
                  <a:moveTo>
                    <a:pt x="0" y="0"/>
                  </a:moveTo>
                  <a:lnTo>
                    <a:pt x="685800" y="0"/>
                  </a:lnTo>
                  <a:lnTo>
                    <a:pt x="685800" y="710146"/>
                  </a:lnTo>
                  <a:lnTo>
                    <a:pt x="0" y="710146"/>
                  </a:ln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476" name="Google Shape;476;p24"/>
            <p:cNvSpPr/>
            <p:nvPr/>
          </p:nvSpPr>
          <p:spPr>
            <a:xfrm>
              <a:off x="1428399" y="2369280"/>
              <a:ext cx="1943100" cy="1943100"/>
            </a:xfrm>
            <a:prstGeom prst="pie">
              <a:avLst>
                <a:gd fmla="val 0" name="adj1"/>
                <a:gd fmla="val 10798184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477" name="Google Shape;477;p24"/>
            <p:cNvSpPr txBox="1"/>
            <p:nvPr/>
          </p:nvSpPr>
          <p:spPr>
            <a:xfrm>
              <a:off x="1932873" y="3548147"/>
              <a:ext cx="9341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350+</a:t>
              </a:r>
              <a:endParaRPr sz="1100"/>
            </a:p>
          </p:txBody>
        </p:sp>
      </p:grpSp>
      <p:grpSp>
        <p:nvGrpSpPr>
          <p:cNvPr id="478" name="Google Shape;478;p24"/>
          <p:cNvGrpSpPr/>
          <p:nvPr/>
        </p:nvGrpSpPr>
        <p:grpSpPr>
          <a:xfrm>
            <a:off x="2909222" y="2049856"/>
            <a:ext cx="1457325" cy="1457325"/>
            <a:chOff x="3913399" y="2369280"/>
            <a:chExt cx="1943100" cy="1943100"/>
          </a:xfrm>
        </p:grpSpPr>
        <p:grpSp>
          <p:nvGrpSpPr>
            <p:cNvPr id="479" name="Google Shape;479;p24"/>
            <p:cNvGrpSpPr/>
            <p:nvPr/>
          </p:nvGrpSpPr>
          <p:grpSpPr>
            <a:xfrm>
              <a:off x="3913399" y="2369280"/>
              <a:ext cx="1943100" cy="1943100"/>
              <a:chOff x="2843021" y="2369280"/>
              <a:chExt cx="1943100" cy="1943100"/>
            </a:xfrm>
          </p:grpSpPr>
          <p:sp>
            <p:nvSpPr>
              <p:cNvPr id="480" name="Google Shape;480;p24"/>
              <p:cNvSpPr/>
              <p:nvPr/>
            </p:nvSpPr>
            <p:spPr>
              <a:xfrm>
                <a:off x="2938271" y="2464530"/>
                <a:ext cx="1752600" cy="1752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08000" rotWithShape="0" dir="16200000" dist="38100">
                  <a:srgbClr val="000000">
                    <a:alpha val="4705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81" name="Google Shape;481;p24"/>
              <p:cNvSpPr/>
              <p:nvPr/>
            </p:nvSpPr>
            <p:spPr>
              <a:xfrm>
                <a:off x="2843021" y="2369280"/>
                <a:ext cx="1943100" cy="1943100"/>
              </a:xfrm>
              <a:prstGeom prst="pie">
                <a:avLst>
                  <a:gd fmla="val 0" name="adj1"/>
                  <a:gd fmla="val 10798187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82" name="Google Shape;482;p24"/>
              <p:cNvSpPr/>
              <p:nvPr/>
            </p:nvSpPr>
            <p:spPr>
              <a:xfrm>
                <a:off x="3646931" y="3163189"/>
                <a:ext cx="335280" cy="177641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pic>
            <p:nvPicPr>
              <p:cNvPr id="483" name="Google Shape;483;p24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598001" y="2619543"/>
                <a:ext cx="433140" cy="433140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</p:grpSp>
        <p:sp>
          <p:nvSpPr>
            <p:cNvPr id="484" name="Google Shape;484;p24"/>
            <p:cNvSpPr txBox="1"/>
            <p:nvPr/>
          </p:nvSpPr>
          <p:spPr>
            <a:xfrm>
              <a:off x="4417873" y="3543301"/>
              <a:ext cx="9341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450+</a:t>
              </a:r>
              <a:endParaRPr sz="1100"/>
            </a:p>
          </p:txBody>
        </p:sp>
      </p:grpSp>
      <p:grpSp>
        <p:nvGrpSpPr>
          <p:cNvPr id="485" name="Google Shape;485;p24"/>
          <p:cNvGrpSpPr/>
          <p:nvPr/>
        </p:nvGrpSpPr>
        <p:grpSpPr>
          <a:xfrm>
            <a:off x="4772972" y="2049856"/>
            <a:ext cx="1457325" cy="1457325"/>
            <a:chOff x="6398399" y="2369280"/>
            <a:chExt cx="1943100" cy="1943100"/>
          </a:xfrm>
        </p:grpSpPr>
        <p:grpSp>
          <p:nvGrpSpPr>
            <p:cNvPr id="486" name="Google Shape;486;p24"/>
            <p:cNvGrpSpPr/>
            <p:nvPr/>
          </p:nvGrpSpPr>
          <p:grpSpPr>
            <a:xfrm>
              <a:off x="6398399" y="2369280"/>
              <a:ext cx="1943100" cy="1943100"/>
              <a:chOff x="5124450" y="2369280"/>
              <a:chExt cx="1943100" cy="1943100"/>
            </a:xfrm>
          </p:grpSpPr>
          <p:sp>
            <p:nvSpPr>
              <p:cNvPr id="487" name="Google Shape;487;p24"/>
              <p:cNvSpPr/>
              <p:nvPr/>
            </p:nvSpPr>
            <p:spPr>
              <a:xfrm>
                <a:off x="5219700" y="2464530"/>
                <a:ext cx="1752600" cy="1752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08000" rotWithShape="0" dir="16200000" dist="38100">
                  <a:srgbClr val="000000">
                    <a:alpha val="4705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88" name="Google Shape;488;p24"/>
              <p:cNvSpPr/>
              <p:nvPr/>
            </p:nvSpPr>
            <p:spPr>
              <a:xfrm>
                <a:off x="5124450" y="2369280"/>
                <a:ext cx="1943100" cy="1943100"/>
              </a:xfrm>
              <a:prstGeom prst="pie">
                <a:avLst>
                  <a:gd fmla="val 0" name="adj1"/>
                  <a:gd fmla="val 10798192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89" name="Google Shape;489;p24"/>
              <p:cNvSpPr/>
              <p:nvPr/>
            </p:nvSpPr>
            <p:spPr>
              <a:xfrm>
                <a:off x="5928360" y="3163189"/>
                <a:ext cx="335280" cy="177641"/>
              </a:xfrm>
              <a:prstGeom prst="triangle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pic>
            <p:nvPicPr>
              <p:cNvPr id="490" name="Google Shape;490;p2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5879431" y="2634799"/>
                <a:ext cx="433139" cy="433139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</p:grpSp>
        <p:sp>
          <p:nvSpPr>
            <p:cNvPr id="491" name="Google Shape;491;p24"/>
            <p:cNvSpPr txBox="1"/>
            <p:nvPr/>
          </p:nvSpPr>
          <p:spPr>
            <a:xfrm>
              <a:off x="6902873" y="3543300"/>
              <a:ext cx="9341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550+</a:t>
              </a:r>
              <a:endParaRPr sz="1100"/>
            </a:p>
          </p:txBody>
        </p:sp>
      </p:grpSp>
      <p:grpSp>
        <p:nvGrpSpPr>
          <p:cNvPr id="492" name="Google Shape;492;p24"/>
          <p:cNvGrpSpPr/>
          <p:nvPr/>
        </p:nvGrpSpPr>
        <p:grpSpPr>
          <a:xfrm>
            <a:off x="6636721" y="2049856"/>
            <a:ext cx="1457325" cy="1457325"/>
            <a:chOff x="8883398" y="2369280"/>
            <a:chExt cx="1943100" cy="1943100"/>
          </a:xfrm>
        </p:grpSpPr>
        <p:grpSp>
          <p:nvGrpSpPr>
            <p:cNvPr id="493" name="Google Shape;493;p24"/>
            <p:cNvGrpSpPr/>
            <p:nvPr/>
          </p:nvGrpSpPr>
          <p:grpSpPr>
            <a:xfrm>
              <a:off x="8883398" y="2369280"/>
              <a:ext cx="1943100" cy="1943100"/>
              <a:chOff x="7405879" y="2369280"/>
              <a:chExt cx="1943100" cy="1943100"/>
            </a:xfrm>
          </p:grpSpPr>
          <p:sp>
            <p:nvSpPr>
              <p:cNvPr id="494" name="Google Shape;494;p24"/>
              <p:cNvSpPr/>
              <p:nvPr/>
            </p:nvSpPr>
            <p:spPr>
              <a:xfrm>
                <a:off x="7501129" y="2464530"/>
                <a:ext cx="1752600" cy="1752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08000" rotWithShape="0" dir="16200000" dist="38100">
                  <a:srgbClr val="000000">
                    <a:alpha val="4705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95" name="Google Shape;495;p24"/>
              <p:cNvSpPr/>
              <p:nvPr/>
            </p:nvSpPr>
            <p:spPr>
              <a:xfrm>
                <a:off x="7405879" y="2369280"/>
                <a:ext cx="1943100" cy="1943100"/>
              </a:xfrm>
              <a:prstGeom prst="pie">
                <a:avLst>
                  <a:gd fmla="val 0" name="adj1"/>
                  <a:gd fmla="val 10815097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sp>
            <p:nvSpPr>
              <p:cNvPr id="496" name="Google Shape;496;p24"/>
              <p:cNvSpPr/>
              <p:nvPr/>
            </p:nvSpPr>
            <p:spPr>
              <a:xfrm>
                <a:off x="8209789" y="3163189"/>
                <a:ext cx="335280" cy="177641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endParaRPr>
              </a:p>
            </p:txBody>
          </p:sp>
          <p:pic>
            <p:nvPicPr>
              <p:cNvPr id="497" name="Google Shape;497;p24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8161536" y="2634799"/>
                <a:ext cx="433139" cy="433139"/>
              </a:xfrm>
              <a:custGeom>
                <a:rect b="b" l="l" r="r" t="t"/>
                <a:pathLst>
                  <a:path extrusionOk="0" h="710146" w="685800">
                    <a:moveTo>
                      <a:pt x="0" y="0"/>
                    </a:moveTo>
                    <a:lnTo>
                      <a:pt x="685800" y="0"/>
                    </a:lnTo>
                    <a:lnTo>
                      <a:pt x="685800" y="710146"/>
                    </a:lnTo>
                    <a:lnTo>
                      <a:pt x="0" y="71014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</p:pic>
        </p:grpSp>
        <p:sp>
          <p:nvSpPr>
            <p:cNvPr id="498" name="Google Shape;498;p24"/>
            <p:cNvSpPr txBox="1"/>
            <p:nvPr/>
          </p:nvSpPr>
          <p:spPr>
            <a:xfrm>
              <a:off x="9387872" y="3543299"/>
              <a:ext cx="9341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Mulish"/>
                  <a:ea typeface="Mulish"/>
                  <a:cs typeface="Mulish"/>
                  <a:sym typeface="Mulish"/>
                </a:rPr>
                <a:t>650+</a:t>
              </a:r>
              <a:endParaRPr sz="1100"/>
            </a:p>
          </p:txBody>
        </p:sp>
      </p:grpSp>
      <p:sp>
        <p:nvSpPr>
          <p:cNvPr id="499" name="Google Shape;499;p24"/>
          <p:cNvSpPr txBox="1"/>
          <p:nvPr/>
        </p:nvSpPr>
        <p:spPr>
          <a:xfrm>
            <a:off x="2231597" y="734046"/>
            <a:ext cx="4629150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Bullet Infographic</a:t>
            </a:r>
            <a:endParaRPr sz="1100"/>
          </a:p>
        </p:txBody>
      </p:sp>
      <p:grpSp>
        <p:nvGrpSpPr>
          <p:cNvPr id="500" name="Google Shape;500;p24"/>
          <p:cNvGrpSpPr/>
          <p:nvPr/>
        </p:nvGrpSpPr>
        <p:grpSpPr>
          <a:xfrm>
            <a:off x="4381589" y="734046"/>
            <a:ext cx="380822" cy="84490"/>
            <a:chOff x="3215235" y="978728"/>
            <a:chExt cx="507762" cy="112653"/>
          </a:xfrm>
        </p:grpSpPr>
        <p:sp>
          <p:nvSpPr>
            <p:cNvPr id="501" name="Google Shape;501;p24"/>
            <p:cNvSpPr/>
            <p:nvPr/>
          </p:nvSpPr>
          <p:spPr>
            <a:xfrm>
              <a:off x="3215235" y="97872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3346938" y="97872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3478641" y="978728"/>
              <a:ext cx="112653" cy="112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504" name="Google Shape;504;p24"/>
            <p:cNvSpPr/>
            <p:nvPr/>
          </p:nvSpPr>
          <p:spPr>
            <a:xfrm>
              <a:off x="3610344" y="978728"/>
              <a:ext cx="112653" cy="112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</p:grpSp>
      <p:sp>
        <p:nvSpPr>
          <p:cNvPr id="505" name="Google Shape;505;p24"/>
          <p:cNvSpPr txBox="1"/>
          <p:nvPr/>
        </p:nvSpPr>
        <p:spPr>
          <a:xfrm>
            <a:off x="2150062" y="1532230"/>
            <a:ext cx="479222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Lorem ipsum dolor sit amet, consectetur adipiscing elit, sed do eiusmod tempor incididunt ut labore et dolore magna aliqua enim ad minim veniam</a:t>
            </a:r>
            <a:endParaRPr sz="1100"/>
          </a:p>
        </p:txBody>
      </p:sp>
      <p:grpSp>
        <p:nvGrpSpPr>
          <p:cNvPr id="506" name="Google Shape;506;p24"/>
          <p:cNvGrpSpPr/>
          <p:nvPr/>
        </p:nvGrpSpPr>
        <p:grpSpPr>
          <a:xfrm>
            <a:off x="996451" y="3702251"/>
            <a:ext cx="1564332" cy="707203"/>
            <a:chOff x="1205657" y="4929561"/>
            <a:chExt cx="2085776" cy="942937"/>
          </a:xfrm>
        </p:grpSpPr>
        <p:sp>
          <p:nvSpPr>
            <p:cNvPr id="507" name="Google Shape;507;p24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508" name="Google Shape;508;p24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509" name="Google Shape;509;p24"/>
          <p:cNvGrpSpPr/>
          <p:nvPr/>
        </p:nvGrpSpPr>
        <p:grpSpPr>
          <a:xfrm>
            <a:off x="2855718" y="3702251"/>
            <a:ext cx="1564332" cy="707203"/>
            <a:chOff x="1205657" y="4929561"/>
            <a:chExt cx="2085776" cy="942937"/>
          </a:xfrm>
        </p:grpSpPr>
        <p:sp>
          <p:nvSpPr>
            <p:cNvPr id="510" name="Google Shape;510;p24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511" name="Google Shape;511;p24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512" name="Google Shape;512;p24"/>
          <p:cNvGrpSpPr/>
          <p:nvPr/>
        </p:nvGrpSpPr>
        <p:grpSpPr>
          <a:xfrm>
            <a:off x="4719468" y="3702251"/>
            <a:ext cx="1564332" cy="707203"/>
            <a:chOff x="1205657" y="4929561"/>
            <a:chExt cx="2085776" cy="942937"/>
          </a:xfrm>
        </p:grpSpPr>
        <p:sp>
          <p:nvSpPr>
            <p:cNvPr id="513" name="Google Shape;513;p24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514" name="Google Shape;514;p24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  <p:grpSp>
        <p:nvGrpSpPr>
          <p:cNvPr id="515" name="Google Shape;515;p24"/>
          <p:cNvGrpSpPr/>
          <p:nvPr/>
        </p:nvGrpSpPr>
        <p:grpSpPr>
          <a:xfrm>
            <a:off x="6583218" y="3702251"/>
            <a:ext cx="1564332" cy="707203"/>
            <a:chOff x="1205657" y="4929561"/>
            <a:chExt cx="2085776" cy="942937"/>
          </a:xfrm>
        </p:grpSpPr>
        <p:sp>
          <p:nvSpPr>
            <p:cNvPr id="516" name="Google Shape;516;p24"/>
            <p:cNvSpPr txBox="1"/>
            <p:nvPr/>
          </p:nvSpPr>
          <p:spPr>
            <a:xfrm>
              <a:off x="1306628" y="4929561"/>
              <a:ext cx="18837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2"/>
                  </a:solidFill>
                  <a:latin typeface="Mulish"/>
                  <a:ea typeface="Mulish"/>
                  <a:cs typeface="Mulish"/>
                  <a:sym typeface="Mulish"/>
                </a:rPr>
                <a:t>Your Title Here</a:t>
              </a:r>
              <a:endParaRPr sz="1100"/>
            </a:p>
          </p:txBody>
        </p:sp>
        <p:sp>
          <p:nvSpPr>
            <p:cNvPr id="517" name="Google Shape;517;p24"/>
            <p:cNvSpPr txBox="1"/>
            <p:nvPr/>
          </p:nvSpPr>
          <p:spPr>
            <a:xfrm>
              <a:off x="1205657" y="5323245"/>
              <a:ext cx="2085776" cy="549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Mulish"/>
                  <a:ea typeface="Mulish"/>
                  <a:cs typeface="Mulish"/>
                  <a:sym typeface="Mulish"/>
                </a:rPr>
                <a:t>Lorem ipsum dolor sit amet consectetur</a:t>
              </a:r>
              <a:endParaRPr sz="11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120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46C73"/>
      </a:accent1>
      <a:accent2>
        <a:srgbClr val="ECCC66"/>
      </a:accent2>
      <a:accent3>
        <a:srgbClr val="737373"/>
      </a:accent3>
      <a:accent4>
        <a:srgbClr val="848484"/>
      </a:accent4>
      <a:accent5>
        <a:srgbClr val="969696"/>
      </a:accent5>
      <a:accent6>
        <a:srgbClr val="BFBFBF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