
<file path=[Content_Types].xml><?xml version="1.0" encoding="utf-8"?>
<Types xmlns="http://schemas.openxmlformats.org/package/2006/content-types">
  <Default Extension="jpe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3" r:id="rId18"/>
    <p:sldId id="272" r:id="rId19"/>
    <p:sldId id="274" r:id="rId20"/>
    <p:sldId id="275" r:id="rId21"/>
    <p:sldId id="276" r:id="rId22"/>
    <p:sldId id="277" r:id="rId23"/>
    <p:sldId id="278" r:id="rId24"/>
    <p:sldId id="279" r:id="rId25"/>
    <p:sldId id="281" r:id="rId26"/>
    <p:sldId id="280"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114" d="100"/>
          <a:sy n="114" d="100"/>
        </p:scale>
        <p:origin x="474" y="114"/>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1-39B4-4048-991B-17E2167D96F0}"/>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108B-4F5F-963A-0551B7D756BB}"/>
              </c:ext>
            </c:extLst>
          </c:dPt>
          <c:cat>
            <c:strRef>
              <c:f>Sheet1!$A$2:$A$3</c:f>
              <c:strCache>
                <c:ptCount val="2"/>
                <c:pt idx="0">
                  <c:v>1st Qtr</c:v>
                </c:pt>
                <c:pt idx="1">
                  <c:v>2nd Qtr</c:v>
                </c:pt>
              </c:strCache>
            </c:strRef>
          </c:cat>
          <c:val>
            <c:numRef>
              <c:f>Sheet1!$B$2:$B$3</c:f>
              <c:numCache>
                <c:formatCode>General</c:formatCode>
                <c:ptCount val="2"/>
                <c:pt idx="0">
                  <c:v>8.1999999999999993</c:v>
                </c:pt>
                <c:pt idx="1">
                  <c:v>3.2</c:v>
                </c:pt>
              </c:numCache>
            </c:numRef>
          </c:val>
          <c:extLst>
            <c:ext xmlns:c16="http://schemas.microsoft.com/office/drawing/2014/chart" uri="{C3380CC4-5D6E-409C-BE32-E72D297353CC}">
              <c16:uniqueId val="{00000000-39B4-4048-991B-17E2167D96F0}"/>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1-BA02-4F8F-BA89-B7E3B03C671E}"/>
              </c:ext>
            </c:extLst>
          </c:dPt>
          <c:dPt>
            <c:idx val="1"/>
            <c:bubble3D val="0"/>
            <c:spPr>
              <a:solidFill>
                <a:schemeClr val="accent3"/>
              </a:solidFill>
              <a:ln w="19050">
                <a:solidFill>
                  <a:schemeClr val="lt1"/>
                </a:solidFill>
              </a:ln>
              <a:effectLst/>
            </c:spPr>
            <c:extLst>
              <c:ext xmlns:c16="http://schemas.microsoft.com/office/drawing/2014/chart" uri="{C3380CC4-5D6E-409C-BE32-E72D297353CC}">
                <c16:uniqueId val="{00000002-BA02-4F8F-BA89-B7E3B03C671E}"/>
              </c:ext>
            </c:extLst>
          </c:dPt>
          <c:cat>
            <c:strRef>
              <c:f>Sheet1!$A$2:$A$3</c:f>
              <c:strCache>
                <c:ptCount val="2"/>
                <c:pt idx="0">
                  <c:v>1st Qtr</c:v>
                </c:pt>
                <c:pt idx="1">
                  <c:v>2nd Qtr</c:v>
                </c:pt>
              </c:strCache>
            </c:strRef>
          </c:cat>
          <c:val>
            <c:numRef>
              <c:f>Sheet1!$B$2:$B$3</c:f>
              <c:numCache>
                <c:formatCode>General</c:formatCode>
                <c:ptCount val="2"/>
                <c:pt idx="0">
                  <c:v>8.1999999999999993</c:v>
                </c:pt>
                <c:pt idx="1">
                  <c:v>6</c:v>
                </c:pt>
              </c:numCache>
            </c:numRef>
          </c:val>
          <c:extLst>
            <c:ext xmlns:c16="http://schemas.microsoft.com/office/drawing/2014/chart" uri="{C3380CC4-5D6E-409C-BE32-E72D297353CC}">
              <c16:uniqueId val="{00000000-BA02-4F8F-BA89-B7E3B03C671E}"/>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5"/>
              </a:solidFill>
              <a:ln w="19050">
                <a:solidFill>
                  <a:schemeClr val="lt1"/>
                </a:solidFill>
              </a:ln>
              <a:effectLst/>
            </c:spPr>
            <c:extLst>
              <c:ext xmlns:c16="http://schemas.microsoft.com/office/drawing/2014/chart" uri="{C3380CC4-5D6E-409C-BE32-E72D297353CC}">
                <c16:uniqueId val="{00000001-8248-494E-BE51-59DFF9244176}"/>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8248-494E-BE51-59DFF9244176}"/>
              </c:ext>
            </c:extLst>
          </c:dPt>
          <c:cat>
            <c:strRef>
              <c:f>Sheet1!$A$2:$A$3</c:f>
              <c:strCache>
                <c:ptCount val="2"/>
                <c:pt idx="0">
                  <c:v>1st Qtr</c:v>
                </c:pt>
                <c:pt idx="1">
                  <c:v>2nd Qtr</c:v>
                </c:pt>
              </c:strCache>
            </c:strRef>
          </c:cat>
          <c:val>
            <c:numRef>
              <c:f>Sheet1!$B$2:$B$3</c:f>
              <c:numCache>
                <c:formatCode>General</c:formatCode>
                <c:ptCount val="2"/>
                <c:pt idx="0">
                  <c:v>8.1999999999999993</c:v>
                </c:pt>
                <c:pt idx="1">
                  <c:v>3.2</c:v>
                </c:pt>
              </c:numCache>
            </c:numRef>
          </c:val>
          <c:extLst>
            <c:ext xmlns:c16="http://schemas.microsoft.com/office/drawing/2014/chart" uri="{C3380CC4-5D6E-409C-BE32-E72D297353CC}">
              <c16:uniqueId val="{00000000-39B4-4048-991B-17E2167D96F0}"/>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4"/>
              </a:solidFill>
              <a:ln w="19050">
                <a:solidFill>
                  <a:schemeClr val="lt1"/>
                </a:solidFill>
              </a:ln>
              <a:effectLst/>
            </c:spPr>
            <c:extLst>
              <c:ext xmlns:c16="http://schemas.microsoft.com/office/drawing/2014/chart" uri="{C3380CC4-5D6E-409C-BE32-E72D297353CC}">
                <c16:uniqueId val="{00000001-1747-49A4-AF8F-5129E61D66A1}"/>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1747-49A4-AF8F-5129E61D66A1}"/>
              </c:ext>
            </c:extLst>
          </c:dPt>
          <c:cat>
            <c:strRef>
              <c:f>Sheet1!$A$2:$A$3</c:f>
              <c:strCache>
                <c:ptCount val="2"/>
                <c:pt idx="0">
                  <c:v>1st Qtr</c:v>
                </c:pt>
                <c:pt idx="1">
                  <c:v>2nd Qtr</c:v>
                </c:pt>
              </c:strCache>
            </c:strRef>
          </c:cat>
          <c:val>
            <c:numRef>
              <c:f>Sheet1!$B$2:$B$3</c:f>
              <c:numCache>
                <c:formatCode>General</c:formatCode>
                <c:ptCount val="2"/>
                <c:pt idx="0">
                  <c:v>8.1999999999999993</c:v>
                </c:pt>
                <c:pt idx="1">
                  <c:v>6</c:v>
                </c:pt>
              </c:numCache>
            </c:numRef>
          </c:val>
          <c:extLst>
            <c:ext xmlns:c16="http://schemas.microsoft.com/office/drawing/2014/chart" uri="{C3380CC4-5D6E-409C-BE32-E72D297353CC}">
              <c16:uniqueId val="{00000000-BA02-4F8F-BA89-B7E3B03C671E}"/>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1-2268-4B25-BC5E-C906CC268493}"/>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69DA-4624-8454-0882B87AA6CD}"/>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69DA-4624-8454-0882B87AA6CD}"/>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69DA-4624-8454-0882B87AA6CD}"/>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c:v>
                </c:pt>
                <c:pt idx="1">
                  <c:v>5.5</c:v>
                </c:pt>
                <c:pt idx="2">
                  <c:v>4</c:v>
                </c:pt>
                <c:pt idx="3">
                  <c:v>2</c:v>
                </c:pt>
              </c:numCache>
            </c:numRef>
          </c:val>
          <c:extLst>
            <c:ext xmlns:c16="http://schemas.microsoft.com/office/drawing/2014/chart" uri="{C3380CC4-5D6E-409C-BE32-E72D297353CC}">
              <c16:uniqueId val="{00000000-2268-4B25-BC5E-C906CC268493}"/>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Series 1</c:v>
                </c:pt>
              </c:strCache>
            </c:strRef>
          </c:tx>
          <c:spPr>
            <a:solidFill>
              <a:schemeClr val="accent1"/>
            </a:solidFill>
            <a:ln>
              <a:noFill/>
            </a:ln>
            <a:effectLst/>
          </c:spPr>
          <c:invertIfNegative val="0"/>
          <c:dPt>
            <c:idx val="1"/>
            <c:invertIfNegative val="0"/>
            <c:bubble3D val="0"/>
            <c:spPr>
              <a:solidFill>
                <a:schemeClr val="accent2"/>
              </a:solidFill>
              <a:ln>
                <a:noFill/>
              </a:ln>
              <a:effectLst/>
            </c:spPr>
            <c:extLst>
              <c:ext xmlns:c16="http://schemas.microsoft.com/office/drawing/2014/chart" uri="{C3380CC4-5D6E-409C-BE32-E72D297353CC}">
                <c16:uniqueId val="{00000003-D9F4-4593-8E68-A1B74D19CCA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4-D9F4-4593-8E68-A1B74D19CCA7}"/>
              </c:ext>
            </c:extLst>
          </c:dPt>
          <c:dPt>
            <c:idx val="3"/>
            <c:invertIfNegative val="0"/>
            <c:bubble3D val="0"/>
            <c:spPr>
              <a:solidFill>
                <a:schemeClr val="accent4"/>
              </a:solidFill>
              <a:ln>
                <a:noFill/>
              </a:ln>
              <a:effectLst/>
            </c:spPr>
            <c:extLst>
              <c:ext xmlns:c16="http://schemas.microsoft.com/office/drawing/2014/chart" uri="{C3380CC4-5D6E-409C-BE32-E72D297353CC}">
                <c16:uniqueId val="{00000005-D9F4-4593-8E68-A1B74D19CCA7}"/>
              </c:ext>
            </c:extLst>
          </c:dPt>
          <c:dPt>
            <c:idx val="4"/>
            <c:invertIfNegative val="0"/>
            <c:bubble3D val="0"/>
            <c:spPr>
              <a:solidFill>
                <a:schemeClr val="accent5"/>
              </a:solidFill>
              <a:ln>
                <a:noFill/>
              </a:ln>
              <a:effectLst/>
            </c:spPr>
            <c:extLst>
              <c:ext xmlns:c16="http://schemas.microsoft.com/office/drawing/2014/chart" uri="{C3380CC4-5D6E-409C-BE32-E72D297353CC}">
                <c16:uniqueId val="{00000006-D9F4-4593-8E68-A1B74D19CCA7}"/>
              </c:ext>
            </c:extLst>
          </c:dPt>
          <c:dPt>
            <c:idx val="5"/>
            <c:invertIfNegative val="0"/>
            <c:bubble3D val="0"/>
            <c:spPr>
              <a:solidFill>
                <a:schemeClr val="accent6"/>
              </a:solidFill>
              <a:ln>
                <a:noFill/>
              </a:ln>
              <a:effectLst/>
            </c:spPr>
            <c:extLst>
              <c:ext xmlns:c16="http://schemas.microsoft.com/office/drawing/2014/chart" uri="{C3380CC4-5D6E-409C-BE32-E72D297353CC}">
                <c16:uniqueId val="{00000007-D9F4-4593-8E68-A1B74D19CCA7}"/>
              </c:ext>
            </c:extLst>
          </c:dPt>
          <c:dPt>
            <c:idx val="6"/>
            <c:invertIfNegative val="0"/>
            <c:bubble3D val="0"/>
            <c:spPr>
              <a:solidFill>
                <a:schemeClr val="accent6">
                  <a:lumMod val="60000"/>
                  <a:lumOff val="40000"/>
                </a:schemeClr>
              </a:solidFill>
              <a:ln>
                <a:noFill/>
              </a:ln>
              <a:effectLst/>
            </c:spPr>
            <c:extLst>
              <c:ext xmlns:c16="http://schemas.microsoft.com/office/drawing/2014/chart" uri="{C3380CC4-5D6E-409C-BE32-E72D297353CC}">
                <c16:uniqueId val="{00000008-D9F4-4593-8E68-A1B74D19CCA7}"/>
              </c:ext>
            </c:extLst>
          </c:dPt>
          <c:cat>
            <c:numRef>
              <c:f>Sheet1!$A$2:$A$8</c:f>
              <c:numCache>
                <c:formatCode>General</c:formatCode>
                <c:ptCount val="7"/>
                <c:pt idx="0">
                  <c:v>2022</c:v>
                </c:pt>
                <c:pt idx="1">
                  <c:v>2023</c:v>
                </c:pt>
                <c:pt idx="2">
                  <c:v>2024</c:v>
                </c:pt>
                <c:pt idx="3">
                  <c:v>2025</c:v>
                </c:pt>
                <c:pt idx="4">
                  <c:v>2026</c:v>
                </c:pt>
                <c:pt idx="5">
                  <c:v>2027</c:v>
                </c:pt>
                <c:pt idx="6">
                  <c:v>2028</c:v>
                </c:pt>
              </c:numCache>
            </c:numRef>
          </c:cat>
          <c:val>
            <c:numRef>
              <c:f>Sheet1!$B$2:$B$8</c:f>
              <c:numCache>
                <c:formatCode>General</c:formatCode>
                <c:ptCount val="7"/>
                <c:pt idx="0">
                  <c:v>6</c:v>
                </c:pt>
                <c:pt idx="1">
                  <c:v>9</c:v>
                </c:pt>
                <c:pt idx="2">
                  <c:v>7</c:v>
                </c:pt>
                <c:pt idx="3">
                  <c:v>4</c:v>
                </c:pt>
                <c:pt idx="4">
                  <c:v>5</c:v>
                </c:pt>
                <c:pt idx="5">
                  <c:v>8</c:v>
                </c:pt>
                <c:pt idx="6">
                  <c:v>2</c:v>
                </c:pt>
              </c:numCache>
            </c:numRef>
          </c:val>
          <c:extLst>
            <c:ext xmlns:c16="http://schemas.microsoft.com/office/drawing/2014/chart" uri="{C3380CC4-5D6E-409C-BE32-E72D297353CC}">
              <c16:uniqueId val="{00000000-D9F4-4593-8E68-A1B74D19CCA7}"/>
            </c:ext>
          </c:extLst>
        </c:ser>
        <c:dLbls>
          <c:showLegendKey val="0"/>
          <c:showVal val="0"/>
          <c:showCatName val="0"/>
          <c:showSerName val="0"/>
          <c:showPercent val="0"/>
          <c:showBubbleSize val="0"/>
        </c:dLbls>
        <c:gapWidth val="150"/>
        <c:overlap val="100"/>
        <c:axId val="1564730559"/>
        <c:axId val="1565385375"/>
      </c:barChart>
      <c:catAx>
        <c:axId val="1564730559"/>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565385375"/>
        <c:crosses val="autoZero"/>
        <c:auto val="1"/>
        <c:lblAlgn val="ctr"/>
        <c:lblOffset val="100"/>
        <c:noMultiLvlLbl val="0"/>
      </c:catAx>
      <c:valAx>
        <c:axId val="156538537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56473055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26526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53148E6-C961-47AF-AAAB-06F075B2A511}"/>
              </a:ext>
            </a:extLst>
          </p:cNvPr>
          <p:cNvSpPr>
            <a:spLocks noGrp="1"/>
          </p:cNvSpPr>
          <p:nvPr>
            <p:ph type="pic" sz="quarter" idx="10"/>
          </p:nvPr>
        </p:nvSpPr>
        <p:spPr>
          <a:xfrm>
            <a:off x="6822024" y="1332379"/>
            <a:ext cx="5369976" cy="2250830"/>
          </a:xfrm>
          <a:custGeom>
            <a:avLst/>
            <a:gdLst>
              <a:gd name="connsiteX0" fmla="*/ 0 w 5369976"/>
              <a:gd name="connsiteY0" fmla="*/ 0 h 2250830"/>
              <a:gd name="connsiteX1" fmla="*/ 5369976 w 5369976"/>
              <a:gd name="connsiteY1" fmla="*/ 0 h 2250830"/>
              <a:gd name="connsiteX2" fmla="*/ 5369976 w 5369976"/>
              <a:gd name="connsiteY2" fmla="*/ 2250830 h 2250830"/>
              <a:gd name="connsiteX3" fmla="*/ 0 w 5369976"/>
              <a:gd name="connsiteY3" fmla="*/ 2250830 h 2250830"/>
            </a:gdLst>
            <a:ahLst/>
            <a:cxnLst>
              <a:cxn ang="0">
                <a:pos x="connsiteX0" y="connsiteY0"/>
              </a:cxn>
              <a:cxn ang="0">
                <a:pos x="connsiteX1" y="connsiteY1"/>
              </a:cxn>
              <a:cxn ang="0">
                <a:pos x="connsiteX2" y="connsiteY2"/>
              </a:cxn>
              <a:cxn ang="0">
                <a:pos x="connsiteX3" y="connsiteY3"/>
              </a:cxn>
            </a:cxnLst>
            <a:rect l="l" t="t" r="r" b="b"/>
            <a:pathLst>
              <a:path w="5369976" h="2250830">
                <a:moveTo>
                  <a:pt x="0" y="0"/>
                </a:moveTo>
                <a:lnTo>
                  <a:pt x="5369976" y="0"/>
                </a:lnTo>
                <a:lnTo>
                  <a:pt x="5369976" y="2250830"/>
                </a:lnTo>
                <a:lnTo>
                  <a:pt x="0" y="2250830"/>
                </a:lnTo>
                <a:close/>
              </a:path>
            </a:pathLst>
          </a:custGeom>
        </p:spPr>
        <p:txBody>
          <a:bodyPr wrap="square">
            <a:noAutofit/>
          </a:bodyPr>
          <a:lstStyle/>
          <a:p>
            <a:endParaRPr lang="en-US"/>
          </a:p>
        </p:txBody>
      </p:sp>
    </p:spTree>
    <p:extLst>
      <p:ext uri="{BB962C8B-B14F-4D97-AF65-F5344CB8AC3E}">
        <p14:creationId xmlns:p14="http://schemas.microsoft.com/office/powerpoint/2010/main" val="7248756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EEFF3864-CA21-4EBE-877D-A752BF9BAB5D}"/>
              </a:ext>
            </a:extLst>
          </p:cNvPr>
          <p:cNvSpPr>
            <a:spLocks noGrp="1"/>
          </p:cNvSpPr>
          <p:nvPr>
            <p:ph type="pic" sz="quarter" idx="10"/>
          </p:nvPr>
        </p:nvSpPr>
        <p:spPr>
          <a:xfrm>
            <a:off x="5317591" y="1153020"/>
            <a:ext cx="3629465" cy="5704981"/>
          </a:xfrm>
          <a:custGeom>
            <a:avLst/>
            <a:gdLst>
              <a:gd name="connsiteX0" fmla="*/ 0 w 3629465"/>
              <a:gd name="connsiteY0" fmla="*/ 0 h 5704981"/>
              <a:gd name="connsiteX1" fmla="*/ 3629465 w 3629465"/>
              <a:gd name="connsiteY1" fmla="*/ 0 h 5704981"/>
              <a:gd name="connsiteX2" fmla="*/ 3629465 w 3629465"/>
              <a:gd name="connsiteY2" fmla="*/ 5704981 h 5704981"/>
              <a:gd name="connsiteX3" fmla="*/ 0 w 3629465"/>
              <a:gd name="connsiteY3" fmla="*/ 5704981 h 5704981"/>
            </a:gdLst>
            <a:ahLst/>
            <a:cxnLst>
              <a:cxn ang="0">
                <a:pos x="connsiteX0" y="connsiteY0"/>
              </a:cxn>
              <a:cxn ang="0">
                <a:pos x="connsiteX1" y="connsiteY1"/>
              </a:cxn>
              <a:cxn ang="0">
                <a:pos x="connsiteX2" y="connsiteY2"/>
              </a:cxn>
              <a:cxn ang="0">
                <a:pos x="connsiteX3" y="connsiteY3"/>
              </a:cxn>
            </a:cxnLst>
            <a:rect l="l" t="t" r="r" b="b"/>
            <a:pathLst>
              <a:path w="3629465" h="5704981">
                <a:moveTo>
                  <a:pt x="0" y="0"/>
                </a:moveTo>
                <a:lnTo>
                  <a:pt x="3629465" y="0"/>
                </a:lnTo>
                <a:lnTo>
                  <a:pt x="3629465" y="5704981"/>
                </a:lnTo>
                <a:lnTo>
                  <a:pt x="0" y="5704981"/>
                </a:lnTo>
                <a:close/>
              </a:path>
            </a:pathLst>
          </a:custGeom>
        </p:spPr>
        <p:txBody>
          <a:bodyPr wrap="square">
            <a:noAutofit/>
          </a:bodyPr>
          <a:lstStyle/>
          <a:p>
            <a:endParaRPr lang="en-US"/>
          </a:p>
        </p:txBody>
      </p:sp>
    </p:spTree>
    <p:extLst>
      <p:ext uri="{BB962C8B-B14F-4D97-AF65-F5344CB8AC3E}">
        <p14:creationId xmlns:p14="http://schemas.microsoft.com/office/powerpoint/2010/main" val="18596302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1D1C191C-3ADD-4648-B51E-C0CEBFB331F3}"/>
              </a:ext>
            </a:extLst>
          </p:cNvPr>
          <p:cNvSpPr>
            <a:spLocks noGrp="1"/>
          </p:cNvSpPr>
          <p:nvPr>
            <p:ph type="pic" sz="quarter" idx="10"/>
          </p:nvPr>
        </p:nvSpPr>
        <p:spPr>
          <a:xfrm>
            <a:off x="1" y="3429000"/>
            <a:ext cx="4306654" cy="3429000"/>
          </a:xfrm>
          <a:custGeom>
            <a:avLst/>
            <a:gdLst>
              <a:gd name="connsiteX0" fmla="*/ 0 w 4306654"/>
              <a:gd name="connsiteY0" fmla="*/ 0 h 3429000"/>
              <a:gd name="connsiteX1" fmla="*/ 4306654 w 4306654"/>
              <a:gd name="connsiteY1" fmla="*/ 0 h 3429000"/>
              <a:gd name="connsiteX2" fmla="*/ 4306654 w 4306654"/>
              <a:gd name="connsiteY2" fmla="*/ 3429000 h 3429000"/>
              <a:gd name="connsiteX3" fmla="*/ 0 w 4306654"/>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4306654" h="3429000">
                <a:moveTo>
                  <a:pt x="0" y="0"/>
                </a:moveTo>
                <a:lnTo>
                  <a:pt x="4306654" y="0"/>
                </a:lnTo>
                <a:lnTo>
                  <a:pt x="4306654" y="3429000"/>
                </a:lnTo>
                <a:lnTo>
                  <a:pt x="0" y="3429000"/>
                </a:lnTo>
                <a:close/>
              </a:path>
            </a:pathLst>
          </a:custGeom>
        </p:spPr>
        <p:txBody>
          <a:bodyPr wrap="square">
            <a:noAutofit/>
          </a:bodyPr>
          <a:lstStyle/>
          <a:p>
            <a:endParaRPr lang="en-US"/>
          </a:p>
        </p:txBody>
      </p:sp>
    </p:spTree>
    <p:extLst>
      <p:ext uri="{BB962C8B-B14F-4D97-AF65-F5344CB8AC3E}">
        <p14:creationId xmlns:p14="http://schemas.microsoft.com/office/powerpoint/2010/main" val="12191954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A8020F1A-8B1E-4FFB-806E-EB4D9DC597FB}"/>
              </a:ext>
            </a:extLst>
          </p:cNvPr>
          <p:cNvSpPr>
            <a:spLocks noGrp="1"/>
          </p:cNvSpPr>
          <p:nvPr>
            <p:ph type="pic" sz="quarter" idx="10"/>
          </p:nvPr>
        </p:nvSpPr>
        <p:spPr>
          <a:xfrm>
            <a:off x="1" y="2002972"/>
            <a:ext cx="7532913" cy="4855029"/>
          </a:xfrm>
          <a:custGeom>
            <a:avLst/>
            <a:gdLst>
              <a:gd name="connsiteX0" fmla="*/ 0 w 7532913"/>
              <a:gd name="connsiteY0" fmla="*/ 0 h 4855029"/>
              <a:gd name="connsiteX1" fmla="*/ 7532913 w 7532913"/>
              <a:gd name="connsiteY1" fmla="*/ 0 h 4855029"/>
              <a:gd name="connsiteX2" fmla="*/ 7532913 w 7532913"/>
              <a:gd name="connsiteY2" fmla="*/ 4855029 h 4855029"/>
              <a:gd name="connsiteX3" fmla="*/ 0 w 7532913"/>
              <a:gd name="connsiteY3" fmla="*/ 4855029 h 4855029"/>
            </a:gdLst>
            <a:ahLst/>
            <a:cxnLst>
              <a:cxn ang="0">
                <a:pos x="connsiteX0" y="connsiteY0"/>
              </a:cxn>
              <a:cxn ang="0">
                <a:pos x="connsiteX1" y="connsiteY1"/>
              </a:cxn>
              <a:cxn ang="0">
                <a:pos x="connsiteX2" y="connsiteY2"/>
              </a:cxn>
              <a:cxn ang="0">
                <a:pos x="connsiteX3" y="connsiteY3"/>
              </a:cxn>
            </a:cxnLst>
            <a:rect l="l" t="t" r="r" b="b"/>
            <a:pathLst>
              <a:path w="7532913" h="4855029">
                <a:moveTo>
                  <a:pt x="0" y="0"/>
                </a:moveTo>
                <a:lnTo>
                  <a:pt x="7532913" y="0"/>
                </a:lnTo>
                <a:lnTo>
                  <a:pt x="7532913" y="4855029"/>
                </a:lnTo>
                <a:lnTo>
                  <a:pt x="0" y="4855029"/>
                </a:lnTo>
                <a:close/>
              </a:path>
            </a:pathLst>
          </a:custGeom>
        </p:spPr>
        <p:txBody>
          <a:bodyPr wrap="square">
            <a:noAutofit/>
          </a:bodyPr>
          <a:lstStyle/>
          <a:p>
            <a:endParaRPr lang="en-US"/>
          </a:p>
        </p:txBody>
      </p:sp>
    </p:spTree>
    <p:extLst>
      <p:ext uri="{BB962C8B-B14F-4D97-AF65-F5344CB8AC3E}">
        <p14:creationId xmlns:p14="http://schemas.microsoft.com/office/powerpoint/2010/main" val="38459365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1269232-F43C-4D6C-BFA5-6566678A81CF}"/>
              </a:ext>
            </a:extLst>
          </p:cNvPr>
          <p:cNvSpPr>
            <a:spLocks noGrp="1"/>
          </p:cNvSpPr>
          <p:nvPr>
            <p:ph type="pic" sz="quarter" idx="10"/>
          </p:nvPr>
        </p:nvSpPr>
        <p:spPr>
          <a:xfrm>
            <a:off x="7685388" y="0"/>
            <a:ext cx="4506612" cy="4252808"/>
          </a:xfrm>
          <a:custGeom>
            <a:avLst/>
            <a:gdLst>
              <a:gd name="connsiteX0" fmla="*/ 1118411 w 4506612"/>
              <a:gd name="connsiteY0" fmla="*/ 0 h 4252808"/>
              <a:gd name="connsiteX1" fmla="*/ 4506612 w 4506612"/>
              <a:gd name="connsiteY1" fmla="*/ 0 h 4252808"/>
              <a:gd name="connsiteX2" fmla="*/ 4506612 w 4506612"/>
              <a:gd name="connsiteY2" fmla="*/ 2519180 h 4252808"/>
              <a:gd name="connsiteX3" fmla="*/ 4474321 w 4506612"/>
              <a:gd name="connsiteY3" fmla="*/ 2644763 h 4252808"/>
              <a:gd name="connsiteX4" fmla="*/ 2288606 w 4506612"/>
              <a:gd name="connsiteY4" fmla="*/ 4252808 h 4252808"/>
              <a:gd name="connsiteX5" fmla="*/ 0 w 4506612"/>
              <a:gd name="connsiteY5" fmla="*/ 1964202 h 4252808"/>
              <a:gd name="connsiteX6" fmla="*/ 1009025 w 4506612"/>
              <a:gd name="connsiteY6" fmla="*/ 66454 h 4252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06612" h="4252808">
                <a:moveTo>
                  <a:pt x="1118411" y="0"/>
                </a:moveTo>
                <a:lnTo>
                  <a:pt x="4506612" y="0"/>
                </a:lnTo>
                <a:lnTo>
                  <a:pt x="4506612" y="2519180"/>
                </a:lnTo>
                <a:lnTo>
                  <a:pt x="4474321" y="2644763"/>
                </a:lnTo>
                <a:cubicBezTo>
                  <a:pt x="4184557" y="3576383"/>
                  <a:pt x="3315575" y="4252808"/>
                  <a:pt x="2288606" y="4252808"/>
                </a:cubicBezTo>
                <a:cubicBezTo>
                  <a:pt x="1024644" y="4252808"/>
                  <a:pt x="0" y="3228164"/>
                  <a:pt x="0" y="1964202"/>
                </a:cubicBezTo>
                <a:cubicBezTo>
                  <a:pt x="0" y="1174226"/>
                  <a:pt x="400252" y="477733"/>
                  <a:pt x="1009025" y="66454"/>
                </a:cubicBezTo>
                <a:close/>
              </a:path>
            </a:pathLst>
          </a:custGeom>
        </p:spPr>
        <p:txBody>
          <a:bodyPr wrap="square">
            <a:noAutofit/>
          </a:bodyPr>
          <a:lstStyle/>
          <a:p>
            <a:endParaRPr lang="en-US"/>
          </a:p>
        </p:txBody>
      </p:sp>
      <p:sp>
        <p:nvSpPr>
          <p:cNvPr id="6" name="Picture Placeholder 5">
            <a:extLst>
              <a:ext uri="{FF2B5EF4-FFF2-40B4-BE49-F238E27FC236}">
                <a16:creationId xmlns:a16="http://schemas.microsoft.com/office/drawing/2014/main" id="{FAD7CAA3-D295-466C-A63F-80AF48E2B2CD}"/>
              </a:ext>
            </a:extLst>
          </p:cNvPr>
          <p:cNvSpPr>
            <a:spLocks noGrp="1"/>
          </p:cNvSpPr>
          <p:nvPr>
            <p:ph type="pic" sz="quarter" idx="11"/>
          </p:nvPr>
        </p:nvSpPr>
        <p:spPr>
          <a:xfrm>
            <a:off x="0" y="0"/>
            <a:ext cx="12192000" cy="6858000"/>
          </a:xfrm>
          <a:custGeom>
            <a:avLst/>
            <a:gdLst>
              <a:gd name="connsiteX0" fmla="*/ 0 w 12192000"/>
              <a:gd name="connsiteY0" fmla="*/ 0 h 6858000"/>
              <a:gd name="connsiteX1" fmla="*/ 7263376 w 12192000"/>
              <a:gd name="connsiteY1" fmla="*/ 0 h 6858000"/>
              <a:gd name="connsiteX2" fmla="*/ 7195501 w 12192000"/>
              <a:gd name="connsiteY2" fmla="*/ 90767 h 6858000"/>
              <a:gd name="connsiteX3" fmla="*/ 6623246 w 12192000"/>
              <a:gd name="connsiteY3" fmla="*/ 1964202 h 6858000"/>
              <a:gd name="connsiteX4" fmla="*/ 9973994 w 12192000"/>
              <a:gd name="connsiteY4" fmla="*/ 5314950 h 6858000"/>
              <a:gd name="connsiteX5" fmla="*/ 12105381 w 12192000"/>
              <a:gd name="connsiteY5" fmla="*/ 4549802 h 6858000"/>
              <a:gd name="connsiteX6" fmla="*/ 12192000 w 12192000"/>
              <a:gd name="connsiteY6" fmla="*/ 4471078 h 6858000"/>
              <a:gd name="connsiteX7" fmla="*/ 12192000 w 12192000"/>
              <a:gd name="connsiteY7" fmla="*/ 6858000 h 6858000"/>
              <a:gd name="connsiteX8" fmla="*/ 0 w 12192000"/>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6858000">
                <a:moveTo>
                  <a:pt x="0" y="0"/>
                </a:moveTo>
                <a:lnTo>
                  <a:pt x="7263376" y="0"/>
                </a:lnTo>
                <a:lnTo>
                  <a:pt x="7195501" y="90767"/>
                </a:lnTo>
                <a:cubicBezTo>
                  <a:pt x="6834209" y="625550"/>
                  <a:pt x="6623246" y="1270239"/>
                  <a:pt x="6623246" y="1964202"/>
                </a:cubicBezTo>
                <a:cubicBezTo>
                  <a:pt x="6623246" y="3814769"/>
                  <a:pt x="8123427" y="5314950"/>
                  <a:pt x="9973994" y="5314950"/>
                </a:cubicBezTo>
                <a:cubicBezTo>
                  <a:pt x="10783617" y="5314950"/>
                  <a:pt x="11526174" y="5027806"/>
                  <a:pt x="12105381" y="4549802"/>
                </a:cubicBezTo>
                <a:lnTo>
                  <a:pt x="12192000" y="4471078"/>
                </a:lnTo>
                <a:lnTo>
                  <a:pt x="12192000"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38670749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3_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D36B9EA3-3D24-4B6B-9479-9ED58991732D}"/>
              </a:ext>
            </a:extLst>
          </p:cNvPr>
          <p:cNvSpPr>
            <a:spLocks noGrp="1"/>
          </p:cNvSpPr>
          <p:nvPr>
            <p:ph type="pic" sz="quarter" idx="10"/>
          </p:nvPr>
        </p:nvSpPr>
        <p:spPr>
          <a:xfrm>
            <a:off x="888539" y="1915886"/>
            <a:ext cx="4513943" cy="4942114"/>
          </a:xfrm>
          <a:custGeom>
            <a:avLst/>
            <a:gdLst>
              <a:gd name="connsiteX0" fmla="*/ 0 w 4513943"/>
              <a:gd name="connsiteY0" fmla="*/ 0 h 4942114"/>
              <a:gd name="connsiteX1" fmla="*/ 4513943 w 4513943"/>
              <a:gd name="connsiteY1" fmla="*/ 0 h 4942114"/>
              <a:gd name="connsiteX2" fmla="*/ 4513943 w 4513943"/>
              <a:gd name="connsiteY2" fmla="*/ 4942114 h 4942114"/>
              <a:gd name="connsiteX3" fmla="*/ 0 w 4513943"/>
              <a:gd name="connsiteY3" fmla="*/ 4942114 h 4942114"/>
            </a:gdLst>
            <a:ahLst/>
            <a:cxnLst>
              <a:cxn ang="0">
                <a:pos x="connsiteX0" y="connsiteY0"/>
              </a:cxn>
              <a:cxn ang="0">
                <a:pos x="connsiteX1" y="connsiteY1"/>
              </a:cxn>
              <a:cxn ang="0">
                <a:pos x="connsiteX2" y="connsiteY2"/>
              </a:cxn>
              <a:cxn ang="0">
                <a:pos x="connsiteX3" y="connsiteY3"/>
              </a:cxn>
            </a:cxnLst>
            <a:rect l="l" t="t" r="r" b="b"/>
            <a:pathLst>
              <a:path w="4513943" h="4942114">
                <a:moveTo>
                  <a:pt x="0" y="0"/>
                </a:moveTo>
                <a:lnTo>
                  <a:pt x="4513943" y="0"/>
                </a:lnTo>
                <a:lnTo>
                  <a:pt x="4513943" y="4942114"/>
                </a:lnTo>
                <a:lnTo>
                  <a:pt x="0" y="4942114"/>
                </a:lnTo>
                <a:close/>
              </a:path>
            </a:pathLst>
          </a:custGeom>
        </p:spPr>
        <p:txBody>
          <a:bodyPr wrap="square">
            <a:noAutofit/>
          </a:bodyPr>
          <a:lstStyle/>
          <a:p>
            <a:endParaRPr lang="en-US"/>
          </a:p>
        </p:txBody>
      </p:sp>
    </p:spTree>
    <p:extLst>
      <p:ext uri="{BB962C8B-B14F-4D97-AF65-F5344CB8AC3E}">
        <p14:creationId xmlns:p14="http://schemas.microsoft.com/office/powerpoint/2010/main" val="37019424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2_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43E3384-8651-4872-923E-30A9CE0A8752}"/>
              </a:ext>
            </a:extLst>
          </p:cNvPr>
          <p:cNvSpPr>
            <a:spLocks noGrp="1"/>
          </p:cNvSpPr>
          <p:nvPr>
            <p:ph type="pic" sz="quarter" idx="10"/>
          </p:nvPr>
        </p:nvSpPr>
        <p:spPr>
          <a:xfrm>
            <a:off x="7936621" y="1843317"/>
            <a:ext cx="3616751" cy="4238170"/>
          </a:xfrm>
          <a:custGeom>
            <a:avLst/>
            <a:gdLst>
              <a:gd name="connsiteX0" fmla="*/ 0 w 3616751"/>
              <a:gd name="connsiteY0" fmla="*/ 0 h 4238170"/>
              <a:gd name="connsiteX1" fmla="*/ 3616751 w 3616751"/>
              <a:gd name="connsiteY1" fmla="*/ 0 h 4238170"/>
              <a:gd name="connsiteX2" fmla="*/ 3616751 w 3616751"/>
              <a:gd name="connsiteY2" fmla="*/ 4238170 h 4238170"/>
              <a:gd name="connsiteX3" fmla="*/ 0 w 3616751"/>
              <a:gd name="connsiteY3" fmla="*/ 4238170 h 4238170"/>
            </a:gdLst>
            <a:ahLst/>
            <a:cxnLst>
              <a:cxn ang="0">
                <a:pos x="connsiteX0" y="connsiteY0"/>
              </a:cxn>
              <a:cxn ang="0">
                <a:pos x="connsiteX1" y="connsiteY1"/>
              </a:cxn>
              <a:cxn ang="0">
                <a:pos x="connsiteX2" y="connsiteY2"/>
              </a:cxn>
              <a:cxn ang="0">
                <a:pos x="connsiteX3" y="connsiteY3"/>
              </a:cxn>
            </a:cxnLst>
            <a:rect l="l" t="t" r="r" b="b"/>
            <a:pathLst>
              <a:path w="3616751" h="4238170">
                <a:moveTo>
                  <a:pt x="0" y="0"/>
                </a:moveTo>
                <a:lnTo>
                  <a:pt x="3616751" y="0"/>
                </a:lnTo>
                <a:lnTo>
                  <a:pt x="3616751" y="4238170"/>
                </a:lnTo>
                <a:lnTo>
                  <a:pt x="0" y="4238170"/>
                </a:lnTo>
                <a:close/>
              </a:path>
            </a:pathLst>
          </a:custGeom>
        </p:spPr>
        <p:txBody>
          <a:bodyPr wrap="square">
            <a:noAutofit/>
          </a:bodyPr>
          <a:lstStyle/>
          <a:p>
            <a:endParaRPr lang="en-US"/>
          </a:p>
        </p:txBody>
      </p:sp>
    </p:spTree>
    <p:extLst>
      <p:ext uri="{BB962C8B-B14F-4D97-AF65-F5344CB8AC3E}">
        <p14:creationId xmlns:p14="http://schemas.microsoft.com/office/powerpoint/2010/main" val="28346567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FC759DA3-30F4-49B3-86E1-CD138CE0E38C}"/>
              </a:ext>
            </a:extLst>
          </p:cNvPr>
          <p:cNvSpPr>
            <a:spLocks noGrp="1"/>
          </p:cNvSpPr>
          <p:nvPr>
            <p:ph type="pic" sz="quarter" idx="10"/>
          </p:nvPr>
        </p:nvSpPr>
        <p:spPr>
          <a:xfrm>
            <a:off x="972457" y="2805280"/>
            <a:ext cx="5254172" cy="3290722"/>
          </a:xfrm>
          <a:custGeom>
            <a:avLst/>
            <a:gdLst>
              <a:gd name="connsiteX0" fmla="*/ 0 w 5254172"/>
              <a:gd name="connsiteY0" fmla="*/ 0 h 3290722"/>
              <a:gd name="connsiteX1" fmla="*/ 5254172 w 5254172"/>
              <a:gd name="connsiteY1" fmla="*/ 0 h 3290722"/>
              <a:gd name="connsiteX2" fmla="*/ 5254172 w 5254172"/>
              <a:gd name="connsiteY2" fmla="*/ 3290722 h 3290722"/>
              <a:gd name="connsiteX3" fmla="*/ 0 w 5254172"/>
              <a:gd name="connsiteY3" fmla="*/ 3290722 h 3290722"/>
            </a:gdLst>
            <a:ahLst/>
            <a:cxnLst>
              <a:cxn ang="0">
                <a:pos x="connsiteX0" y="connsiteY0"/>
              </a:cxn>
              <a:cxn ang="0">
                <a:pos x="connsiteX1" y="connsiteY1"/>
              </a:cxn>
              <a:cxn ang="0">
                <a:pos x="connsiteX2" y="connsiteY2"/>
              </a:cxn>
              <a:cxn ang="0">
                <a:pos x="connsiteX3" y="connsiteY3"/>
              </a:cxn>
            </a:cxnLst>
            <a:rect l="l" t="t" r="r" b="b"/>
            <a:pathLst>
              <a:path w="5254172" h="3290722">
                <a:moveTo>
                  <a:pt x="0" y="0"/>
                </a:moveTo>
                <a:lnTo>
                  <a:pt x="5254172" y="0"/>
                </a:lnTo>
                <a:lnTo>
                  <a:pt x="5254172" y="3290722"/>
                </a:lnTo>
                <a:lnTo>
                  <a:pt x="0" y="3290722"/>
                </a:lnTo>
                <a:close/>
              </a:path>
            </a:pathLst>
          </a:custGeom>
        </p:spPr>
        <p:txBody>
          <a:bodyPr wrap="square">
            <a:noAutofit/>
          </a:bodyPr>
          <a:lstStyle/>
          <a:p>
            <a:endParaRPr lang="en-US"/>
          </a:p>
        </p:txBody>
      </p:sp>
    </p:spTree>
    <p:extLst>
      <p:ext uri="{BB962C8B-B14F-4D97-AF65-F5344CB8AC3E}">
        <p14:creationId xmlns:p14="http://schemas.microsoft.com/office/powerpoint/2010/main" val="31913230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8F4E4599-5598-4F3A-8D4B-57DC7E8F92F2}"/>
              </a:ext>
            </a:extLst>
          </p:cNvPr>
          <p:cNvSpPr>
            <a:spLocks noGrp="1"/>
          </p:cNvSpPr>
          <p:nvPr>
            <p:ph type="pic" sz="quarter" idx="10"/>
          </p:nvPr>
        </p:nvSpPr>
        <p:spPr>
          <a:xfrm>
            <a:off x="0" y="0"/>
            <a:ext cx="12192000" cy="3106057"/>
          </a:xfrm>
          <a:custGeom>
            <a:avLst/>
            <a:gdLst>
              <a:gd name="connsiteX0" fmla="*/ 0 w 12192000"/>
              <a:gd name="connsiteY0" fmla="*/ 0 h 3106057"/>
              <a:gd name="connsiteX1" fmla="*/ 12192000 w 12192000"/>
              <a:gd name="connsiteY1" fmla="*/ 0 h 3106057"/>
              <a:gd name="connsiteX2" fmla="*/ 12192000 w 12192000"/>
              <a:gd name="connsiteY2" fmla="*/ 3106057 h 3106057"/>
              <a:gd name="connsiteX3" fmla="*/ 0 w 12192000"/>
              <a:gd name="connsiteY3" fmla="*/ 3106057 h 3106057"/>
            </a:gdLst>
            <a:ahLst/>
            <a:cxnLst>
              <a:cxn ang="0">
                <a:pos x="connsiteX0" y="connsiteY0"/>
              </a:cxn>
              <a:cxn ang="0">
                <a:pos x="connsiteX1" y="connsiteY1"/>
              </a:cxn>
              <a:cxn ang="0">
                <a:pos x="connsiteX2" y="connsiteY2"/>
              </a:cxn>
              <a:cxn ang="0">
                <a:pos x="connsiteX3" y="connsiteY3"/>
              </a:cxn>
            </a:cxnLst>
            <a:rect l="l" t="t" r="r" b="b"/>
            <a:pathLst>
              <a:path w="12192000" h="3106057">
                <a:moveTo>
                  <a:pt x="0" y="0"/>
                </a:moveTo>
                <a:lnTo>
                  <a:pt x="12192000" y="0"/>
                </a:lnTo>
                <a:lnTo>
                  <a:pt x="12192000" y="3106057"/>
                </a:lnTo>
                <a:lnTo>
                  <a:pt x="0" y="3106057"/>
                </a:lnTo>
                <a:close/>
              </a:path>
            </a:pathLst>
          </a:custGeom>
        </p:spPr>
        <p:txBody>
          <a:bodyPr wrap="square">
            <a:noAutofit/>
          </a:bodyPr>
          <a:lstStyle/>
          <a:p>
            <a:endParaRPr lang="en-US"/>
          </a:p>
        </p:txBody>
      </p:sp>
    </p:spTree>
    <p:extLst>
      <p:ext uri="{BB962C8B-B14F-4D97-AF65-F5344CB8AC3E}">
        <p14:creationId xmlns:p14="http://schemas.microsoft.com/office/powerpoint/2010/main" val="23052304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5598E47A-A3F3-4CC2-9E21-C91C9DB69A42}"/>
              </a:ext>
            </a:extLst>
          </p:cNvPr>
          <p:cNvSpPr>
            <a:spLocks noGrp="1"/>
          </p:cNvSpPr>
          <p:nvPr>
            <p:ph type="pic" sz="quarter" idx="10"/>
          </p:nvPr>
        </p:nvSpPr>
        <p:spPr>
          <a:xfrm>
            <a:off x="4607364" y="2512670"/>
            <a:ext cx="2977272" cy="2977272"/>
          </a:xfrm>
          <a:custGeom>
            <a:avLst/>
            <a:gdLst>
              <a:gd name="connsiteX0" fmla="*/ 1488636 w 2977272"/>
              <a:gd name="connsiteY0" fmla="*/ 0 h 2977272"/>
              <a:gd name="connsiteX1" fmla="*/ 2977272 w 2977272"/>
              <a:gd name="connsiteY1" fmla="*/ 1488636 h 2977272"/>
              <a:gd name="connsiteX2" fmla="*/ 1488636 w 2977272"/>
              <a:gd name="connsiteY2" fmla="*/ 2977272 h 2977272"/>
              <a:gd name="connsiteX3" fmla="*/ 0 w 2977272"/>
              <a:gd name="connsiteY3" fmla="*/ 1488636 h 2977272"/>
              <a:gd name="connsiteX4" fmla="*/ 1488636 w 2977272"/>
              <a:gd name="connsiteY4" fmla="*/ 0 h 2977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7272" h="2977272">
                <a:moveTo>
                  <a:pt x="1488636" y="0"/>
                </a:moveTo>
                <a:cubicBezTo>
                  <a:pt x="2310787" y="0"/>
                  <a:pt x="2977272" y="666485"/>
                  <a:pt x="2977272" y="1488636"/>
                </a:cubicBezTo>
                <a:cubicBezTo>
                  <a:pt x="2977272" y="2310787"/>
                  <a:pt x="2310787" y="2977272"/>
                  <a:pt x="1488636" y="2977272"/>
                </a:cubicBezTo>
                <a:cubicBezTo>
                  <a:pt x="666485" y="2977272"/>
                  <a:pt x="0" y="2310787"/>
                  <a:pt x="0" y="1488636"/>
                </a:cubicBezTo>
                <a:cubicBezTo>
                  <a:pt x="0" y="666485"/>
                  <a:pt x="666485" y="0"/>
                  <a:pt x="1488636" y="0"/>
                </a:cubicBezTo>
                <a:close/>
              </a:path>
            </a:pathLst>
          </a:custGeom>
        </p:spPr>
        <p:txBody>
          <a:bodyPr wrap="square">
            <a:noAutofit/>
          </a:bodyPr>
          <a:lstStyle/>
          <a:p>
            <a:endParaRPr lang="en-US"/>
          </a:p>
        </p:txBody>
      </p:sp>
    </p:spTree>
    <p:extLst>
      <p:ext uri="{BB962C8B-B14F-4D97-AF65-F5344CB8AC3E}">
        <p14:creationId xmlns:p14="http://schemas.microsoft.com/office/powerpoint/2010/main" val="12765119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793EC277-E6DB-498D-A91C-D367BEAB2A8B}"/>
              </a:ext>
            </a:extLst>
          </p:cNvPr>
          <p:cNvSpPr>
            <a:spLocks noGrp="1"/>
          </p:cNvSpPr>
          <p:nvPr>
            <p:ph type="pic" sz="quarter" idx="11"/>
          </p:nvPr>
        </p:nvSpPr>
        <p:spPr>
          <a:xfrm>
            <a:off x="4855698" y="1586183"/>
            <a:ext cx="2480604" cy="2570921"/>
          </a:xfrm>
          <a:custGeom>
            <a:avLst/>
            <a:gdLst>
              <a:gd name="connsiteX0" fmla="*/ 0 w 2480604"/>
              <a:gd name="connsiteY0" fmla="*/ 0 h 2570921"/>
              <a:gd name="connsiteX1" fmla="*/ 2480604 w 2480604"/>
              <a:gd name="connsiteY1" fmla="*/ 0 h 2570921"/>
              <a:gd name="connsiteX2" fmla="*/ 2480604 w 2480604"/>
              <a:gd name="connsiteY2" fmla="*/ 2570921 h 2570921"/>
              <a:gd name="connsiteX3" fmla="*/ 0 w 2480604"/>
              <a:gd name="connsiteY3" fmla="*/ 2570921 h 2570921"/>
            </a:gdLst>
            <a:ahLst/>
            <a:cxnLst>
              <a:cxn ang="0">
                <a:pos x="connsiteX0" y="connsiteY0"/>
              </a:cxn>
              <a:cxn ang="0">
                <a:pos x="connsiteX1" y="connsiteY1"/>
              </a:cxn>
              <a:cxn ang="0">
                <a:pos x="connsiteX2" y="connsiteY2"/>
              </a:cxn>
              <a:cxn ang="0">
                <a:pos x="connsiteX3" y="connsiteY3"/>
              </a:cxn>
            </a:cxnLst>
            <a:rect l="l" t="t" r="r" b="b"/>
            <a:pathLst>
              <a:path w="2480604" h="2570921">
                <a:moveTo>
                  <a:pt x="0" y="0"/>
                </a:moveTo>
                <a:lnTo>
                  <a:pt x="2480604" y="0"/>
                </a:lnTo>
                <a:lnTo>
                  <a:pt x="2480604" y="2570921"/>
                </a:lnTo>
                <a:lnTo>
                  <a:pt x="0" y="2570921"/>
                </a:lnTo>
                <a:close/>
              </a:path>
            </a:pathLst>
          </a:custGeom>
        </p:spPr>
        <p:txBody>
          <a:bodyPr wrap="square">
            <a:noAutofit/>
          </a:bodyPr>
          <a:lstStyle/>
          <a:p>
            <a:endParaRPr lang="en-US"/>
          </a:p>
        </p:txBody>
      </p:sp>
      <p:sp>
        <p:nvSpPr>
          <p:cNvPr id="9" name="Picture Placeholder 8">
            <a:extLst>
              <a:ext uri="{FF2B5EF4-FFF2-40B4-BE49-F238E27FC236}">
                <a16:creationId xmlns:a16="http://schemas.microsoft.com/office/drawing/2014/main" id="{A763B51B-5354-4F72-8FA9-301109803B1D}"/>
              </a:ext>
            </a:extLst>
          </p:cNvPr>
          <p:cNvSpPr>
            <a:spLocks noGrp="1"/>
          </p:cNvSpPr>
          <p:nvPr>
            <p:ph type="pic" sz="quarter" idx="12"/>
          </p:nvPr>
        </p:nvSpPr>
        <p:spPr>
          <a:xfrm>
            <a:off x="8505249" y="1586183"/>
            <a:ext cx="2480604" cy="2570921"/>
          </a:xfrm>
          <a:custGeom>
            <a:avLst/>
            <a:gdLst>
              <a:gd name="connsiteX0" fmla="*/ 0 w 2480604"/>
              <a:gd name="connsiteY0" fmla="*/ 0 h 2570921"/>
              <a:gd name="connsiteX1" fmla="*/ 2480604 w 2480604"/>
              <a:gd name="connsiteY1" fmla="*/ 0 h 2570921"/>
              <a:gd name="connsiteX2" fmla="*/ 2480604 w 2480604"/>
              <a:gd name="connsiteY2" fmla="*/ 2570921 h 2570921"/>
              <a:gd name="connsiteX3" fmla="*/ 0 w 2480604"/>
              <a:gd name="connsiteY3" fmla="*/ 2570921 h 2570921"/>
            </a:gdLst>
            <a:ahLst/>
            <a:cxnLst>
              <a:cxn ang="0">
                <a:pos x="connsiteX0" y="connsiteY0"/>
              </a:cxn>
              <a:cxn ang="0">
                <a:pos x="connsiteX1" y="connsiteY1"/>
              </a:cxn>
              <a:cxn ang="0">
                <a:pos x="connsiteX2" y="connsiteY2"/>
              </a:cxn>
              <a:cxn ang="0">
                <a:pos x="connsiteX3" y="connsiteY3"/>
              </a:cxn>
            </a:cxnLst>
            <a:rect l="l" t="t" r="r" b="b"/>
            <a:pathLst>
              <a:path w="2480604" h="2570921">
                <a:moveTo>
                  <a:pt x="0" y="0"/>
                </a:moveTo>
                <a:lnTo>
                  <a:pt x="2480604" y="0"/>
                </a:lnTo>
                <a:lnTo>
                  <a:pt x="2480604" y="2570921"/>
                </a:lnTo>
                <a:lnTo>
                  <a:pt x="0" y="2570921"/>
                </a:lnTo>
                <a:close/>
              </a:path>
            </a:pathLst>
          </a:custGeom>
        </p:spPr>
        <p:txBody>
          <a:bodyPr wrap="square">
            <a:noAutofit/>
          </a:bodyPr>
          <a:lstStyle/>
          <a:p>
            <a:endParaRPr lang="en-US"/>
          </a:p>
        </p:txBody>
      </p:sp>
      <p:sp>
        <p:nvSpPr>
          <p:cNvPr id="7" name="Picture Placeholder 6">
            <a:extLst>
              <a:ext uri="{FF2B5EF4-FFF2-40B4-BE49-F238E27FC236}">
                <a16:creationId xmlns:a16="http://schemas.microsoft.com/office/drawing/2014/main" id="{73E91BEB-4493-4B78-A70D-33782790CEED}"/>
              </a:ext>
            </a:extLst>
          </p:cNvPr>
          <p:cNvSpPr>
            <a:spLocks noGrp="1"/>
          </p:cNvSpPr>
          <p:nvPr>
            <p:ph type="pic" sz="quarter" idx="10"/>
          </p:nvPr>
        </p:nvSpPr>
        <p:spPr>
          <a:xfrm>
            <a:off x="1206147" y="1586183"/>
            <a:ext cx="2480604" cy="2570921"/>
          </a:xfrm>
          <a:custGeom>
            <a:avLst/>
            <a:gdLst>
              <a:gd name="connsiteX0" fmla="*/ 0 w 2480604"/>
              <a:gd name="connsiteY0" fmla="*/ 0 h 2570921"/>
              <a:gd name="connsiteX1" fmla="*/ 2480604 w 2480604"/>
              <a:gd name="connsiteY1" fmla="*/ 0 h 2570921"/>
              <a:gd name="connsiteX2" fmla="*/ 2480604 w 2480604"/>
              <a:gd name="connsiteY2" fmla="*/ 2570921 h 2570921"/>
              <a:gd name="connsiteX3" fmla="*/ 0 w 2480604"/>
              <a:gd name="connsiteY3" fmla="*/ 2570921 h 2570921"/>
            </a:gdLst>
            <a:ahLst/>
            <a:cxnLst>
              <a:cxn ang="0">
                <a:pos x="connsiteX0" y="connsiteY0"/>
              </a:cxn>
              <a:cxn ang="0">
                <a:pos x="connsiteX1" y="connsiteY1"/>
              </a:cxn>
              <a:cxn ang="0">
                <a:pos x="connsiteX2" y="connsiteY2"/>
              </a:cxn>
              <a:cxn ang="0">
                <a:pos x="connsiteX3" y="connsiteY3"/>
              </a:cxn>
            </a:cxnLst>
            <a:rect l="l" t="t" r="r" b="b"/>
            <a:pathLst>
              <a:path w="2480604" h="2570921">
                <a:moveTo>
                  <a:pt x="0" y="0"/>
                </a:moveTo>
                <a:lnTo>
                  <a:pt x="2480604" y="0"/>
                </a:lnTo>
                <a:lnTo>
                  <a:pt x="2480604" y="2570921"/>
                </a:lnTo>
                <a:lnTo>
                  <a:pt x="0" y="2570921"/>
                </a:lnTo>
                <a:close/>
              </a:path>
            </a:pathLst>
          </a:custGeom>
        </p:spPr>
        <p:txBody>
          <a:bodyPr wrap="square">
            <a:noAutofit/>
          </a:bodyPr>
          <a:lstStyle/>
          <a:p>
            <a:endParaRPr lang="en-US"/>
          </a:p>
        </p:txBody>
      </p:sp>
    </p:spTree>
    <p:extLst>
      <p:ext uri="{BB962C8B-B14F-4D97-AF65-F5344CB8AC3E}">
        <p14:creationId xmlns:p14="http://schemas.microsoft.com/office/powerpoint/2010/main" val="22132927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3D3FA540-01D0-488B-84FA-53C8235E1E80}"/>
              </a:ext>
            </a:extLst>
          </p:cNvPr>
          <p:cNvSpPr>
            <a:spLocks noGrp="1"/>
          </p:cNvSpPr>
          <p:nvPr>
            <p:ph type="pic" sz="quarter" idx="10"/>
          </p:nvPr>
        </p:nvSpPr>
        <p:spPr>
          <a:xfrm>
            <a:off x="6573079" y="1921566"/>
            <a:ext cx="2292626" cy="1961322"/>
          </a:xfrm>
          <a:custGeom>
            <a:avLst/>
            <a:gdLst>
              <a:gd name="connsiteX0" fmla="*/ 0 w 2292626"/>
              <a:gd name="connsiteY0" fmla="*/ 0 h 1961322"/>
              <a:gd name="connsiteX1" fmla="*/ 2292626 w 2292626"/>
              <a:gd name="connsiteY1" fmla="*/ 0 h 1961322"/>
              <a:gd name="connsiteX2" fmla="*/ 2292626 w 2292626"/>
              <a:gd name="connsiteY2" fmla="*/ 1961322 h 1961322"/>
              <a:gd name="connsiteX3" fmla="*/ 0 w 2292626"/>
              <a:gd name="connsiteY3" fmla="*/ 1961322 h 1961322"/>
            </a:gdLst>
            <a:ahLst/>
            <a:cxnLst>
              <a:cxn ang="0">
                <a:pos x="connsiteX0" y="connsiteY0"/>
              </a:cxn>
              <a:cxn ang="0">
                <a:pos x="connsiteX1" y="connsiteY1"/>
              </a:cxn>
              <a:cxn ang="0">
                <a:pos x="connsiteX2" y="connsiteY2"/>
              </a:cxn>
              <a:cxn ang="0">
                <a:pos x="connsiteX3" y="connsiteY3"/>
              </a:cxn>
            </a:cxnLst>
            <a:rect l="l" t="t" r="r" b="b"/>
            <a:pathLst>
              <a:path w="2292626" h="1961322">
                <a:moveTo>
                  <a:pt x="0" y="0"/>
                </a:moveTo>
                <a:lnTo>
                  <a:pt x="2292626" y="0"/>
                </a:lnTo>
                <a:lnTo>
                  <a:pt x="2292626" y="1961322"/>
                </a:lnTo>
                <a:lnTo>
                  <a:pt x="0" y="1961322"/>
                </a:lnTo>
                <a:close/>
              </a:path>
            </a:pathLst>
          </a:custGeom>
        </p:spPr>
        <p:txBody>
          <a:bodyPr wrap="square">
            <a:noAutofit/>
          </a:bodyPr>
          <a:lstStyle/>
          <a:p>
            <a:endParaRPr lang="en-US"/>
          </a:p>
        </p:txBody>
      </p:sp>
      <p:sp>
        <p:nvSpPr>
          <p:cNvPr id="8" name="Picture Placeholder 7">
            <a:extLst>
              <a:ext uri="{FF2B5EF4-FFF2-40B4-BE49-F238E27FC236}">
                <a16:creationId xmlns:a16="http://schemas.microsoft.com/office/drawing/2014/main" id="{DBF6EC45-906D-43A3-8A2B-DD4DEA4D6CFB}"/>
              </a:ext>
            </a:extLst>
          </p:cNvPr>
          <p:cNvSpPr>
            <a:spLocks noGrp="1"/>
          </p:cNvSpPr>
          <p:nvPr>
            <p:ph type="pic" sz="quarter" idx="11"/>
          </p:nvPr>
        </p:nvSpPr>
        <p:spPr>
          <a:xfrm>
            <a:off x="9115604" y="4134679"/>
            <a:ext cx="2292626" cy="1961322"/>
          </a:xfrm>
          <a:custGeom>
            <a:avLst/>
            <a:gdLst>
              <a:gd name="connsiteX0" fmla="*/ 0 w 2292626"/>
              <a:gd name="connsiteY0" fmla="*/ 0 h 1961322"/>
              <a:gd name="connsiteX1" fmla="*/ 2292626 w 2292626"/>
              <a:gd name="connsiteY1" fmla="*/ 0 h 1961322"/>
              <a:gd name="connsiteX2" fmla="*/ 2292626 w 2292626"/>
              <a:gd name="connsiteY2" fmla="*/ 1961322 h 1961322"/>
              <a:gd name="connsiteX3" fmla="*/ 0 w 2292626"/>
              <a:gd name="connsiteY3" fmla="*/ 1961322 h 1961322"/>
            </a:gdLst>
            <a:ahLst/>
            <a:cxnLst>
              <a:cxn ang="0">
                <a:pos x="connsiteX0" y="connsiteY0"/>
              </a:cxn>
              <a:cxn ang="0">
                <a:pos x="connsiteX1" y="connsiteY1"/>
              </a:cxn>
              <a:cxn ang="0">
                <a:pos x="connsiteX2" y="connsiteY2"/>
              </a:cxn>
              <a:cxn ang="0">
                <a:pos x="connsiteX3" y="connsiteY3"/>
              </a:cxn>
            </a:cxnLst>
            <a:rect l="l" t="t" r="r" b="b"/>
            <a:pathLst>
              <a:path w="2292626" h="1961322">
                <a:moveTo>
                  <a:pt x="0" y="0"/>
                </a:moveTo>
                <a:lnTo>
                  <a:pt x="2292626" y="0"/>
                </a:lnTo>
                <a:lnTo>
                  <a:pt x="2292626" y="1961322"/>
                </a:lnTo>
                <a:lnTo>
                  <a:pt x="0" y="1961322"/>
                </a:lnTo>
                <a:close/>
              </a:path>
            </a:pathLst>
          </a:custGeom>
        </p:spPr>
        <p:txBody>
          <a:bodyPr wrap="square">
            <a:noAutofit/>
          </a:bodyPr>
          <a:lstStyle/>
          <a:p>
            <a:endParaRPr lang="en-US"/>
          </a:p>
        </p:txBody>
      </p:sp>
      <p:sp>
        <p:nvSpPr>
          <p:cNvPr id="9" name="Picture Placeholder 8">
            <a:extLst>
              <a:ext uri="{FF2B5EF4-FFF2-40B4-BE49-F238E27FC236}">
                <a16:creationId xmlns:a16="http://schemas.microsoft.com/office/drawing/2014/main" id="{70606FCD-B250-49F4-A654-C014B3847595}"/>
              </a:ext>
            </a:extLst>
          </p:cNvPr>
          <p:cNvSpPr>
            <a:spLocks noGrp="1"/>
          </p:cNvSpPr>
          <p:nvPr>
            <p:ph type="pic" sz="quarter" idx="12"/>
          </p:nvPr>
        </p:nvSpPr>
        <p:spPr>
          <a:xfrm>
            <a:off x="4026770" y="4134679"/>
            <a:ext cx="2292626" cy="1961322"/>
          </a:xfrm>
          <a:custGeom>
            <a:avLst/>
            <a:gdLst>
              <a:gd name="connsiteX0" fmla="*/ 0 w 2292626"/>
              <a:gd name="connsiteY0" fmla="*/ 0 h 1961322"/>
              <a:gd name="connsiteX1" fmla="*/ 2292626 w 2292626"/>
              <a:gd name="connsiteY1" fmla="*/ 0 h 1961322"/>
              <a:gd name="connsiteX2" fmla="*/ 2292626 w 2292626"/>
              <a:gd name="connsiteY2" fmla="*/ 1961322 h 1961322"/>
              <a:gd name="connsiteX3" fmla="*/ 0 w 2292626"/>
              <a:gd name="connsiteY3" fmla="*/ 1961322 h 1961322"/>
            </a:gdLst>
            <a:ahLst/>
            <a:cxnLst>
              <a:cxn ang="0">
                <a:pos x="connsiteX0" y="connsiteY0"/>
              </a:cxn>
              <a:cxn ang="0">
                <a:pos x="connsiteX1" y="connsiteY1"/>
              </a:cxn>
              <a:cxn ang="0">
                <a:pos x="connsiteX2" y="connsiteY2"/>
              </a:cxn>
              <a:cxn ang="0">
                <a:pos x="connsiteX3" y="connsiteY3"/>
              </a:cxn>
            </a:cxnLst>
            <a:rect l="l" t="t" r="r" b="b"/>
            <a:pathLst>
              <a:path w="2292626" h="1961322">
                <a:moveTo>
                  <a:pt x="0" y="0"/>
                </a:moveTo>
                <a:lnTo>
                  <a:pt x="2292626" y="0"/>
                </a:lnTo>
                <a:lnTo>
                  <a:pt x="2292626" y="1961322"/>
                </a:lnTo>
                <a:lnTo>
                  <a:pt x="0" y="1961322"/>
                </a:lnTo>
                <a:close/>
              </a:path>
            </a:pathLst>
          </a:custGeom>
        </p:spPr>
        <p:txBody>
          <a:bodyPr wrap="square">
            <a:noAutofit/>
          </a:bodyPr>
          <a:lstStyle/>
          <a:p>
            <a:endParaRPr lang="en-US"/>
          </a:p>
        </p:txBody>
      </p:sp>
    </p:spTree>
    <p:extLst>
      <p:ext uri="{BB962C8B-B14F-4D97-AF65-F5344CB8AC3E}">
        <p14:creationId xmlns:p14="http://schemas.microsoft.com/office/powerpoint/2010/main" val="13003730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AF18C402-FE2A-4139-A43B-01D90631959E}"/>
              </a:ext>
            </a:extLst>
          </p:cNvPr>
          <p:cNvSpPr>
            <a:spLocks noGrp="1"/>
          </p:cNvSpPr>
          <p:nvPr>
            <p:ph type="pic" sz="quarter" idx="10"/>
          </p:nvPr>
        </p:nvSpPr>
        <p:spPr>
          <a:xfrm>
            <a:off x="8159263" y="1674055"/>
            <a:ext cx="4032737" cy="5183945"/>
          </a:xfrm>
          <a:custGeom>
            <a:avLst/>
            <a:gdLst>
              <a:gd name="connsiteX0" fmla="*/ 0 w 4032737"/>
              <a:gd name="connsiteY0" fmla="*/ 0 h 5183945"/>
              <a:gd name="connsiteX1" fmla="*/ 4032737 w 4032737"/>
              <a:gd name="connsiteY1" fmla="*/ 0 h 5183945"/>
              <a:gd name="connsiteX2" fmla="*/ 4032737 w 4032737"/>
              <a:gd name="connsiteY2" fmla="*/ 5183945 h 5183945"/>
              <a:gd name="connsiteX3" fmla="*/ 0 w 4032737"/>
              <a:gd name="connsiteY3" fmla="*/ 5183945 h 5183945"/>
            </a:gdLst>
            <a:ahLst/>
            <a:cxnLst>
              <a:cxn ang="0">
                <a:pos x="connsiteX0" y="connsiteY0"/>
              </a:cxn>
              <a:cxn ang="0">
                <a:pos x="connsiteX1" y="connsiteY1"/>
              </a:cxn>
              <a:cxn ang="0">
                <a:pos x="connsiteX2" y="connsiteY2"/>
              </a:cxn>
              <a:cxn ang="0">
                <a:pos x="connsiteX3" y="connsiteY3"/>
              </a:cxn>
            </a:cxnLst>
            <a:rect l="l" t="t" r="r" b="b"/>
            <a:pathLst>
              <a:path w="4032737" h="5183945">
                <a:moveTo>
                  <a:pt x="0" y="0"/>
                </a:moveTo>
                <a:lnTo>
                  <a:pt x="4032737" y="0"/>
                </a:lnTo>
                <a:lnTo>
                  <a:pt x="4032737" y="5183945"/>
                </a:lnTo>
                <a:lnTo>
                  <a:pt x="0" y="5183945"/>
                </a:lnTo>
                <a:close/>
              </a:path>
            </a:pathLst>
          </a:custGeom>
        </p:spPr>
        <p:txBody>
          <a:bodyPr wrap="square">
            <a:noAutofit/>
          </a:bodyPr>
          <a:lstStyle/>
          <a:p>
            <a:endParaRPr lang="en-US"/>
          </a:p>
        </p:txBody>
      </p:sp>
    </p:spTree>
    <p:extLst>
      <p:ext uri="{BB962C8B-B14F-4D97-AF65-F5344CB8AC3E}">
        <p14:creationId xmlns:p14="http://schemas.microsoft.com/office/powerpoint/2010/main" val="41495804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8300832"/>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61" r:id="rId3"/>
    <p:sldLayoutId id="2147483660" r:id="rId4"/>
    <p:sldLayoutId id="2147483659" r:id="rId5"/>
    <p:sldLayoutId id="2147483658" r:id="rId6"/>
    <p:sldLayoutId id="2147483657" r:id="rId7"/>
    <p:sldLayoutId id="2147483656" r:id="rId8"/>
    <p:sldLayoutId id="2147483655" r:id="rId9"/>
    <p:sldLayoutId id="2147483654" r:id="rId10"/>
    <p:sldLayoutId id="2147483653" r:id="rId11"/>
    <p:sldLayoutId id="2147483652" r:id="rId12"/>
    <p:sldLayoutId id="2147483651" r:id="rId13"/>
    <p:sldLayoutId id="2147483650"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xml"/><Relationship Id="rId5" Type="http://schemas.openxmlformats.org/officeDocument/2006/relationships/chart" Target="../charts/chart4.xml"/><Relationship Id="rId4" Type="http://schemas.openxmlformats.org/officeDocument/2006/relationships/chart" Target="../charts/char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5B0CEB1A-ECEF-95D4-2D35-91AF1D93230D}"/>
              </a:ext>
            </a:extLst>
          </p:cNvPr>
          <p:cNvSpPr>
            <a:spLocks noGrp="1"/>
          </p:cNvSpPr>
          <p:nvPr>
            <p:ph type="pic" sz="quarter" idx="11"/>
          </p:nvPr>
        </p:nvSpPr>
        <p:spPr/>
      </p:sp>
      <p:sp>
        <p:nvSpPr>
          <p:cNvPr id="34" name="Freeform: Shape 33">
            <a:extLst>
              <a:ext uri="{FF2B5EF4-FFF2-40B4-BE49-F238E27FC236}">
                <a16:creationId xmlns:a16="http://schemas.microsoft.com/office/drawing/2014/main" id="{E116320F-8467-4DBC-B30A-97FB7F5FA2B6}"/>
              </a:ext>
            </a:extLst>
          </p:cNvPr>
          <p:cNvSpPr/>
          <p:nvPr/>
        </p:nvSpPr>
        <p:spPr>
          <a:xfrm>
            <a:off x="0" y="0"/>
            <a:ext cx="12192000" cy="6858000"/>
          </a:xfrm>
          <a:custGeom>
            <a:avLst/>
            <a:gdLst>
              <a:gd name="connsiteX0" fmla="*/ 0 w 12192000"/>
              <a:gd name="connsiteY0" fmla="*/ 0 h 6858000"/>
              <a:gd name="connsiteX1" fmla="*/ 7263376 w 12192000"/>
              <a:gd name="connsiteY1" fmla="*/ 0 h 6858000"/>
              <a:gd name="connsiteX2" fmla="*/ 7195501 w 12192000"/>
              <a:gd name="connsiteY2" fmla="*/ 90767 h 6858000"/>
              <a:gd name="connsiteX3" fmla="*/ 6623246 w 12192000"/>
              <a:gd name="connsiteY3" fmla="*/ 1964202 h 6858000"/>
              <a:gd name="connsiteX4" fmla="*/ 9973994 w 12192000"/>
              <a:gd name="connsiteY4" fmla="*/ 5314950 h 6858000"/>
              <a:gd name="connsiteX5" fmla="*/ 12105381 w 12192000"/>
              <a:gd name="connsiteY5" fmla="*/ 4549802 h 6858000"/>
              <a:gd name="connsiteX6" fmla="*/ 12192000 w 12192000"/>
              <a:gd name="connsiteY6" fmla="*/ 4471078 h 6858000"/>
              <a:gd name="connsiteX7" fmla="*/ 12192000 w 12192000"/>
              <a:gd name="connsiteY7" fmla="*/ 6858000 h 6858000"/>
              <a:gd name="connsiteX8" fmla="*/ 0 w 12192000"/>
              <a:gd name="connsiteY8" fmla="*/ 6858000 h 6858000"/>
              <a:gd name="connsiteX9" fmla="*/ 0 w 12192000"/>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858000">
                <a:moveTo>
                  <a:pt x="0" y="0"/>
                </a:moveTo>
                <a:lnTo>
                  <a:pt x="7263376" y="0"/>
                </a:lnTo>
                <a:lnTo>
                  <a:pt x="7195501" y="90767"/>
                </a:lnTo>
                <a:cubicBezTo>
                  <a:pt x="6834209" y="625550"/>
                  <a:pt x="6623246" y="1270239"/>
                  <a:pt x="6623246" y="1964202"/>
                </a:cubicBezTo>
                <a:cubicBezTo>
                  <a:pt x="6623246" y="3814769"/>
                  <a:pt x="8123427" y="5314950"/>
                  <a:pt x="9973994" y="5314950"/>
                </a:cubicBezTo>
                <a:cubicBezTo>
                  <a:pt x="10783617" y="5314950"/>
                  <a:pt x="11526174" y="5027806"/>
                  <a:pt x="12105381" y="4549802"/>
                </a:cubicBezTo>
                <a:lnTo>
                  <a:pt x="12192000" y="4471078"/>
                </a:lnTo>
                <a:lnTo>
                  <a:pt x="12192000" y="6858000"/>
                </a:lnTo>
                <a:lnTo>
                  <a:pt x="0" y="6858000"/>
                </a:lnTo>
                <a:lnTo>
                  <a:pt x="0" y="0"/>
                </a:lnTo>
                <a:close/>
              </a:path>
            </a:pathLst>
          </a:custGeom>
          <a:gradFill>
            <a:gsLst>
              <a:gs pos="5000">
                <a:schemeClr val="accent2">
                  <a:alpha val="78000"/>
                </a:schemeClr>
              </a:gs>
              <a:gs pos="100000">
                <a:schemeClr val="accent6">
                  <a:lumMod val="60000"/>
                  <a:lumOff val="40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479DF6D3-EBA7-4331-A71E-4C6DE2418BA7}"/>
              </a:ext>
            </a:extLst>
          </p:cNvPr>
          <p:cNvSpPr/>
          <p:nvPr/>
        </p:nvSpPr>
        <p:spPr>
          <a:xfrm>
            <a:off x="654448" y="459075"/>
            <a:ext cx="1924050" cy="348813"/>
          </a:xfrm>
          <a:prstGeom prst="rect">
            <a:avLst/>
          </a:prstGeom>
        </p:spPr>
        <p:txBody>
          <a:bodyPr wrap="square">
            <a:spAutoFit/>
          </a:bodyPr>
          <a:lstStyle/>
          <a:p>
            <a:pPr>
              <a:lnSpc>
                <a:spcPts val="2000"/>
              </a:lnSpc>
            </a:pPr>
            <a:r>
              <a:rPr lang="en-US" sz="2000" spc="200" dirty="0">
                <a:solidFill>
                  <a:schemeClr val="bg1"/>
                </a:solidFill>
                <a:latin typeface="Raleway Bold" panose="020B0803030101060003" pitchFamily="34" charset="0"/>
                <a:ea typeface="Inter" panose="020B0502030000000004" pitchFamily="2" charset="0"/>
              </a:rPr>
              <a:t>Your Logo</a:t>
            </a:r>
          </a:p>
        </p:txBody>
      </p:sp>
      <p:sp>
        <p:nvSpPr>
          <p:cNvPr id="36" name="Rectangle 35">
            <a:extLst>
              <a:ext uri="{FF2B5EF4-FFF2-40B4-BE49-F238E27FC236}">
                <a16:creationId xmlns:a16="http://schemas.microsoft.com/office/drawing/2014/main" id="{E0EBEF7E-FB1A-4660-BAD4-44479A021FF0}"/>
              </a:ext>
            </a:extLst>
          </p:cNvPr>
          <p:cNvSpPr/>
          <p:nvPr/>
        </p:nvSpPr>
        <p:spPr>
          <a:xfrm>
            <a:off x="654448" y="2421032"/>
            <a:ext cx="5129041" cy="2593018"/>
          </a:xfrm>
          <a:prstGeom prst="rect">
            <a:avLst/>
          </a:prstGeom>
        </p:spPr>
        <p:txBody>
          <a:bodyPr wrap="square">
            <a:spAutoFit/>
          </a:bodyPr>
          <a:lstStyle/>
          <a:p>
            <a:pPr>
              <a:lnSpc>
                <a:spcPts val="6500"/>
              </a:lnSpc>
            </a:pPr>
            <a:r>
              <a:rPr lang="en-US" sz="6500" spc="-150" dirty="0">
                <a:solidFill>
                  <a:schemeClr val="bg1"/>
                </a:solidFill>
                <a:latin typeface="Raleway Bold" panose="020B0803030101060003" pitchFamily="34" charset="0"/>
                <a:ea typeface="Inter Bold" panose="02000503000000020004" pitchFamily="2" charset="0"/>
              </a:rPr>
              <a:t>Business Presentation Template</a:t>
            </a:r>
            <a:endParaRPr lang="en-US" sz="6500" spc="-150" dirty="0">
              <a:solidFill>
                <a:schemeClr val="bg1"/>
              </a:solidFill>
              <a:latin typeface="Raleway Bold" panose="020B0803030101060003" pitchFamily="34" charset="0"/>
              <a:ea typeface="Inter" panose="020B0502030000000004" pitchFamily="2" charset="0"/>
            </a:endParaRPr>
          </a:p>
        </p:txBody>
      </p:sp>
      <p:sp>
        <p:nvSpPr>
          <p:cNvPr id="37" name="Rectangle 36">
            <a:extLst>
              <a:ext uri="{FF2B5EF4-FFF2-40B4-BE49-F238E27FC236}">
                <a16:creationId xmlns:a16="http://schemas.microsoft.com/office/drawing/2014/main" id="{F12BB2D4-0B38-4E67-8244-C8191FF41CB5}"/>
              </a:ext>
            </a:extLst>
          </p:cNvPr>
          <p:cNvSpPr/>
          <p:nvPr/>
        </p:nvSpPr>
        <p:spPr>
          <a:xfrm>
            <a:off x="2302729" y="5353382"/>
            <a:ext cx="3932924" cy="460575"/>
          </a:xfrm>
          <a:prstGeom prst="rect">
            <a:avLst/>
          </a:prstGeom>
        </p:spPr>
        <p:txBody>
          <a:bodyPr wrap="square">
            <a:spAutoFit/>
          </a:bodyPr>
          <a:lstStyle/>
          <a:p>
            <a:pPr>
              <a:lnSpc>
                <a:spcPts val="1500"/>
              </a:lnSpc>
            </a:pPr>
            <a:r>
              <a:rPr lang="en-US" sz="1000" dirty="0">
                <a:solidFill>
                  <a:schemeClr val="bg1"/>
                </a:solidFill>
                <a:latin typeface="Roboto" panose="02000000000000000000" pitchFamily="2" charset="0"/>
                <a:ea typeface="Roboto" panose="02000000000000000000" pitchFamily="2" charset="0"/>
                <a:cs typeface="Roboto" panose="02000000000000000000" pitchFamily="2" charset="0"/>
              </a:rPr>
              <a:t>There are many variations of passages of Lorem Ipsum available, but the majority have suffered alteration in some form.</a:t>
            </a:r>
          </a:p>
        </p:txBody>
      </p:sp>
      <p:cxnSp>
        <p:nvCxnSpPr>
          <p:cNvPr id="6" name="Straight Connector 5">
            <a:extLst>
              <a:ext uri="{FF2B5EF4-FFF2-40B4-BE49-F238E27FC236}">
                <a16:creationId xmlns:a16="http://schemas.microsoft.com/office/drawing/2014/main" id="{D27A14C2-15D4-4F88-B4C9-53C33C6ECDD2}"/>
              </a:ext>
            </a:extLst>
          </p:cNvPr>
          <p:cNvCxnSpPr>
            <a:cxnSpLocks/>
          </p:cNvCxnSpPr>
          <p:nvPr/>
        </p:nvCxnSpPr>
        <p:spPr>
          <a:xfrm>
            <a:off x="2134056" y="5435598"/>
            <a:ext cx="0" cy="309779"/>
          </a:xfrm>
          <a:prstGeom prst="line">
            <a:avLst/>
          </a:prstGeom>
          <a:ln w="254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BDAA50A3-8523-43D9-B772-2996D6184483}"/>
              </a:ext>
            </a:extLst>
          </p:cNvPr>
          <p:cNvSpPr/>
          <p:nvPr/>
        </p:nvSpPr>
        <p:spPr>
          <a:xfrm>
            <a:off x="654448" y="5353382"/>
            <a:ext cx="1266427" cy="465769"/>
          </a:xfrm>
          <a:prstGeom prst="rect">
            <a:avLst/>
          </a:prstGeom>
        </p:spPr>
        <p:txBody>
          <a:bodyPr wrap="square">
            <a:spAutoFit/>
          </a:bodyPr>
          <a:lstStyle/>
          <a:p>
            <a:pPr>
              <a:lnSpc>
                <a:spcPts val="1500"/>
              </a:lnSpc>
            </a:pPr>
            <a:r>
              <a:rPr lang="en-US" sz="1200" dirty="0">
                <a:solidFill>
                  <a:schemeClr val="bg1"/>
                </a:solidFill>
                <a:latin typeface="Raleway Bold" panose="020B0803030101060003" pitchFamily="34" charset="0"/>
                <a:ea typeface="Inter" panose="020B0502030000000004" pitchFamily="2" charset="0"/>
              </a:rPr>
              <a:t>CEO Deck Presentation</a:t>
            </a:r>
          </a:p>
        </p:txBody>
      </p:sp>
      <p:sp>
        <p:nvSpPr>
          <p:cNvPr id="3" name="Picture Placeholder 2">
            <a:extLst>
              <a:ext uri="{FF2B5EF4-FFF2-40B4-BE49-F238E27FC236}">
                <a16:creationId xmlns:a16="http://schemas.microsoft.com/office/drawing/2014/main" id="{5449C44C-3575-DB61-C76D-9B98FDB6C7D4}"/>
              </a:ext>
            </a:extLst>
          </p:cNvPr>
          <p:cNvSpPr>
            <a:spLocks noGrp="1"/>
          </p:cNvSpPr>
          <p:nvPr>
            <p:ph type="pic" sz="quarter" idx="10"/>
          </p:nvPr>
        </p:nvSpPr>
        <p:spPr/>
      </p:sp>
    </p:spTree>
    <p:extLst>
      <p:ext uri="{BB962C8B-B14F-4D97-AF65-F5344CB8AC3E}">
        <p14:creationId xmlns:p14="http://schemas.microsoft.com/office/powerpoint/2010/main" val="26351271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0FB522B-D23A-4F38-A262-AE7A3B845133}"/>
              </a:ext>
            </a:extLst>
          </p:cNvPr>
          <p:cNvSpPr/>
          <p:nvPr/>
        </p:nvSpPr>
        <p:spPr>
          <a:xfrm>
            <a:off x="620008" y="522077"/>
            <a:ext cx="3329140" cy="630942"/>
          </a:xfrm>
          <a:prstGeom prst="rect">
            <a:avLst/>
          </a:prstGeom>
        </p:spPr>
        <p:txBody>
          <a:bodyPr wrap="square">
            <a:spAutoFit/>
          </a:bodyPr>
          <a:lstStyle/>
          <a:p>
            <a:r>
              <a:rPr lang="en-US" sz="3500" dirty="0">
                <a:latin typeface="Raleway Bold" panose="020B0803030101060003" pitchFamily="34" charset="0"/>
              </a:rPr>
              <a:t>Team </a:t>
            </a:r>
            <a:r>
              <a:rPr lang="en-US" sz="3500" dirty="0">
                <a:solidFill>
                  <a:schemeClr val="accent6">
                    <a:lumMod val="60000"/>
                    <a:lumOff val="40000"/>
                  </a:schemeClr>
                </a:solidFill>
                <a:latin typeface="Raleway Bold" panose="020B0803030101060003" pitchFamily="34" charset="0"/>
              </a:rPr>
              <a:t>Member</a:t>
            </a:r>
          </a:p>
        </p:txBody>
      </p:sp>
      <p:sp>
        <p:nvSpPr>
          <p:cNvPr id="5" name="Rectangle 4">
            <a:extLst>
              <a:ext uri="{FF2B5EF4-FFF2-40B4-BE49-F238E27FC236}">
                <a16:creationId xmlns:a16="http://schemas.microsoft.com/office/drawing/2014/main" id="{164742B5-B096-4960-BC15-37D78B7A351F}"/>
              </a:ext>
            </a:extLst>
          </p:cNvPr>
          <p:cNvSpPr/>
          <p:nvPr/>
        </p:nvSpPr>
        <p:spPr>
          <a:xfrm>
            <a:off x="8080981" y="2855742"/>
            <a:ext cx="3329141" cy="33199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C754A358-0343-45E0-BE42-96AD89AD4A29}"/>
              </a:ext>
            </a:extLst>
          </p:cNvPr>
          <p:cNvSpPr/>
          <p:nvPr/>
        </p:nvSpPr>
        <p:spPr>
          <a:xfrm>
            <a:off x="8505249" y="4473527"/>
            <a:ext cx="2480604" cy="37982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FCD931AF-744F-4F0D-B438-5CB8CEC10832}"/>
              </a:ext>
            </a:extLst>
          </p:cNvPr>
          <p:cNvSpPr/>
          <p:nvPr/>
        </p:nvSpPr>
        <p:spPr>
          <a:xfrm>
            <a:off x="8704563" y="4503029"/>
            <a:ext cx="2081977" cy="333809"/>
          </a:xfrm>
          <a:prstGeom prst="rect">
            <a:avLst/>
          </a:prstGeom>
        </p:spPr>
        <p:txBody>
          <a:bodyPr wrap="square">
            <a:spAutoFit/>
          </a:bodyPr>
          <a:lstStyle/>
          <a:p>
            <a:pPr algn="ctr">
              <a:lnSpc>
                <a:spcPts val="2000"/>
              </a:lnSpc>
            </a:pPr>
            <a:r>
              <a:rPr lang="en-US" sz="1600" dirty="0">
                <a:solidFill>
                  <a:schemeClr val="tx1">
                    <a:lumMod val="85000"/>
                    <a:lumOff val="15000"/>
                  </a:schemeClr>
                </a:solidFill>
                <a:latin typeface="Raleway Bold" panose="020B0803030101060003" pitchFamily="34" charset="0"/>
              </a:rPr>
              <a:t>Your Name Here</a:t>
            </a:r>
          </a:p>
        </p:txBody>
      </p:sp>
      <p:sp>
        <p:nvSpPr>
          <p:cNvPr id="14" name="Rectangle 13">
            <a:extLst>
              <a:ext uri="{FF2B5EF4-FFF2-40B4-BE49-F238E27FC236}">
                <a16:creationId xmlns:a16="http://schemas.microsoft.com/office/drawing/2014/main" id="{465F3463-70B7-4CC6-ACD7-187E521F451B}"/>
              </a:ext>
            </a:extLst>
          </p:cNvPr>
          <p:cNvSpPr/>
          <p:nvPr/>
        </p:nvSpPr>
        <p:spPr>
          <a:xfrm>
            <a:off x="9178701" y="4966149"/>
            <a:ext cx="1133700" cy="333809"/>
          </a:xfrm>
          <a:prstGeom prst="rect">
            <a:avLst/>
          </a:prstGeom>
        </p:spPr>
        <p:txBody>
          <a:bodyPr wrap="square">
            <a:spAutoFit/>
          </a:bodyPr>
          <a:lstStyle/>
          <a:p>
            <a:pPr algn="ctr">
              <a:lnSpc>
                <a:spcPts val="2000"/>
              </a:lnSpc>
            </a:pPr>
            <a:r>
              <a:rPr lang="en-US" sz="1400" dirty="0">
                <a:solidFill>
                  <a:schemeClr val="bg1"/>
                </a:solidFill>
                <a:latin typeface="Roboto" panose="02000000000000000000" pitchFamily="2" charset="0"/>
                <a:ea typeface="Roboto" panose="02000000000000000000" pitchFamily="2" charset="0"/>
                <a:cs typeface="Roboto" panose="02000000000000000000" pitchFamily="2" charset="0"/>
              </a:rPr>
              <a:t>Your Title</a:t>
            </a:r>
          </a:p>
        </p:txBody>
      </p:sp>
      <p:sp>
        <p:nvSpPr>
          <p:cNvPr id="15" name="Rectangle 14">
            <a:extLst>
              <a:ext uri="{FF2B5EF4-FFF2-40B4-BE49-F238E27FC236}">
                <a16:creationId xmlns:a16="http://schemas.microsoft.com/office/drawing/2014/main" id="{C8A3795A-28EF-4E61-806E-A7AB99B97BB9}"/>
              </a:ext>
            </a:extLst>
          </p:cNvPr>
          <p:cNvSpPr/>
          <p:nvPr/>
        </p:nvSpPr>
        <p:spPr>
          <a:xfrm>
            <a:off x="8505250" y="5299958"/>
            <a:ext cx="2480602" cy="460575"/>
          </a:xfrm>
          <a:prstGeom prst="rect">
            <a:avLst/>
          </a:prstGeom>
        </p:spPr>
        <p:txBody>
          <a:bodyPr wrap="square">
            <a:spAutoFit/>
          </a:bodyPr>
          <a:lstStyle/>
          <a:p>
            <a:pPr algn="ctr">
              <a:lnSpc>
                <a:spcPts val="1500"/>
              </a:lnSpc>
            </a:pPr>
            <a:r>
              <a:rPr lang="en-US" sz="1000" dirty="0">
                <a:solidFill>
                  <a:schemeClr val="bg1"/>
                </a:solidFill>
                <a:latin typeface="Roboto" panose="02000000000000000000" pitchFamily="2" charset="0"/>
                <a:ea typeface="Roboto" panose="02000000000000000000" pitchFamily="2" charset="0"/>
                <a:cs typeface="Roboto" panose="02000000000000000000" pitchFamily="2" charset="0"/>
              </a:rPr>
              <a:t>There are many variations of passages of Lorem some form.</a:t>
            </a:r>
          </a:p>
        </p:txBody>
      </p:sp>
      <p:sp>
        <p:nvSpPr>
          <p:cNvPr id="16" name="Rectangle 15">
            <a:extLst>
              <a:ext uri="{FF2B5EF4-FFF2-40B4-BE49-F238E27FC236}">
                <a16:creationId xmlns:a16="http://schemas.microsoft.com/office/drawing/2014/main" id="{31D3B8C3-614A-4534-B0A2-C6E16907462E}"/>
              </a:ext>
            </a:extLst>
          </p:cNvPr>
          <p:cNvSpPr/>
          <p:nvPr/>
        </p:nvSpPr>
        <p:spPr>
          <a:xfrm>
            <a:off x="4431430" y="2855742"/>
            <a:ext cx="3329141" cy="33199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Rounded Corners 17">
            <a:extLst>
              <a:ext uri="{FF2B5EF4-FFF2-40B4-BE49-F238E27FC236}">
                <a16:creationId xmlns:a16="http://schemas.microsoft.com/office/drawing/2014/main" id="{58B20737-14C5-4040-B0D6-01C531DFB9FF}"/>
              </a:ext>
            </a:extLst>
          </p:cNvPr>
          <p:cNvSpPr/>
          <p:nvPr/>
        </p:nvSpPr>
        <p:spPr>
          <a:xfrm>
            <a:off x="4855698" y="4473527"/>
            <a:ext cx="2480604" cy="37982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3E651B11-D19A-496E-9289-8E11945E7BC4}"/>
              </a:ext>
            </a:extLst>
          </p:cNvPr>
          <p:cNvSpPr/>
          <p:nvPr/>
        </p:nvSpPr>
        <p:spPr>
          <a:xfrm>
            <a:off x="5055012" y="4503029"/>
            <a:ext cx="2081977" cy="333809"/>
          </a:xfrm>
          <a:prstGeom prst="rect">
            <a:avLst/>
          </a:prstGeom>
        </p:spPr>
        <p:txBody>
          <a:bodyPr wrap="square">
            <a:spAutoFit/>
          </a:bodyPr>
          <a:lstStyle/>
          <a:p>
            <a:pPr algn="ctr">
              <a:lnSpc>
                <a:spcPts val="2000"/>
              </a:lnSpc>
            </a:pPr>
            <a:r>
              <a:rPr lang="en-US" sz="1600" dirty="0">
                <a:solidFill>
                  <a:schemeClr val="tx1">
                    <a:lumMod val="85000"/>
                    <a:lumOff val="15000"/>
                  </a:schemeClr>
                </a:solidFill>
                <a:latin typeface="Raleway Bold" panose="020B0803030101060003" pitchFamily="34" charset="0"/>
              </a:rPr>
              <a:t>Your Name Here</a:t>
            </a:r>
          </a:p>
        </p:txBody>
      </p:sp>
      <p:sp>
        <p:nvSpPr>
          <p:cNvPr id="20" name="Rectangle 19">
            <a:extLst>
              <a:ext uri="{FF2B5EF4-FFF2-40B4-BE49-F238E27FC236}">
                <a16:creationId xmlns:a16="http://schemas.microsoft.com/office/drawing/2014/main" id="{4D5F006E-C05B-4D9B-A73F-B2A7A9BCF9DB}"/>
              </a:ext>
            </a:extLst>
          </p:cNvPr>
          <p:cNvSpPr/>
          <p:nvPr/>
        </p:nvSpPr>
        <p:spPr>
          <a:xfrm>
            <a:off x="5529150" y="4966149"/>
            <a:ext cx="1133700" cy="333809"/>
          </a:xfrm>
          <a:prstGeom prst="rect">
            <a:avLst/>
          </a:prstGeom>
        </p:spPr>
        <p:txBody>
          <a:bodyPr wrap="square">
            <a:spAutoFit/>
          </a:bodyPr>
          <a:lstStyle/>
          <a:p>
            <a:pPr algn="ctr">
              <a:lnSpc>
                <a:spcPts val="2000"/>
              </a:lnSpc>
            </a:pPr>
            <a:r>
              <a:rPr lang="en-US" sz="1400" dirty="0">
                <a:solidFill>
                  <a:schemeClr val="bg1"/>
                </a:solidFill>
                <a:latin typeface="Roboto" panose="02000000000000000000" pitchFamily="2" charset="0"/>
                <a:ea typeface="Roboto" panose="02000000000000000000" pitchFamily="2" charset="0"/>
                <a:cs typeface="Roboto" panose="02000000000000000000" pitchFamily="2" charset="0"/>
              </a:rPr>
              <a:t>Your Title</a:t>
            </a:r>
          </a:p>
        </p:txBody>
      </p:sp>
      <p:sp>
        <p:nvSpPr>
          <p:cNvPr id="21" name="Rectangle 20">
            <a:extLst>
              <a:ext uri="{FF2B5EF4-FFF2-40B4-BE49-F238E27FC236}">
                <a16:creationId xmlns:a16="http://schemas.microsoft.com/office/drawing/2014/main" id="{E6AB1E7F-BA57-41C5-B053-15018648EC43}"/>
              </a:ext>
            </a:extLst>
          </p:cNvPr>
          <p:cNvSpPr/>
          <p:nvPr/>
        </p:nvSpPr>
        <p:spPr>
          <a:xfrm>
            <a:off x="4855699" y="5299958"/>
            <a:ext cx="2480602" cy="460575"/>
          </a:xfrm>
          <a:prstGeom prst="rect">
            <a:avLst/>
          </a:prstGeom>
        </p:spPr>
        <p:txBody>
          <a:bodyPr wrap="square">
            <a:spAutoFit/>
          </a:bodyPr>
          <a:lstStyle/>
          <a:p>
            <a:pPr algn="ctr">
              <a:lnSpc>
                <a:spcPts val="1500"/>
              </a:lnSpc>
            </a:pPr>
            <a:r>
              <a:rPr lang="en-US" sz="1000" dirty="0">
                <a:solidFill>
                  <a:schemeClr val="bg1"/>
                </a:solidFill>
                <a:latin typeface="Roboto" panose="02000000000000000000" pitchFamily="2" charset="0"/>
                <a:ea typeface="Roboto" panose="02000000000000000000" pitchFamily="2" charset="0"/>
                <a:cs typeface="Roboto" panose="02000000000000000000" pitchFamily="2" charset="0"/>
              </a:rPr>
              <a:t>There are many variations of passages of Lorem some form.</a:t>
            </a:r>
          </a:p>
        </p:txBody>
      </p:sp>
      <p:sp>
        <p:nvSpPr>
          <p:cNvPr id="24" name="Rectangle 23">
            <a:extLst>
              <a:ext uri="{FF2B5EF4-FFF2-40B4-BE49-F238E27FC236}">
                <a16:creationId xmlns:a16="http://schemas.microsoft.com/office/drawing/2014/main" id="{DBA45A18-21CB-4D44-A143-FFF61DD26E12}"/>
              </a:ext>
            </a:extLst>
          </p:cNvPr>
          <p:cNvSpPr/>
          <p:nvPr/>
        </p:nvSpPr>
        <p:spPr>
          <a:xfrm>
            <a:off x="781879" y="2855742"/>
            <a:ext cx="3329141" cy="33199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Rounded Corners 25">
            <a:extLst>
              <a:ext uri="{FF2B5EF4-FFF2-40B4-BE49-F238E27FC236}">
                <a16:creationId xmlns:a16="http://schemas.microsoft.com/office/drawing/2014/main" id="{0A77E4A3-C4E4-4858-A914-25A55A5352E0}"/>
              </a:ext>
            </a:extLst>
          </p:cNvPr>
          <p:cNvSpPr/>
          <p:nvPr/>
        </p:nvSpPr>
        <p:spPr>
          <a:xfrm>
            <a:off x="1206147" y="4473527"/>
            <a:ext cx="2480604" cy="37982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3F8173A4-B11B-426E-8BDC-A2D31F64F7A6}"/>
              </a:ext>
            </a:extLst>
          </p:cNvPr>
          <p:cNvSpPr/>
          <p:nvPr/>
        </p:nvSpPr>
        <p:spPr>
          <a:xfrm>
            <a:off x="1405461" y="4503029"/>
            <a:ext cx="2081977" cy="333809"/>
          </a:xfrm>
          <a:prstGeom prst="rect">
            <a:avLst/>
          </a:prstGeom>
        </p:spPr>
        <p:txBody>
          <a:bodyPr wrap="square">
            <a:spAutoFit/>
          </a:bodyPr>
          <a:lstStyle/>
          <a:p>
            <a:pPr algn="ctr">
              <a:lnSpc>
                <a:spcPts val="2000"/>
              </a:lnSpc>
            </a:pPr>
            <a:r>
              <a:rPr lang="en-US" sz="1600" dirty="0">
                <a:solidFill>
                  <a:schemeClr val="tx1">
                    <a:lumMod val="85000"/>
                    <a:lumOff val="15000"/>
                  </a:schemeClr>
                </a:solidFill>
                <a:latin typeface="Raleway Bold" panose="020B0803030101060003" pitchFamily="34" charset="0"/>
              </a:rPr>
              <a:t>Your Name Here</a:t>
            </a:r>
          </a:p>
        </p:txBody>
      </p:sp>
      <p:sp>
        <p:nvSpPr>
          <p:cNvPr id="28" name="Rectangle 27">
            <a:extLst>
              <a:ext uri="{FF2B5EF4-FFF2-40B4-BE49-F238E27FC236}">
                <a16:creationId xmlns:a16="http://schemas.microsoft.com/office/drawing/2014/main" id="{4A87E977-8D89-4F89-84F9-230265EB2B39}"/>
              </a:ext>
            </a:extLst>
          </p:cNvPr>
          <p:cNvSpPr/>
          <p:nvPr/>
        </p:nvSpPr>
        <p:spPr>
          <a:xfrm>
            <a:off x="1879599" y="4966149"/>
            <a:ext cx="1133700" cy="333809"/>
          </a:xfrm>
          <a:prstGeom prst="rect">
            <a:avLst/>
          </a:prstGeom>
        </p:spPr>
        <p:txBody>
          <a:bodyPr wrap="square">
            <a:spAutoFit/>
          </a:bodyPr>
          <a:lstStyle/>
          <a:p>
            <a:pPr algn="ctr">
              <a:lnSpc>
                <a:spcPts val="2000"/>
              </a:lnSpc>
            </a:pPr>
            <a:r>
              <a:rPr lang="en-US" sz="1400" dirty="0">
                <a:solidFill>
                  <a:schemeClr val="bg1"/>
                </a:solidFill>
                <a:latin typeface="Roboto" panose="02000000000000000000" pitchFamily="2" charset="0"/>
                <a:ea typeface="Roboto" panose="02000000000000000000" pitchFamily="2" charset="0"/>
                <a:cs typeface="Roboto" panose="02000000000000000000" pitchFamily="2" charset="0"/>
              </a:rPr>
              <a:t>Your Title</a:t>
            </a:r>
          </a:p>
        </p:txBody>
      </p:sp>
      <p:sp>
        <p:nvSpPr>
          <p:cNvPr id="29" name="Rectangle 28">
            <a:extLst>
              <a:ext uri="{FF2B5EF4-FFF2-40B4-BE49-F238E27FC236}">
                <a16:creationId xmlns:a16="http://schemas.microsoft.com/office/drawing/2014/main" id="{F6F1F5F6-1E31-4E76-8407-1D0F546D7510}"/>
              </a:ext>
            </a:extLst>
          </p:cNvPr>
          <p:cNvSpPr/>
          <p:nvPr/>
        </p:nvSpPr>
        <p:spPr>
          <a:xfrm>
            <a:off x="1206148" y="5299958"/>
            <a:ext cx="2480602" cy="460575"/>
          </a:xfrm>
          <a:prstGeom prst="rect">
            <a:avLst/>
          </a:prstGeom>
        </p:spPr>
        <p:txBody>
          <a:bodyPr wrap="square">
            <a:spAutoFit/>
          </a:bodyPr>
          <a:lstStyle/>
          <a:p>
            <a:pPr algn="ctr">
              <a:lnSpc>
                <a:spcPts val="1500"/>
              </a:lnSpc>
            </a:pPr>
            <a:r>
              <a:rPr lang="en-US" sz="1000" dirty="0">
                <a:solidFill>
                  <a:schemeClr val="bg1"/>
                </a:solidFill>
                <a:latin typeface="Roboto" panose="02000000000000000000" pitchFamily="2" charset="0"/>
                <a:ea typeface="Roboto" panose="02000000000000000000" pitchFamily="2" charset="0"/>
                <a:cs typeface="Roboto" panose="02000000000000000000" pitchFamily="2" charset="0"/>
              </a:rPr>
              <a:t>There are many variations of passages of Lorem some form.</a:t>
            </a:r>
          </a:p>
        </p:txBody>
      </p:sp>
      <p:sp>
        <p:nvSpPr>
          <p:cNvPr id="4" name="Picture Placeholder 3">
            <a:extLst>
              <a:ext uri="{FF2B5EF4-FFF2-40B4-BE49-F238E27FC236}">
                <a16:creationId xmlns:a16="http://schemas.microsoft.com/office/drawing/2014/main" id="{248BE331-1B57-1CE2-248B-6F55D00DEF81}"/>
              </a:ext>
            </a:extLst>
          </p:cNvPr>
          <p:cNvSpPr>
            <a:spLocks noGrp="1"/>
          </p:cNvSpPr>
          <p:nvPr>
            <p:ph type="pic" sz="quarter" idx="10"/>
          </p:nvPr>
        </p:nvSpPr>
        <p:spPr/>
      </p:sp>
      <p:sp>
        <p:nvSpPr>
          <p:cNvPr id="7" name="Picture Placeholder 6">
            <a:extLst>
              <a:ext uri="{FF2B5EF4-FFF2-40B4-BE49-F238E27FC236}">
                <a16:creationId xmlns:a16="http://schemas.microsoft.com/office/drawing/2014/main" id="{B24D488C-A10F-5770-383C-D8A52FFB245F}"/>
              </a:ext>
            </a:extLst>
          </p:cNvPr>
          <p:cNvSpPr>
            <a:spLocks noGrp="1"/>
          </p:cNvSpPr>
          <p:nvPr>
            <p:ph type="pic" sz="quarter" idx="11"/>
          </p:nvPr>
        </p:nvSpPr>
        <p:spPr/>
      </p:sp>
      <p:sp>
        <p:nvSpPr>
          <p:cNvPr id="9" name="Picture Placeholder 8">
            <a:extLst>
              <a:ext uri="{FF2B5EF4-FFF2-40B4-BE49-F238E27FC236}">
                <a16:creationId xmlns:a16="http://schemas.microsoft.com/office/drawing/2014/main" id="{0DAAD9DA-75E3-BAD6-423A-C421391BB08E}"/>
              </a:ext>
            </a:extLst>
          </p:cNvPr>
          <p:cNvSpPr>
            <a:spLocks noGrp="1"/>
          </p:cNvSpPr>
          <p:nvPr>
            <p:ph type="pic" sz="quarter" idx="12"/>
          </p:nvPr>
        </p:nvSpPr>
        <p:spPr/>
      </p:sp>
    </p:spTree>
    <p:extLst>
      <p:ext uri="{BB962C8B-B14F-4D97-AF65-F5344CB8AC3E}">
        <p14:creationId xmlns:p14="http://schemas.microsoft.com/office/powerpoint/2010/main" val="25790143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Arrow Connector 1">
            <a:extLst>
              <a:ext uri="{FF2B5EF4-FFF2-40B4-BE49-F238E27FC236}">
                <a16:creationId xmlns:a16="http://schemas.microsoft.com/office/drawing/2014/main" id="{25245B0A-9912-4BFD-9822-68F5BCA48C23}"/>
              </a:ext>
            </a:extLst>
          </p:cNvPr>
          <p:cNvCxnSpPr>
            <a:cxnSpLocks/>
          </p:cNvCxnSpPr>
          <p:nvPr/>
        </p:nvCxnSpPr>
        <p:spPr>
          <a:xfrm>
            <a:off x="8374077" y="1661053"/>
            <a:ext cx="0" cy="3947293"/>
          </a:xfrm>
          <a:prstGeom prst="straightConnector1">
            <a:avLst/>
          </a:prstGeom>
          <a:ln w="25400">
            <a:solidFill>
              <a:schemeClr val="bg1">
                <a:lumMod val="8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 name="Straight Arrow Connector 2">
            <a:extLst>
              <a:ext uri="{FF2B5EF4-FFF2-40B4-BE49-F238E27FC236}">
                <a16:creationId xmlns:a16="http://schemas.microsoft.com/office/drawing/2014/main" id="{04E20B65-9684-497E-B9AD-16029F3E61EC}"/>
              </a:ext>
            </a:extLst>
          </p:cNvPr>
          <p:cNvCxnSpPr/>
          <p:nvPr/>
        </p:nvCxnSpPr>
        <p:spPr>
          <a:xfrm>
            <a:off x="6091376" y="3619229"/>
            <a:ext cx="4552208" cy="0"/>
          </a:xfrm>
          <a:prstGeom prst="straightConnector1">
            <a:avLst/>
          </a:prstGeom>
          <a:ln w="25400">
            <a:solidFill>
              <a:schemeClr val="bg1">
                <a:lumMod val="8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 name="Oval 3">
            <a:extLst>
              <a:ext uri="{FF2B5EF4-FFF2-40B4-BE49-F238E27FC236}">
                <a16:creationId xmlns:a16="http://schemas.microsoft.com/office/drawing/2014/main" id="{E60E2BF5-6D19-417D-8B61-B8D2C545A04A}"/>
              </a:ext>
            </a:extLst>
          </p:cNvPr>
          <p:cNvSpPr/>
          <p:nvPr/>
        </p:nvSpPr>
        <p:spPr>
          <a:xfrm>
            <a:off x="9083008" y="1899651"/>
            <a:ext cx="983606" cy="98360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8C7878F1-7074-4C02-8849-8E188BF68F23}"/>
              </a:ext>
            </a:extLst>
          </p:cNvPr>
          <p:cNvSpPr/>
          <p:nvPr/>
        </p:nvSpPr>
        <p:spPr>
          <a:xfrm>
            <a:off x="6116445" y="2187527"/>
            <a:ext cx="1190164" cy="119016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C1305281-E0C7-4876-943B-D4B0E9C20C56}"/>
              </a:ext>
            </a:extLst>
          </p:cNvPr>
          <p:cNvSpPr/>
          <p:nvPr/>
        </p:nvSpPr>
        <p:spPr>
          <a:xfrm>
            <a:off x="8586735" y="4013679"/>
            <a:ext cx="1081967" cy="108196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2B9055C9-D670-458A-AAA4-01CB1065FD0B}"/>
              </a:ext>
            </a:extLst>
          </p:cNvPr>
          <p:cNvSpPr/>
          <p:nvPr/>
        </p:nvSpPr>
        <p:spPr>
          <a:xfrm>
            <a:off x="6681541" y="4485281"/>
            <a:ext cx="983606" cy="98360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CB231848-CA8B-4653-897B-7F7E7F287EFD}"/>
              </a:ext>
            </a:extLst>
          </p:cNvPr>
          <p:cNvSpPr/>
          <p:nvPr/>
        </p:nvSpPr>
        <p:spPr>
          <a:xfrm>
            <a:off x="10732499" y="3428189"/>
            <a:ext cx="806631" cy="338554"/>
          </a:xfrm>
          <a:prstGeom prst="rect">
            <a:avLst/>
          </a:prstGeom>
        </p:spPr>
        <p:txBody>
          <a:bodyPr wrap="none">
            <a:spAutoFit/>
          </a:bodyPr>
          <a:lstStyle/>
          <a:p>
            <a:pPr algn="ctr"/>
            <a:r>
              <a:rPr lang="en-US" sz="1600" dirty="0">
                <a:latin typeface="Raleway Bold" panose="020B0803030101060003" pitchFamily="34" charset="0"/>
              </a:rPr>
              <a:t>Cloud</a:t>
            </a:r>
          </a:p>
        </p:txBody>
      </p:sp>
      <p:sp>
        <p:nvSpPr>
          <p:cNvPr id="9" name="Rectangle 8">
            <a:extLst>
              <a:ext uri="{FF2B5EF4-FFF2-40B4-BE49-F238E27FC236}">
                <a16:creationId xmlns:a16="http://schemas.microsoft.com/office/drawing/2014/main" id="{39C271C0-104A-49A6-A2F0-F71779DB60EC}"/>
              </a:ext>
            </a:extLst>
          </p:cNvPr>
          <p:cNvSpPr/>
          <p:nvPr/>
        </p:nvSpPr>
        <p:spPr>
          <a:xfrm>
            <a:off x="4805015" y="3428189"/>
            <a:ext cx="1058303" cy="338554"/>
          </a:xfrm>
          <a:prstGeom prst="rect">
            <a:avLst/>
          </a:prstGeom>
        </p:spPr>
        <p:txBody>
          <a:bodyPr wrap="none">
            <a:spAutoFit/>
          </a:bodyPr>
          <a:lstStyle/>
          <a:p>
            <a:pPr algn="ctr"/>
            <a:r>
              <a:rPr lang="en-US" sz="1600" b="1" dirty="0">
                <a:latin typeface="Raleway Bold" panose="020B0803030101060003" pitchFamily="34" charset="0"/>
              </a:rPr>
              <a:t>Business</a:t>
            </a:r>
          </a:p>
        </p:txBody>
      </p:sp>
      <p:sp>
        <p:nvSpPr>
          <p:cNvPr id="10" name="Rectangle 9">
            <a:extLst>
              <a:ext uri="{FF2B5EF4-FFF2-40B4-BE49-F238E27FC236}">
                <a16:creationId xmlns:a16="http://schemas.microsoft.com/office/drawing/2014/main" id="{37C55635-89A0-4B78-B03D-6DE95AA048F1}"/>
              </a:ext>
            </a:extLst>
          </p:cNvPr>
          <p:cNvSpPr/>
          <p:nvPr/>
        </p:nvSpPr>
        <p:spPr>
          <a:xfrm>
            <a:off x="8021071" y="1123790"/>
            <a:ext cx="692817" cy="338554"/>
          </a:xfrm>
          <a:prstGeom prst="rect">
            <a:avLst/>
          </a:prstGeom>
        </p:spPr>
        <p:txBody>
          <a:bodyPr wrap="none">
            <a:spAutoFit/>
          </a:bodyPr>
          <a:lstStyle/>
          <a:p>
            <a:pPr algn="ctr"/>
            <a:r>
              <a:rPr lang="en-US" sz="1600" b="1" dirty="0">
                <a:latin typeface="Raleway Bold" panose="020B0803030101060003" pitchFamily="34" charset="0"/>
              </a:rPr>
              <a:t>Point</a:t>
            </a:r>
          </a:p>
        </p:txBody>
      </p:sp>
      <p:sp>
        <p:nvSpPr>
          <p:cNvPr id="11" name="Rectangle 10">
            <a:extLst>
              <a:ext uri="{FF2B5EF4-FFF2-40B4-BE49-F238E27FC236}">
                <a16:creationId xmlns:a16="http://schemas.microsoft.com/office/drawing/2014/main" id="{B2C3B23A-6190-4CF3-BDCC-49E66E7E0076}"/>
              </a:ext>
            </a:extLst>
          </p:cNvPr>
          <p:cNvSpPr/>
          <p:nvPr/>
        </p:nvSpPr>
        <p:spPr>
          <a:xfrm>
            <a:off x="7851337" y="5772736"/>
            <a:ext cx="1045479" cy="338554"/>
          </a:xfrm>
          <a:prstGeom prst="rect">
            <a:avLst/>
          </a:prstGeom>
        </p:spPr>
        <p:txBody>
          <a:bodyPr wrap="none">
            <a:spAutoFit/>
          </a:bodyPr>
          <a:lstStyle/>
          <a:p>
            <a:pPr algn="ctr"/>
            <a:r>
              <a:rPr lang="en-US" sz="1600" b="1" dirty="0">
                <a:latin typeface="Raleway Bold" panose="020B0803030101060003" pitchFamily="34" charset="0"/>
              </a:rPr>
              <a:t>Platform</a:t>
            </a:r>
          </a:p>
        </p:txBody>
      </p:sp>
      <p:sp>
        <p:nvSpPr>
          <p:cNvPr id="12" name="Rectangle 11">
            <a:extLst>
              <a:ext uri="{FF2B5EF4-FFF2-40B4-BE49-F238E27FC236}">
                <a16:creationId xmlns:a16="http://schemas.microsoft.com/office/drawing/2014/main" id="{0BD62E09-06CA-416C-8098-C369E45BB647}"/>
              </a:ext>
            </a:extLst>
          </p:cNvPr>
          <p:cNvSpPr/>
          <p:nvPr/>
        </p:nvSpPr>
        <p:spPr>
          <a:xfrm>
            <a:off x="6196001" y="2678373"/>
            <a:ext cx="1031051" cy="276999"/>
          </a:xfrm>
          <a:prstGeom prst="rect">
            <a:avLst/>
          </a:prstGeom>
        </p:spPr>
        <p:txBody>
          <a:bodyPr wrap="none">
            <a:spAutoFit/>
          </a:bodyPr>
          <a:lstStyle/>
          <a:p>
            <a:pPr algn="ctr"/>
            <a:r>
              <a:rPr lang="en-US" sz="1200" dirty="0">
                <a:solidFill>
                  <a:schemeClr val="bg1"/>
                </a:solidFill>
                <a:latin typeface="Roboto" panose="02000000000000000000" pitchFamily="2" charset="0"/>
                <a:ea typeface="Roboto" panose="02000000000000000000" pitchFamily="2" charset="0"/>
                <a:cs typeface="Roboto" panose="02000000000000000000" pitchFamily="2" charset="0"/>
              </a:rPr>
              <a:t>Competition</a:t>
            </a:r>
          </a:p>
        </p:txBody>
      </p:sp>
      <p:sp>
        <p:nvSpPr>
          <p:cNvPr id="13" name="Rectangle 12">
            <a:extLst>
              <a:ext uri="{FF2B5EF4-FFF2-40B4-BE49-F238E27FC236}">
                <a16:creationId xmlns:a16="http://schemas.microsoft.com/office/drawing/2014/main" id="{03620FA1-56DA-41C3-88C0-AE7D7C5DC0D1}"/>
              </a:ext>
            </a:extLst>
          </p:cNvPr>
          <p:cNvSpPr/>
          <p:nvPr/>
        </p:nvSpPr>
        <p:spPr>
          <a:xfrm>
            <a:off x="9053210" y="2263787"/>
            <a:ext cx="1031051" cy="276999"/>
          </a:xfrm>
          <a:prstGeom prst="rect">
            <a:avLst/>
          </a:prstGeom>
        </p:spPr>
        <p:txBody>
          <a:bodyPr wrap="none">
            <a:spAutoFit/>
          </a:bodyPr>
          <a:lstStyle/>
          <a:p>
            <a:pPr algn="ctr"/>
            <a:r>
              <a:rPr lang="en-US" sz="1200" dirty="0">
                <a:solidFill>
                  <a:schemeClr val="bg1"/>
                </a:solidFill>
                <a:latin typeface="Roboto" panose="02000000000000000000" pitchFamily="2" charset="0"/>
                <a:ea typeface="Roboto" panose="02000000000000000000" pitchFamily="2" charset="0"/>
                <a:cs typeface="Roboto" panose="02000000000000000000" pitchFamily="2" charset="0"/>
              </a:rPr>
              <a:t>Competition</a:t>
            </a:r>
          </a:p>
        </p:txBody>
      </p:sp>
      <p:sp>
        <p:nvSpPr>
          <p:cNvPr id="14" name="Rectangle 13">
            <a:extLst>
              <a:ext uri="{FF2B5EF4-FFF2-40B4-BE49-F238E27FC236}">
                <a16:creationId xmlns:a16="http://schemas.microsoft.com/office/drawing/2014/main" id="{B617B4F0-5A6A-48D6-9144-B9FB10A2BDAC}"/>
              </a:ext>
            </a:extLst>
          </p:cNvPr>
          <p:cNvSpPr/>
          <p:nvPr/>
        </p:nvSpPr>
        <p:spPr>
          <a:xfrm>
            <a:off x="8612192" y="4460336"/>
            <a:ext cx="1031051" cy="276999"/>
          </a:xfrm>
          <a:prstGeom prst="rect">
            <a:avLst/>
          </a:prstGeom>
        </p:spPr>
        <p:txBody>
          <a:bodyPr wrap="none">
            <a:spAutoFit/>
          </a:bodyPr>
          <a:lstStyle/>
          <a:p>
            <a:pPr algn="ctr"/>
            <a:r>
              <a:rPr lang="en-US" sz="1200" dirty="0">
                <a:solidFill>
                  <a:schemeClr val="bg1"/>
                </a:solidFill>
                <a:latin typeface="Roboto" panose="02000000000000000000" pitchFamily="2" charset="0"/>
                <a:ea typeface="Roboto" panose="02000000000000000000" pitchFamily="2" charset="0"/>
                <a:cs typeface="Roboto" panose="02000000000000000000" pitchFamily="2" charset="0"/>
              </a:rPr>
              <a:t>Competition</a:t>
            </a:r>
          </a:p>
        </p:txBody>
      </p:sp>
      <p:sp>
        <p:nvSpPr>
          <p:cNvPr id="15" name="Rectangle 14">
            <a:extLst>
              <a:ext uri="{FF2B5EF4-FFF2-40B4-BE49-F238E27FC236}">
                <a16:creationId xmlns:a16="http://schemas.microsoft.com/office/drawing/2014/main" id="{1733AA54-CD6F-4463-994C-21CE97039B8F}"/>
              </a:ext>
            </a:extLst>
          </p:cNvPr>
          <p:cNvSpPr/>
          <p:nvPr/>
        </p:nvSpPr>
        <p:spPr>
          <a:xfrm>
            <a:off x="6637999" y="4838584"/>
            <a:ext cx="1031051" cy="276999"/>
          </a:xfrm>
          <a:prstGeom prst="rect">
            <a:avLst/>
          </a:prstGeom>
        </p:spPr>
        <p:txBody>
          <a:bodyPr wrap="none">
            <a:spAutoFit/>
          </a:bodyPr>
          <a:lstStyle/>
          <a:p>
            <a:pPr algn="ctr"/>
            <a:r>
              <a:rPr lang="en-US" sz="1200" dirty="0">
                <a:solidFill>
                  <a:schemeClr val="bg1"/>
                </a:solidFill>
                <a:latin typeface="Roboto" panose="02000000000000000000" pitchFamily="2" charset="0"/>
                <a:ea typeface="Roboto" panose="02000000000000000000" pitchFamily="2" charset="0"/>
                <a:cs typeface="Roboto" panose="02000000000000000000" pitchFamily="2" charset="0"/>
              </a:rPr>
              <a:t>Competition</a:t>
            </a:r>
          </a:p>
        </p:txBody>
      </p:sp>
      <p:sp>
        <p:nvSpPr>
          <p:cNvPr id="16" name="Rectangle 15">
            <a:extLst>
              <a:ext uri="{FF2B5EF4-FFF2-40B4-BE49-F238E27FC236}">
                <a16:creationId xmlns:a16="http://schemas.microsoft.com/office/drawing/2014/main" id="{23D61B6D-BE99-4F96-AB45-39A95D46659C}"/>
              </a:ext>
            </a:extLst>
          </p:cNvPr>
          <p:cNvSpPr/>
          <p:nvPr/>
        </p:nvSpPr>
        <p:spPr>
          <a:xfrm>
            <a:off x="620008" y="655124"/>
            <a:ext cx="3329140" cy="1169551"/>
          </a:xfrm>
          <a:prstGeom prst="rect">
            <a:avLst/>
          </a:prstGeom>
        </p:spPr>
        <p:txBody>
          <a:bodyPr wrap="square">
            <a:spAutoFit/>
          </a:bodyPr>
          <a:lstStyle/>
          <a:p>
            <a:r>
              <a:rPr lang="en-US" sz="3500" dirty="0">
                <a:latin typeface="Raleway Bold" panose="020B0803030101060003" pitchFamily="34" charset="0"/>
              </a:rPr>
              <a:t>Competition </a:t>
            </a:r>
            <a:r>
              <a:rPr lang="en-US" sz="3500" dirty="0">
                <a:solidFill>
                  <a:schemeClr val="accent6">
                    <a:lumMod val="60000"/>
                    <a:lumOff val="40000"/>
                  </a:schemeClr>
                </a:solidFill>
                <a:latin typeface="Raleway Bold" panose="020B0803030101060003" pitchFamily="34" charset="0"/>
              </a:rPr>
              <a:t>Analysis</a:t>
            </a:r>
          </a:p>
        </p:txBody>
      </p:sp>
      <p:sp>
        <p:nvSpPr>
          <p:cNvPr id="17" name="Rectangle 16">
            <a:extLst>
              <a:ext uri="{FF2B5EF4-FFF2-40B4-BE49-F238E27FC236}">
                <a16:creationId xmlns:a16="http://schemas.microsoft.com/office/drawing/2014/main" id="{76FBC6FC-C4C1-4ED4-AF25-320798EBD210}"/>
              </a:ext>
            </a:extLst>
          </p:cNvPr>
          <p:cNvSpPr/>
          <p:nvPr/>
        </p:nvSpPr>
        <p:spPr>
          <a:xfrm>
            <a:off x="620007" y="4543555"/>
            <a:ext cx="3095647" cy="1037656"/>
          </a:xfrm>
          <a:prstGeom prst="rect">
            <a:avLst/>
          </a:prstGeom>
        </p:spPr>
        <p:txBody>
          <a:bodyPr wrap="square">
            <a:spAutoFit/>
          </a:bodyPr>
          <a:lstStyle/>
          <a:p>
            <a:pP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It is a long established fact that a reader will be distracted by the readable content of a page when looking at its layout. The point of using Lorem Ipsum is that it has a more-or-less here, content here', making it look like readable English. </a:t>
            </a:r>
          </a:p>
        </p:txBody>
      </p:sp>
      <p:sp>
        <p:nvSpPr>
          <p:cNvPr id="18" name="Rectangle 17">
            <a:extLst>
              <a:ext uri="{FF2B5EF4-FFF2-40B4-BE49-F238E27FC236}">
                <a16:creationId xmlns:a16="http://schemas.microsoft.com/office/drawing/2014/main" id="{25578E17-3F6E-4316-8E40-BB9DB10EC0DC}"/>
              </a:ext>
            </a:extLst>
          </p:cNvPr>
          <p:cNvSpPr/>
          <p:nvPr/>
        </p:nvSpPr>
        <p:spPr>
          <a:xfrm>
            <a:off x="620008" y="3496915"/>
            <a:ext cx="1903290" cy="846770"/>
          </a:xfrm>
          <a:prstGeom prst="rect">
            <a:avLst/>
          </a:prstGeom>
        </p:spPr>
        <p:txBody>
          <a:bodyPr wrap="square">
            <a:spAutoFit/>
          </a:bodyPr>
          <a:lstStyle/>
          <a:p>
            <a:pPr>
              <a:lnSpc>
                <a:spcPts val="2000"/>
              </a:lnSpc>
            </a:pPr>
            <a:r>
              <a:rPr lang="en-US" sz="1600" dirty="0">
                <a:solidFill>
                  <a:schemeClr val="tx1">
                    <a:lumMod val="85000"/>
                    <a:lumOff val="15000"/>
                  </a:schemeClr>
                </a:solidFill>
                <a:latin typeface="Raleway Bold" panose="020B0803030101060003" pitchFamily="34" charset="0"/>
              </a:rPr>
              <a:t>Our Company Competition Title Text Here</a:t>
            </a:r>
          </a:p>
        </p:txBody>
      </p:sp>
    </p:spTree>
    <p:extLst>
      <p:ext uri="{BB962C8B-B14F-4D97-AF65-F5344CB8AC3E}">
        <p14:creationId xmlns:p14="http://schemas.microsoft.com/office/powerpoint/2010/main" val="21278052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E3BAD3B-F74B-4C45-A16B-F4C0C69381F4}"/>
              </a:ext>
            </a:extLst>
          </p:cNvPr>
          <p:cNvSpPr/>
          <p:nvPr/>
        </p:nvSpPr>
        <p:spPr>
          <a:xfrm>
            <a:off x="3265714" y="524496"/>
            <a:ext cx="5660572" cy="630942"/>
          </a:xfrm>
          <a:prstGeom prst="rect">
            <a:avLst/>
          </a:prstGeom>
        </p:spPr>
        <p:txBody>
          <a:bodyPr wrap="square">
            <a:spAutoFit/>
          </a:bodyPr>
          <a:lstStyle/>
          <a:p>
            <a:pPr algn="ctr"/>
            <a:r>
              <a:rPr lang="en-US" sz="3500" dirty="0">
                <a:latin typeface="Raleway Bold" panose="020B0803030101060003" pitchFamily="34" charset="0"/>
              </a:rPr>
              <a:t>Productivity </a:t>
            </a:r>
            <a:r>
              <a:rPr lang="en-US" sz="3500" dirty="0">
                <a:solidFill>
                  <a:schemeClr val="accent6">
                    <a:lumMod val="60000"/>
                    <a:lumOff val="40000"/>
                  </a:schemeClr>
                </a:solidFill>
                <a:latin typeface="Raleway Bold" panose="020B0803030101060003" pitchFamily="34" charset="0"/>
              </a:rPr>
              <a:t>Analysis</a:t>
            </a:r>
          </a:p>
        </p:txBody>
      </p:sp>
      <p:sp>
        <p:nvSpPr>
          <p:cNvPr id="3" name="Rectangle: Rounded Corners 2">
            <a:extLst>
              <a:ext uri="{FF2B5EF4-FFF2-40B4-BE49-F238E27FC236}">
                <a16:creationId xmlns:a16="http://schemas.microsoft.com/office/drawing/2014/main" id="{3DA52927-BF19-4571-B8A0-C29F187961B7}"/>
              </a:ext>
            </a:extLst>
          </p:cNvPr>
          <p:cNvSpPr/>
          <p:nvPr/>
        </p:nvSpPr>
        <p:spPr>
          <a:xfrm>
            <a:off x="6364516" y="1901371"/>
            <a:ext cx="1625600" cy="1770743"/>
          </a:xfrm>
          <a:prstGeom prst="roundRect">
            <a:avLst>
              <a:gd name="adj" fmla="val 952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33ED019E-6AFE-4744-877C-B33E2F88C7E5}"/>
              </a:ext>
            </a:extLst>
          </p:cNvPr>
          <p:cNvSpPr/>
          <p:nvPr/>
        </p:nvSpPr>
        <p:spPr>
          <a:xfrm>
            <a:off x="4201883" y="1901371"/>
            <a:ext cx="1625600" cy="1770743"/>
          </a:xfrm>
          <a:prstGeom prst="roundRect">
            <a:avLst>
              <a:gd name="adj" fmla="val 952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31700837-E59E-46A6-A3BC-F97E15788342}"/>
              </a:ext>
            </a:extLst>
          </p:cNvPr>
          <p:cNvSpPr/>
          <p:nvPr/>
        </p:nvSpPr>
        <p:spPr>
          <a:xfrm>
            <a:off x="6364516" y="4151086"/>
            <a:ext cx="1625600" cy="1770743"/>
          </a:xfrm>
          <a:prstGeom prst="roundRect">
            <a:avLst>
              <a:gd name="adj" fmla="val 9524"/>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7791239F-7A09-43D1-A766-25F87EF2C795}"/>
              </a:ext>
            </a:extLst>
          </p:cNvPr>
          <p:cNvSpPr/>
          <p:nvPr/>
        </p:nvSpPr>
        <p:spPr>
          <a:xfrm>
            <a:off x="4201883" y="4151086"/>
            <a:ext cx="1625600" cy="1770743"/>
          </a:xfrm>
          <a:prstGeom prst="roundRect">
            <a:avLst>
              <a:gd name="adj" fmla="val 952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6C605E13-2421-4232-BCEC-FC30C68E8D86}"/>
              </a:ext>
            </a:extLst>
          </p:cNvPr>
          <p:cNvSpPr/>
          <p:nvPr/>
        </p:nvSpPr>
        <p:spPr>
          <a:xfrm>
            <a:off x="8808382" y="2530995"/>
            <a:ext cx="2266017" cy="845296"/>
          </a:xfrm>
          <a:prstGeom prst="rect">
            <a:avLst/>
          </a:prstGeom>
        </p:spPr>
        <p:txBody>
          <a:bodyPr wrap="square">
            <a:spAutoFit/>
          </a:bodyPr>
          <a:lstStyle/>
          <a:p>
            <a:pP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There are many variations of passages of Lorem Ipsum available, but the majority have suffered alteration in some form.</a:t>
            </a:r>
          </a:p>
        </p:txBody>
      </p:sp>
      <p:sp>
        <p:nvSpPr>
          <p:cNvPr id="9" name="Rectangle 8">
            <a:extLst>
              <a:ext uri="{FF2B5EF4-FFF2-40B4-BE49-F238E27FC236}">
                <a16:creationId xmlns:a16="http://schemas.microsoft.com/office/drawing/2014/main" id="{AC8D9784-D26E-4B5E-B563-ED45533C2987}"/>
              </a:ext>
            </a:extLst>
          </p:cNvPr>
          <p:cNvSpPr/>
          <p:nvPr/>
        </p:nvSpPr>
        <p:spPr>
          <a:xfrm>
            <a:off x="8808381" y="2122592"/>
            <a:ext cx="2056342" cy="333809"/>
          </a:xfrm>
          <a:prstGeom prst="rect">
            <a:avLst/>
          </a:prstGeom>
        </p:spPr>
        <p:txBody>
          <a:bodyPr wrap="square">
            <a:spAutoFit/>
          </a:bodyPr>
          <a:lstStyle/>
          <a:p>
            <a:pPr>
              <a:lnSpc>
                <a:spcPts val="2000"/>
              </a:lnSpc>
            </a:pPr>
            <a:r>
              <a:rPr lang="en-US" sz="1600" dirty="0">
                <a:solidFill>
                  <a:schemeClr val="tx1">
                    <a:lumMod val="85000"/>
                    <a:lumOff val="15000"/>
                  </a:schemeClr>
                </a:solidFill>
                <a:latin typeface="Raleway Bold" panose="020B0803030101060003" pitchFamily="34" charset="0"/>
              </a:rPr>
              <a:t>Productivity #B</a:t>
            </a:r>
          </a:p>
        </p:txBody>
      </p:sp>
      <p:sp>
        <p:nvSpPr>
          <p:cNvPr id="10" name="Rectangle 9">
            <a:extLst>
              <a:ext uri="{FF2B5EF4-FFF2-40B4-BE49-F238E27FC236}">
                <a16:creationId xmlns:a16="http://schemas.microsoft.com/office/drawing/2014/main" id="{D1C12152-FC3E-4C53-85D3-4025FB8DC865}"/>
              </a:ext>
            </a:extLst>
          </p:cNvPr>
          <p:cNvSpPr/>
          <p:nvPr/>
        </p:nvSpPr>
        <p:spPr>
          <a:xfrm>
            <a:off x="8808382" y="4810003"/>
            <a:ext cx="2266017" cy="845296"/>
          </a:xfrm>
          <a:prstGeom prst="rect">
            <a:avLst/>
          </a:prstGeom>
        </p:spPr>
        <p:txBody>
          <a:bodyPr wrap="square">
            <a:spAutoFit/>
          </a:bodyPr>
          <a:lstStyle/>
          <a:p>
            <a:pP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There are many variations of passages of Lorem Ipsum available, but the majority have suffered alteration in some form.</a:t>
            </a:r>
          </a:p>
        </p:txBody>
      </p:sp>
      <p:sp>
        <p:nvSpPr>
          <p:cNvPr id="11" name="Rectangle 10">
            <a:extLst>
              <a:ext uri="{FF2B5EF4-FFF2-40B4-BE49-F238E27FC236}">
                <a16:creationId xmlns:a16="http://schemas.microsoft.com/office/drawing/2014/main" id="{4858233B-75C6-40E5-9139-27BA4E0AF179}"/>
              </a:ext>
            </a:extLst>
          </p:cNvPr>
          <p:cNvSpPr/>
          <p:nvPr/>
        </p:nvSpPr>
        <p:spPr>
          <a:xfrm>
            <a:off x="8808381" y="4401600"/>
            <a:ext cx="2056342" cy="333809"/>
          </a:xfrm>
          <a:prstGeom prst="rect">
            <a:avLst/>
          </a:prstGeom>
        </p:spPr>
        <p:txBody>
          <a:bodyPr wrap="square">
            <a:spAutoFit/>
          </a:bodyPr>
          <a:lstStyle/>
          <a:p>
            <a:pPr>
              <a:lnSpc>
                <a:spcPts val="2000"/>
              </a:lnSpc>
            </a:pPr>
            <a:r>
              <a:rPr lang="en-US" sz="1600" dirty="0">
                <a:solidFill>
                  <a:schemeClr val="tx1">
                    <a:lumMod val="85000"/>
                    <a:lumOff val="15000"/>
                  </a:schemeClr>
                </a:solidFill>
                <a:latin typeface="Raleway Bold" panose="020B0803030101060003" pitchFamily="34" charset="0"/>
              </a:rPr>
              <a:t>Productivity #D</a:t>
            </a:r>
          </a:p>
        </p:txBody>
      </p:sp>
      <p:sp>
        <p:nvSpPr>
          <p:cNvPr id="12" name="Rectangle 11">
            <a:extLst>
              <a:ext uri="{FF2B5EF4-FFF2-40B4-BE49-F238E27FC236}">
                <a16:creationId xmlns:a16="http://schemas.microsoft.com/office/drawing/2014/main" id="{B125D2E0-7974-4FB5-BCF3-36323EEECD4F}"/>
              </a:ext>
            </a:extLst>
          </p:cNvPr>
          <p:cNvSpPr/>
          <p:nvPr/>
        </p:nvSpPr>
        <p:spPr>
          <a:xfrm>
            <a:off x="1117600" y="2530995"/>
            <a:ext cx="2266017" cy="845296"/>
          </a:xfrm>
          <a:prstGeom prst="rect">
            <a:avLst/>
          </a:prstGeom>
        </p:spPr>
        <p:txBody>
          <a:bodyPr wrap="square">
            <a:spAutoFit/>
          </a:bodyPr>
          <a:lstStyle/>
          <a:p>
            <a:pPr algn="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There are many variations of passages of Lorem Ipsum available, but the majority have suffered alteration in some form.</a:t>
            </a:r>
          </a:p>
        </p:txBody>
      </p:sp>
      <p:sp>
        <p:nvSpPr>
          <p:cNvPr id="13" name="Rectangle 12">
            <a:extLst>
              <a:ext uri="{FF2B5EF4-FFF2-40B4-BE49-F238E27FC236}">
                <a16:creationId xmlns:a16="http://schemas.microsoft.com/office/drawing/2014/main" id="{CD7FFC4E-7BE9-40AE-AD99-76D696B5F246}"/>
              </a:ext>
            </a:extLst>
          </p:cNvPr>
          <p:cNvSpPr/>
          <p:nvPr/>
        </p:nvSpPr>
        <p:spPr>
          <a:xfrm>
            <a:off x="1327275" y="2122592"/>
            <a:ext cx="2056342" cy="333809"/>
          </a:xfrm>
          <a:prstGeom prst="rect">
            <a:avLst/>
          </a:prstGeom>
        </p:spPr>
        <p:txBody>
          <a:bodyPr wrap="square">
            <a:spAutoFit/>
          </a:bodyPr>
          <a:lstStyle/>
          <a:p>
            <a:pPr algn="r">
              <a:lnSpc>
                <a:spcPts val="2000"/>
              </a:lnSpc>
            </a:pPr>
            <a:r>
              <a:rPr lang="en-US" sz="1600" dirty="0">
                <a:solidFill>
                  <a:schemeClr val="tx1">
                    <a:lumMod val="85000"/>
                    <a:lumOff val="15000"/>
                  </a:schemeClr>
                </a:solidFill>
                <a:latin typeface="Raleway Bold" panose="020B0803030101060003" pitchFamily="34" charset="0"/>
              </a:rPr>
              <a:t>Productivity #A</a:t>
            </a:r>
          </a:p>
        </p:txBody>
      </p:sp>
      <p:sp>
        <p:nvSpPr>
          <p:cNvPr id="14" name="Rectangle 13">
            <a:extLst>
              <a:ext uri="{FF2B5EF4-FFF2-40B4-BE49-F238E27FC236}">
                <a16:creationId xmlns:a16="http://schemas.microsoft.com/office/drawing/2014/main" id="{5F0E383B-1ECE-491E-B541-A38B3032BC34}"/>
              </a:ext>
            </a:extLst>
          </p:cNvPr>
          <p:cNvSpPr/>
          <p:nvPr/>
        </p:nvSpPr>
        <p:spPr>
          <a:xfrm>
            <a:off x="1117600" y="4810003"/>
            <a:ext cx="2266017" cy="845296"/>
          </a:xfrm>
          <a:prstGeom prst="rect">
            <a:avLst/>
          </a:prstGeom>
        </p:spPr>
        <p:txBody>
          <a:bodyPr wrap="square">
            <a:spAutoFit/>
          </a:bodyPr>
          <a:lstStyle/>
          <a:p>
            <a:pPr algn="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There are many variations of passages of Lorem Ipsum available, but the majority have suffered alteration in some form.</a:t>
            </a:r>
          </a:p>
        </p:txBody>
      </p:sp>
      <p:sp>
        <p:nvSpPr>
          <p:cNvPr id="15" name="Rectangle 14">
            <a:extLst>
              <a:ext uri="{FF2B5EF4-FFF2-40B4-BE49-F238E27FC236}">
                <a16:creationId xmlns:a16="http://schemas.microsoft.com/office/drawing/2014/main" id="{70D83980-EE4D-44A6-9540-EC7CC92B4C07}"/>
              </a:ext>
            </a:extLst>
          </p:cNvPr>
          <p:cNvSpPr/>
          <p:nvPr/>
        </p:nvSpPr>
        <p:spPr>
          <a:xfrm>
            <a:off x="1327275" y="4401600"/>
            <a:ext cx="2056342" cy="333809"/>
          </a:xfrm>
          <a:prstGeom prst="rect">
            <a:avLst/>
          </a:prstGeom>
        </p:spPr>
        <p:txBody>
          <a:bodyPr wrap="square">
            <a:spAutoFit/>
          </a:bodyPr>
          <a:lstStyle/>
          <a:p>
            <a:pPr algn="r">
              <a:lnSpc>
                <a:spcPts val="2000"/>
              </a:lnSpc>
            </a:pPr>
            <a:r>
              <a:rPr lang="en-US" sz="1600" dirty="0">
                <a:solidFill>
                  <a:schemeClr val="tx1">
                    <a:lumMod val="85000"/>
                    <a:lumOff val="15000"/>
                  </a:schemeClr>
                </a:solidFill>
                <a:latin typeface="Raleway Bold" panose="020B0803030101060003" pitchFamily="34" charset="0"/>
              </a:rPr>
              <a:t>Productivity #C</a:t>
            </a:r>
          </a:p>
        </p:txBody>
      </p:sp>
      <p:sp>
        <p:nvSpPr>
          <p:cNvPr id="16" name="Freeform 94">
            <a:extLst>
              <a:ext uri="{FF2B5EF4-FFF2-40B4-BE49-F238E27FC236}">
                <a16:creationId xmlns:a16="http://schemas.microsoft.com/office/drawing/2014/main" id="{F1F5A972-D9C8-4AEC-BD7E-E775682F6285}"/>
              </a:ext>
            </a:extLst>
          </p:cNvPr>
          <p:cNvSpPr>
            <a:spLocks noEditPoints="1"/>
          </p:cNvSpPr>
          <p:nvPr/>
        </p:nvSpPr>
        <p:spPr bwMode="auto">
          <a:xfrm>
            <a:off x="4685278" y="2457337"/>
            <a:ext cx="658810" cy="658810"/>
          </a:xfrm>
          <a:custGeom>
            <a:avLst/>
            <a:gdLst>
              <a:gd name="T0" fmla="*/ 0 w 160"/>
              <a:gd name="T1" fmla="*/ 136 h 160"/>
              <a:gd name="T2" fmla="*/ 160 w 160"/>
              <a:gd name="T3" fmla="*/ 121 h 160"/>
              <a:gd name="T4" fmla="*/ 126 w 160"/>
              <a:gd name="T5" fmla="*/ 107 h 160"/>
              <a:gd name="T6" fmla="*/ 122 w 160"/>
              <a:gd name="T7" fmla="*/ 111 h 160"/>
              <a:gd name="T8" fmla="*/ 113 w 160"/>
              <a:gd name="T9" fmla="*/ 115 h 160"/>
              <a:gd name="T10" fmla="*/ 83 w 160"/>
              <a:gd name="T11" fmla="*/ 121 h 160"/>
              <a:gd name="T12" fmla="*/ 60 w 160"/>
              <a:gd name="T13" fmla="*/ 121 h 160"/>
              <a:gd name="T14" fmla="*/ 43 w 160"/>
              <a:gd name="T15" fmla="*/ 121 h 160"/>
              <a:gd name="T16" fmla="*/ 17 w 160"/>
              <a:gd name="T17" fmla="*/ 113 h 160"/>
              <a:gd name="T18" fmla="*/ 9 w 160"/>
              <a:gd name="T19" fmla="*/ 109 h 160"/>
              <a:gd name="T20" fmla="*/ 6 w 160"/>
              <a:gd name="T21" fmla="*/ 104 h 160"/>
              <a:gd name="T22" fmla="*/ 6 w 160"/>
              <a:gd name="T23" fmla="*/ 81 h 160"/>
              <a:gd name="T24" fmla="*/ 128 w 160"/>
              <a:gd name="T25" fmla="*/ 81 h 160"/>
              <a:gd name="T26" fmla="*/ 128 w 160"/>
              <a:gd name="T27" fmla="*/ 104 h 160"/>
              <a:gd name="T28" fmla="*/ 13 w 160"/>
              <a:gd name="T29" fmla="*/ 54 h 160"/>
              <a:gd name="T30" fmla="*/ 26 w 160"/>
              <a:gd name="T31" fmla="*/ 60 h 160"/>
              <a:gd name="T32" fmla="*/ 38 w 160"/>
              <a:gd name="T33" fmla="*/ 62 h 160"/>
              <a:gd name="T34" fmla="*/ 58 w 160"/>
              <a:gd name="T35" fmla="*/ 64 h 160"/>
              <a:gd name="T36" fmla="*/ 81 w 160"/>
              <a:gd name="T37" fmla="*/ 64 h 160"/>
              <a:gd name="T38" fmla="*/ 96 w 160"/>
              <a:gd name="T39" fmla="*/ 62 h 160"/>
              <a:gd name="T40" fmla="*/ 111 w 160"/>
              <a:gd name="T41" fmla="*/ 58 h 160"/>
              <a:gd name="T42" fmla="*/ 122 w 160"/>
              <a:gd name="T43" fmla="*/ 54 h 160"/>
              <a:gd name="T44" fmla="*/ 128 w 160"/>
              <a:gd name="T45" fmla="*/ 49 h 160"/>
              <a:gd name="T46" fmla="*/ 128 w 160"/>
              <a:gd name="T47" fmla="*/ 73 h 160"/>
              <a:gd name="T48" fmla="*/ 124 w 160"/>
              <a:gd name="T49" fmla="*/ 77 h 160"/>
              <a:gd name="T50" fmla="*/ 117 w 160"/>
              <a:gd name="T51" fmla="*/ 81 h 160"/>
              <a:gd name="T52" fmla="*/ 90 w 160"/>
              <a:gd name="T53" fmla="*/ 90 h 160"/>
              <a:gd name="T54" fmla="*/ 73 w 160"/>
              <a:gd name="T55" fmla="*/ 90 h 160"/>
              <a:gd name="T56" fmla="*/ 49 w 160"/>
              <a:gd name="T57" fmla="*/ 90 h 160"/>
              <a:gd name="T58" fmla="*/ 19 w 160"/>
              <a:gd name="T59" fmla="*/ 83 h 160"/>
              <a:gd name="T60" fmla="*/ 11 w 160"/>
              <a:gd name="T61" fmla="*/ 79 h 160"/>
              <a:gd name="T62" fmla="*/ 6 w 160"/>
              <a:gd name="T63" fmla="*/ 75 h 160"/>
              <a:gd name="T64" fmla="*/ 6 w 160"/>
              <a:gd name="T65" fmla="*/ 71 h 160"/>
              <a:gd name="T66" fmla="*/ 134 w 160"/>
              <a:gd name="T67" fmla="*/ 104 h 160"/>
              <a:gd name="T68" fmla="*/ 154 w 160"/>
              <a:gd name="T69" fmla="*/ 68 h 160"/>
              <a:gd name="T70" fmla="*/ 154 w 160"/>
              <a:gd name="T71" fmla="*/ 92 h 160"/>
              <a:gd name="T72" fmla="*/ 154 w 160"/>
              <a:gd name="T73" fmla="*/ 58 h 160"/>
              <a:gd name="T74" fmla="*/ 154 w 160"/>
              <a:gd name="T75" fmla="*/ 60 h 160"/>
              <a:gd name="T76" fmla="*/ 137 w 160"/>
              <a:gd name="T77" fmla="*/ 45 h 160"/>
              <a:gd name="T78" fmla="*/ 143 w 160"/>
              <a:gd name="T79" fmla="*/ 43 h 160"/>
              <a:gd name="T80" fmla="*/ 151 w 160"/>
              <a:gd name="T81" fmla="*/ 39 h 160"/>
              <a:gd name="T82" fmla="*/ 154 w 160"/>
              <a:gd name="T83" fmla="*/ 37 h 160"/>
              <a:gd name="T84" fmla="*/ 154 w 160"/>
              <a:gd name="T85" fmla="*/ 28 h 160"/>
              <a:gd name="T86" fmla="*/ 154 w 160"/>
              <a:gd name="T87" fmla="*/ 30 h 160"/>
              <a:gd name="T88" fmla="*/ 149 w 160"/>
              <a:gd name="T89" fmla="*/ 32 h 160"/>
              <a:gd name="T90" fmla="*/ 147 w 160"/>
              <a:gd name="T91" fmla="*/ 34 h 160"/>
              <a:gd name="T92" fmla="*/ 141 w 160"/>
              <a:gd name="T93" fmla="*/ 39 h 160"/>
              <a:gd name="T94" fmla="*/ 134 w 160"/>
              <a:gd name="T95" fmla="*/ 41 h 160"/>
              <a:gd name="T96" fmla="*/ 132 w 160"/>
              <a:gd name="T97" fmla="*/ 37 h 160"/>
              <a:gd name="T98" fmla="*/ 66 w 160"/>
              <a:gd name="T99" fmla="*/ 13 h 160"/>
              <a:gd name="T100" fmla="*/ 38 w 160"/>
              <a:gd name="T101" fmla="*/ 22 h 160"/>
              <a:gd name="T102" fmla="*/ 53 w 160"/>
              <a:gd name="T103" fmla="*/ 20 h 160"/>
              <a:gd name="T104" fmla="*/ 73 w 160"/>
              <a:gd name="T105" fmla="*/ 20 h 160"/>
              <a:gd name="T106" fmla="*/ 90 w 160"/>
              <a:gd name="T107" fmla="*/ 20 h 160"/>
              <a:gd name="T108" fmla="*/ 117 w 160"/>
              <a:gd name="T109" fmla="*/ 28 h 160"/>
              <a:gd name="T110" fmla="*/ 124 w 160"/>
              <a:gd name="T111" fmla="*/ 32 h 160"/>
              <a:gd name="T112" fmla="*/ 128 w 160"/>
              <a:gd name="T113" fmla="*/ 37 h 160"/>
              <a:gd name="T114" fmla="*/ 36 w 160"/>
              <a:gd name="T115" fmla="*/ 22 h 160"/>
              <a:gd name="T116" fmla="*/ 6 w 160"/>
              <a:gd name="T117" fmla="*/ 113 h 160"/>
              <a:gd name="T118" fmla="*/ 128 w 160"/>
              <a:gd name="T119" fmla="*/ 134 h 160"/>
              <a:gd name="T120" fmla="*/ 154 w 160"/>
              <a:gd name="T121" fmla="*/ 121 h 160"/>
              <a:gd name="T122" fmla="*/ 137 w 160"/>
              <a:gd name="T123" fmla="*/ 109 h 160"/>
              <a:gd name="T124" fmla="*/ 154 w 160"/>
              <a:gd name="T125" fmla="*/ 12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 h="160">
                <a:moveTo>
                  <a:pt x="94" y="0"/>
                </a:moveTo>
                <a:cubicBezTo>
                  <a:pt x="64" y="0"/>
                  <a:pt x="38" y="7"/>
                  <a:pt x="30" y="17"/>
                </a:cubicBezTo>
                <a:cubicBezTo>
                  <a:pt x="13" y="22"/>
                  <a:pt x="2" y="28"/>
                  <a:pt x="0" y="37"/>
                </a:cubicBezTo>
                <a:cubicBezTo>
                  <a:pt x="0" y="37"/>
                  <a:pt x="0" y="37"/>
                  <a:pt x="0" y="37"/>
                </a:cubicBezTo>
                <a:cubicBezTo>
                  <a:pt x="0" y="136"/>
                  <a:pt x="0" y="136"/>
                  <a:pt x="0" y="136"/>
                </a:cubicBezTo>
                <a:cubicBezTo>
                  <a:pt x="0" y="136"/>
                  <a:pt x="0" y="136"/>
                  <a:pt x="0" y="136"/>
                </a:cubicBezTo>
                <a:cubicBezTo>
                  <a:pt x="4" y="149"/>
                  <a:pt x="32" y="160"/>
                  <a:pt x="66" y="160"/>
                </a:cubicBezTo>
                <a:cubicBezTo>
                  <a:pt x="96" y="160"/>
                  <a:pt x="122" y="153"/>
                  <a:pt x="130" y="143"/>
                </a:cubicBezTo>
                <a:cubicBezTo>
                  <a:pt x="147" y="138"/>
                  <a:pt x="158" y="132"/>
                  <a:pt x="160" y="124"/>
                </a:cubicBezTo>
                <a:cubicBezTo>
                  <a:pt x="160" y="124"/>
                  <a:pt x="160" y="124"/>
                  <a:pt x="160" y="121"/>
                </a:cubicBezTo>
                <a:cubicBezTo>
                  <a:pt x="160" y="26"/>
                  <a:pt x="160" y="26"/>
                  <a:pt x="160" y="26"/>
                </a:cubicBezTo>
                <a:cubicBezTo>
                  <a:pt x="160" y="13"/>
                  <a:pt x="137" y="0"/>
                  <a:pt x="94" y="0"/>
                </a:cubicBezTo>
                <a:close/>
                <a:moveTo>
                  <a:pt x="128" y="104"/>
                </a:moveTo>
                <a:cubicBezTo>
                  <a:pt x="128" y="104"/>
                  <a:pt x="128" y="104"/>
                  <a:pt x="128" y="104"/>
                </a:cubicBezTo>
                <a:cubicBezTo>
                  <a:pt x="126" y="107"/>
                  <a:pt x="126" y="107"/>
                  <a:pt x="126" y="107"/>
                </a:cubicBezTo>
                <a:cubicBezTo>
                  <a:pt x="126" y="107"/>
                  <a:pt x="126" y="107"/>
                  <a:pt x="126" y="107"/>
                </a:cubicBezTo>
                <a:cubicBezTo>
                  <a:pt x="126" y="109"/>
                  <a:pt x="126" y="109"/>
                  <a:pt x="126" y="109"/>
                </a:cubicBezTo>
                <a:cubicBezTo>
                  <a:pt x="124" y="109"/>
                  <a:pt x="124" y="109"/>
                  <a:pt x="124" y="109"/>
                </a:cubicBezTo>
                <a:cubicBezTo>
                  <a:pt x="124" y="109"/>
                  <a:pt x="124" y="109"/>
                  <a:pt x="124" y="111"/>
                </a:cubicBezTo>
                <a:cubicBezTo>
                  <a:pt x="122" y="111"/>
                  <a:pt x="122" y="111"/>
                  <a:pt x="122" y="111"/>
                </a:cubicBezTo>
                <a:cubicBezTo>
                  <a:pt x="122" y="111"/>
                  <a:pt x="122" y="111"/>
                  <a:pt x="119" y="111"/>
                </a:cubicBezTo>
                <a:cubicBezTo>
                  <a:pt x="119" y="113"/>
                  <a:pt x="119" y="113"/>
                  <a:pt x="119" y="113"/>
                </a:cubicBezTo>
                <a:cubicBezTo>
                  <a:pt x="117" y="113"/>
                  <a:pt x="117" y="113"/>
                  <a:pt x="117" y="113"/>
                </a:cubicBezTo>
                <a:cubicBezTo>
                  <a:pt x="117" y="113"/>
                  <a:pt x="117" y="113"/>
                  <a:pt x="117" y="113"/>
                </a:cubicBezTo>
                <a:cubicBezTo>
                  <a:pt x="115" y="113"/>
                  <a:pt x="115" y="115"/>
                  <a:pt x="113" y="115"/>
                </a:cubicBezTo>
                <a:cubicBezTo>
                  <a:pt x="113" y="115"/>
                  <a:pt x="113" y="115"/>
                  <a:pt x="113" y="115"/>
                </a:cubicBezTo>
                <a:cubicBezTo>
                  <a:pt x="107" y="117"/>
                  <a:pt x="100" y="119"/>
                  <a:pt x="92" y="121"/>
                </a:cubicBezTo>
                <a:cubicBezTo>
                  <a:pt x="90" y="121"/>
                  <a:pt x="90" y="121"/>
                  <a:pt x="90" y="121"/>
                </a:cubicBezTo>
                <a:cubicBezTo>
                  <a:pt x="90" y="121"/>
                  <a:pt x="87" y="121"/>
                  <a:pt x="85" y="121"/>
                </a:cubicBezTo>
                <a:cubicBezTo>
                  <a:pt x="85" y="121"/>
                  <a:pt x="85" y="121"/>
                  <a:pt x="83" y="121"/>
                </a:cubicBezTo>
                <a:cubicBezTo>
                  <a:pt x="83" y="121"/>
                  <a:pt x="81" y="121"/>
                  <a:pt x="79" y="121"/>
                </a:cubicBezTo>
                <a:cubicBezTo>
                  <a:pt x="77" y="121"/>
                  <a:pt x="77" y="121"/>
                  <a:pt x="77" y="121"/>
                </a:cubicBezTo>
                <a:cubicBezTo>
                  <a:pt x="75" y="121"/>
                  <a:pt x="75" y="121"/>
                  <a:pt x="73" y="121"/>
                </a:cubicBezTo>
                <a:cubicBezTo>
                  <a:pt x="70" y="121"/>
                  <a:pt x="68" y="121"/>
                  <a:pt x="66" y="121"/>
                </a:cubicBezTo>
                <a:cubicBezTo>
                  <a:pt x="64" y="121"/>
                  <a:pt x="62" y="121"/>
                  <a:pt x="60" y="121"/>
                </a:cubicBezTo>
                <a:cubicBezTo>
                  <a:pt x="60" y="121"/>
                  <a:pt x="58" y="121"/>
                  <a:pt x="55" y="121"/>
                </a:cubicBezTo>
                <a:cubicBezTo>
                  <a:pt x="55" y="121"/>
                  <a:pt x="55" y="121"/>
                  <a:pt x="53" y="121"/>
                </a:cubicBezTo>
                <a:cubicBezTo>
                  <a:pt x="53" y="121"/>
                  <a:pt x="51" y="121"/>
                  <a:pt x="49" y="121"/>
                </a:cubicBezTo>
                <a:cubicBezTo>
                  <a:pt x="49" y="121"/>
                  <a:pt x="49" y="121"/>
                  <a:pt x="49" y="121"/>
                </a:cubicBezTo>
                <a:cubicBezTo>
                  <a:pt x="47" y="121"/>
                  <a:pt x="45" y="121"/>
                  <a:pt x="43" y="121"/>
                </a:cubicBezTo>
                <a:cubicBezTo>
                  <a:pt x="43" y="121"/>
                  <a:pt x="43" y="121"/>
                  <a:pt x="43" y="121"/>
                </a:cubicBezTo>
                <a:cubicBezTo>
                  <a:pt x="34" y="119"/>
                  <a:pt x="26" y="117"/>
                  <a:pt x="19" y="115"/>
                </a:cubicBezTo>
                <a:cubicBezTo>
                  <a:pt x="19" y="115"/>
                  <a:pt x="19" y="115"/>
                  <a:pt x="19" y="115"/>
                </a:cubicBezTo>
                <a:cubicBezTo>
                  <a:pt x="17" y="113"/>
                  <a:pt x="17" y="113"/>
                  <a:pt x="17" y="113"/>
                </a:cubicBezTo>
                <a:cubicBezTo>
                  <a:pt x="17" y="113"/>
                  <a:pt x="17" y="113"/>
                  <a:pt x="17" y="113"/>
                </a:cubicBezTo>
                <a:cubicBezTo>
                  <a:pt x="15" y="113"/>
                  <a:pt x="15" y="113"/>
                  <a:pt x="13" y="113"/>
                </a:cubicBezTo>
                <a:cubicBezTo>
                  <a:pt x="13" y="111"/>
                  <a:pt x="13" y="111"/>
                  <a:pt x="13" y="111"/>
                </a:cubicBezTo>
                <a:cubicBezTo>
                  <a:pt x="13" y="111"/>
                  <a:pt x="13" y="111"/>
                  <a:pt x="11" y="111"/>
                </a:cubicBezTo>
                <a:cubicBezTo>
                  <a:pt x="11" y="111"/>
                  <a:pt x="11" y="111"/>
                  <a:pt x="11" y="111"/>
                </a:cubicBezTo>
                <a:cubicBezTo>
                  <a:pt x="11" y="109"/>
                  <a:pt x="9" y="109"/>
                  <a:pt x="9" y="109"/>
                </a:cubicBezTo>
                <a:cubicBezTo>
                  <a:pt x="9" y="109"/>
                  <a:pt x="9" y="109"/>
                  <a:pt x="9" y="109"/>
                </a:cubicBezTo>
                <a:cubicBezTo>
                  <a:pt x="9" y="107"/>
                  <a:pt x="9" y="107"/>
                  <a:pt x="9" y="107"/>
                </a:cubicBezTo>
                <a:cubicBezTo>
                  <a:pt x="6" y="107"/>
                  <a:pt x="6" y="107"/>
                  <a:pt x="6" y="107"/>
                </a:cubicBezTo>
                <a:cubicBezTo>
                  <a:pt x="6" y="107"/>
                  <a:pt x="6" y="107"/>
                  <a:pt x="6" y="104"/>
                </a:cubicBezTo>
                <a:cubicBezTo>
                  <a:pt x="6" y="104"/>
                  <a:pt x="6" y="104"/>
                  <a:pt x="6" y="104"/>
                </a:cubicBezTo>
                <a:cubicBezTo>
                  <a:pt x="6" y="104"/>
                  <a:pt x="6" y="104"/>
                  <a:pt x="6" y="104"/>
                </a:cubicBezTo>
                <a:cubicBezTo>
                  <a:pt x="6" y="102"/>
                  <a:pt x="6" y="102"/>
                  <a:pt x="6" y="102"/>
                </a:cubicBezTo>
                <a:cubicBezTo>
                  <a:pt x="6" y="102"/>
                  <a:pt x="6" y="102"/>
                  <a:pt x="6" y="102"/>
                </a:cubicBezTo>
                <a:cubicBezTo>
                  <a:pt x="6" y="100"/>
                  <a:pt x="6" y="100"/>
                  <a:pt x="6" y="100"/>
                </a:cubicBezTo>
                <a:cubicBezTo>
                  <a:pt x="6" y="81"/>
                  <a:pt x="6" y="81"/>
                  <a:pt x="6" y="81"/>
                </a:cubicBezTo>
                <a:cubicBezTo>
                  <a:pt x="6" y="81"/>
                  <a:pt x="6" y="81"/>
                  <a:pt x="6" y="81"/>
                </a:cubicBezTo>
                <a:cubicBezTo>
                  <a:pt x="6" y="81"/>
                  <a:pt x="6" y="81"/>
                  <a:pt x="9" y="83"/>
                </a:cubicBezTo>
                <a:cubicBezTo>
                  <a:pt x="17" y="90"/>
                  <a:pt x="38" y="96"/>
                  <a:pt x="66" y="96"/>
                </a:cubicBezTo>
                <a:cubicBezTo>
                  <a:pt x="96" y="96"/>
                  <a:pt x="115" y="90"/>
                  <a:pt x="126" y="83"/>
                </a:cubicBezTo>
                <a:cubicBezTo>
                  <a:pt x="126" y="81"/>
                  <a:pt x="128" y="81"/>
                  <a:pt x="128" y="81"/>
                </a:cubicBezTo>
                <a:cubicBezTo>
                  <a:pt x="128" y="100"/>
                  <a:pt x="128" y="100"/>
                  <a:pt x="128" y="100"/>
                </a:cubicBezTo>
                <a:cubicBezTo>
                  <a:pt x="128" y="100"/>
                  <a:pt x="128" y="100"/>
                  <a:pt x="128" y="102"/>
                </a:cubicBezTo>
                <a:cubicBezTo>
                  <a:pt x="128" y="102"/>
                  <a:pt x="128" y="102"/>
                  <a:pt x="128" y="102"/>
                </a:cubicBezTo>
                <a:cubicBezTo>
                  <a:pt x="128" y="102"/>
                  <a:pt x="128" y="102"/>
                  <a:pt x="128" y="104"/>
                </a:cubicBezTo>
                <a:cubicBezTo>
                  <a:pt x="128" y="104"/>
                  <a:pt x="128" y="104"/>
                  <a:pt x="128" y="104"/>
                </a:cubicBezTo>
                <a:close/>
                <a:moveTo>
                  <a:pt x="6" y="49"/>
                </a:moveTo>
                <a:cubicBezTo>
                  <a:pt x="9" y="51"/>
                  <a:pt x="9" y="51"/>
                  <a:pt x="11" y="51"/>
                </a:cubicBezTo>
                <a:cubicBezTo>
                  <a:pt x="11" y="51"/>
                  <a:pt x="11" y="51"/>
                  <a:pt x="11" y="51"/>
                </a:cubicBezTo>
                <a:cubicBezTo>
                  <a:pt x="11" y="54"/>
                  <a:pt x="13" y="54"/>
                  <a:pt x="13" y="54"/>
                </a:cubicBezTo>
                <a:cubicBezTo>
                  <a:pt x="13" y="54"/>
                  <a:pt x="13" y="54"/>
                  <a:pt x="13" y="54"/>
                </a:cubicBezTo>
                <a:cubicBezTo>
                  <a:pt x="15" y="56"/>
                  <a:pt x="15" y="56"/>
                  <a:pt x="17" y="56"/>
                </a:cubicBezTo>
                <a:cubicBezTo>
                  <a:pt x="17" y="56"/>
                  <a:pt x="17" y="56"/>
                  <a:pt x="17" y="56"/>
                </a:cubicBezTo>
                <a:cubicBezTo>
                  <a:pt x="19" y="56"/>
                  <a:pt x="19" y="58"/>
                  <a:pt x="21" y="58"/>
                </a:cubicBezTo>
                <a:cubicBezTo>
                  <a:pt x="21" y="58"/>
                  <a:pt x="21" y="58"/>
                  <a:pt x="21" y="58"/>
                </a:cubicBezTo>
                <a:cubicBezTo>
                  <a:pt x="23" y="58"/>
                  <a:pt x="26" y="58"/>
                  <a:pt x="26" y="60"/>
                </a:cubicBezTo>
                <a:cubicBezTo>
                  <a:pt x="26" y="60"/>
                  <a:pt x="26" y="60"/>
                  <a:pt x="28" y="60"/>
                </a:cubicBezTo>
                <a:cubicBezTo>
                  <a:pt x="28" y="60"/>
                  <a:pt x="30" y="60"/>
                  <a:pt x="32" y="60"/>
                </a:cubicBezTo>
                <a:cubicBezTo>
                  <a:pt x="32" y="60"/>
                  <a:pt x="32" y="60"/>
                  <a:pt x="32" y="60"/>
                </a:cubicBezTo>
                <a:cubicBezTo>
                  <a:pt x="34" y="62"/>
                  <a:pt x="36" y="62"/>
                  <a:pt x="36" y="62"/>
                </a:cubicBezTo>
                <a:cubicBezTo>
                  <a:pt x="38" y="62"/>
                  <a:pt x="38" y="62"/>
                  <a:pt x="38" y="62"/>
                </a:cubicBezTo>
                <a:cubicBezTo>
                  <a:pt x="41" y="62"/>
                  <a:pt x="43" y="62"/>
                  <a:pt x="43" y="62"/>
                </a:cubicBezTo>
                <a:cubicBezTo>
                  <a:pt x="45" y="62"/>
                  <a:pt x="45" y="62"/>
                  <a:pt x="45" y="62"/>
                </a:cubicBezTo>
                <a:cubicBezTo>
                  <a:pt x="47" y="62"/>
                  <a:pt x="49" y="64"/>
                  <a:pt x="51" y="64"/>
                </a:cubicBezTo>
                <a:cubicBezTo>
                  <a:pt x="51" y="64"/>
                  <a:pt x="51" y="64"/>
                  <a:pt x="53" y="64"/>
                </a:cubicBezTo>
                <a:cubicBezTo>
                  <a:pt x="53" y="64"/>
                  <a:pt x="55" y="64"/>
                  <a:pt x="58" y="64"/>
                </a:cubicBezTo>
                <a:cubicBezTo>
                  <a:pt x="60" y="64"/>
                  <a:pt x="60" y="64"/>
                  <a:pt x="60" y="64"/>
                </a:cubicBezTo>
                <a:cubicBezTo>
                  <a:pt x="62" y="64"/>
                  <a:pt x="64" y="64"/>
                  <a:pt x="66" y="64"/>
                </a:cubicBezTo>
                <a:cubicBezTo>
                  <a:pt x="68" y="64"/>
                  <a:pt x="73" y="64"/>
                  <a:pt x="75" y="64"/>
                </a:cubicBezTo>
                <a:cubicBezTo>
                  <a:pt x="75" y="64"/>
                  <a:pt x="75" y="64"/>
                  <a:pt x="75" y="64"/>
                </a:cubicBezTo>
                <a:cubicBezTo>
                  <a:pt x="77" y="64"/>
                  <a:pt x="79" y="64"/>
                  <a:pt x="81" y="64"/>
                </a:cubicBezTo>
                <a:cubicBezTo>
                  <a:pt x="81" y="64"/>
                  <a:pt x="81" y="64"/>
                  <a:pt x="83" y="64"/>
                </a:cubicBezTo>
                <a:cubicBezTo>
                  <a:pt x="85" y="64"/>
                  <a:pt x="87" y="62"/>
                  <a:pt x="90" y="62"/>
                </a:cubicBezTo>
                <a:cubicBezTo>
                  <a:pt x="90" y="62"/>
                  <a:pt x="90" y="62"/>
                  <a:pt x="90" y="62"/>
                </a:cubicBezTo>
                <a:cubicBezTo>
                  <a:pt x="92" y="62"/>
                  <a:pt x="94" y="62"/>
                  <a:pt x="94" y="62"/>
                </a:cubicBezTo>
                <a:cubicBezTo>
                  <a:pt x="96" y="62"/>
                  <a:pt x="96" y="62"/>
                  <a:pt x="96" y="62"/>
                </a:cubicBezTo>
                <a:cubicBezTo>
                  <a:pt x="98" y="62"/>
                  <a:pt x="100" y="62"/>
                  <a:pt x="100" y="60"/>
                </a:cubicBezTo>
                <a:cubicBezTo>
                  <a:pt x="100" y="60"/>
                  <a:pt x="100" y="60"/>
                  <a:pt x="102" y="60"/>
                </a:cubicBezTo>
                <a:cubicBezTo>
                  <a:pt x="102" y="60"/>
                  <a:pt x="105" y="60"/>
                  <a:pt x="107" y="60"/>
                </a:cubicBezTo>
                <a:cubicBezTo>
                  <a:pt x="107" y="60"/>
                  <a:pt x="107" y="60"/>
                  <a:pt x="107" y="60"/>
                </a:cubicBezTo>
                <a:cubicBezTo>
                  <a:pt x="109" y="58"/>
                  <a:pt x="111" y="58"/>
                  <a:pt x="111" y="58"/>
                </a:cubicBezTo>
                <a:cubicBezTo>
                  <a:pt x="111" y="58"/>
                  <a:pt x="111" y="58"/>
                  <a:pt x="113" y="58"/>
                </a:cubicBezTo>
                <a:cubicBezTo>
                  <a:pt x="115" y="56"/>
                  <a:pt x="115" y="56"/>
                  <a:pt x="115" y="56"/>
                </a:cubicBezTo>
                <a:cubicBezTo>
                  <a:pt x="117" y="56"/>
                  <a:pt x="117" y="56"/>
                  <a:pt x="117" y="56"/>
                </a:cubicBezTo>
                <a:cubicBezTo>
                  <a:pt x="117" y="56"/>
                  <a:pt x="119" y="56"/>
                  <a:pt x="119" y="54"/>
                </a:cubicBezTo>
                <a:cubicBezTo>
                  <a:pt x="119" y="54"/>
                  <a:pt x="119" y="54"/>
                  <a:pt x="122" y="54"/>
                </a:cubicBezTo>
                <a:cubicBezTo>
                  <a:pt x="122" y="54"/>
                  <a:pt x="122" y="54"/>
                  <a:pt x="124" y="51"/>
                </a:cubicBezTo>
                <a:cubicBezTo>
                  <a:pt x="124" y="51"/>
                  <a:pt x="124" y="51"/>
                  <a:pt x="124" y="51"/>
                </a:cubicBezTo>
                <a:cubicBezTo>
                  <a:pt x="124" y="51"/>
                  <a:pt x="126" y="51"/>
                  <a:pt x="126" y="49"/>
                </a:cubicBezTo>
                <a:cubicBezTo>
                  <a:pt x="126" y="49"/>
                  <a:pt x="126" y="49"/>
                  <a:pt x="128" y="49"/>
                </a:cubicBezTo>
                <a:cubicBezTo>
                  <a:pt x="128" y="49"/>
                  <a:pt x="128" y="49"/>
                  <a:pt x="128" y="49"/>
                </a:cubicBezTo>
                <a:cubicBezTo>
                  <a:pt x="128" y="68"/>
                  <a:pt x="128" y="68"/>
                  <a:pt x="128" y="68"/>
                </a:cubicBezTo>
                <a:cubicBezTo>
                  <a:pt x="128" y="68"/>
                  <a:pt x="128" y="68"/>
                  <a:pt x="128" y="71"/>
                </a:cubicBezTo>
                <a:cubicBezTo>
                  <a:pt x="128" y="71"/>
                  <a:pt x="128" y="71"/>
                  <a:pt x="128" y="71"/>
                </a:cubicBezTo>
                <a:cubicBezTo>
                  <a:pt x="128" y="71"/>
                  <a:pt x="128" y="71"/>
                  <a:pt x="128" y="73"/>
                </a:cubicBezTo>
                <a:cubicBezTo>
                  <a:pt x="128" y="73"/>
                  <a:pt x="128" y="73"/>
                  <a:pt x="128" y="73"/>
                </a:cubicBezTo>
                <a:cubicBezTo>
                  <a:pt x="128" y="73"/>
                  <a:pt x="128" y="73"/>
                  <a:pt x="128" y="73"/>
                </a:cubicBezTo>
                <a:cubicBezTo>
                  <a:pt x="126" y="75"/>
                  <a:pt x="126" y="75"/>
                  <a:pt x="126" y="75"/>
                </a:cubicBezTo>
                <a:cubicBezTo>
                  <a:pt x="126" y="75"/>
                  <a:pt x="126" y="75"/>
                  <a:pt x="126" y="75"/>
                </a:cubicBezTo>
                <a:cubicBezTo>
                  <a:pt x="126" y="77"/>
                  <a:pt x="126" y="77"/>
                  <a:pt x="126" y="77"/>
                </a:cubicBezTo>
                <a:cubicBezTo>
                  <a:pt x="124" y="77"/>
                  <a:pt x="124" y="77"/>
                  <a:pt x="124" y="77"/>
                </a:cubicBezTo>
                <a:cubicBezTo>
                  <a:pt x="124" y="77"/>
                  <a:pt x="124" y="77"/>
                  <a:pt x="124" y="79"/>
                </a:cubicBezTo>
                <a:cubicBezTo>
                  <a:pt x="122" y="79"/>
                  <a:pt x="122" y="79"/>
                  <a:pt x="122" y="79"/>
                </a:cubicBezTo>
                <a:cubicBezTo>
                  <a:pt x="122" y="79"/>
                  <a:pt x="122" y="79"/>
                  <a:pt x="119" y="79"/>
                </a:cubicBezTo>
                <a:cubicBezTo>
                  <a:pt x="119" y="81"/>
                  <a:pt x="119" y="81"/>
                  <a:pt x="119" y="81"/>
                </a:cubicBezTo>
                <a:cubicBezTo>
                  <a:pt x="117" y="81"/>
                  <a:pt x="117" y="81"/>
                  <a:pt x="117" y="81"/>
                </a:cubicBezTo>
                <a:cubicBezTo>
                  <a:pt x="117" y="81"/>
                  <a:pt x="117" y="81"/>
                  <a:pt x="117" y="81"/>
                </a:cubicBezTo>
                <a:cubicBezTo>
                  <a:pt x="115" y="81"/>
                  <a:pt x="115" y="83"/>
                  <a:pt x="113" y="83"/>
                </a:cubicBezTo>
                <a:cubicBezTo>
                  <a:pt x="113" y="83"/>
                  <a:pt x="113" y="83"/>
                  <a:pt x="113" y="83"/>
                </a:cubicBezTo>
                <a:cubicBezTo>
                  <a:pt x="107" y="85"/>
                  <a:pt x="100" y="88"/>
                  <a:pt x="92" y="90"/>
                </a:cubicBezTo>
                <a:cubicBezTo>
                  <a:pt x="90" y="90"/>
                  <a:pt x="90" y="90"/>
                  <a:pt x="90" y="90"/>
                </a:cubicBezTo>
                <a:cubicBezTo>
                  <a:pt x="90" y="90"/>
                  <a:pt x="87" y="90"/>
                  <a:pt x="85" y="90"/>
                </a:cubicBezTo>
                <a:cubicBezTo>
                  <a:pt x="85" y="90"/>
                  <a:pt x="85" y="90"/>
                  <a:pt x="83" y="90"/>
                </a:cubicBezTo>
                <a:cubicBezTo>
                  <a:pt x="83" y="90"/>
                  <a:pt x="81" y="90"/>
                  <a:pt x="79" y="90"/>
                </a:cubicBezTo>
                <a:cubicBezTo>
                  <a:pt x="77" y="90"/>
                  <a:pt x="77" y="90"/>
                  <a:pt x="77" y="90"/>
                </a:cubicBezTo>
                <a:cubicBezTo>
                  <a:pt x="75" y="90"/>
                  <a:pt x="75" y="90"/>
                  <a:pt x="73" y="90"/>
                </a:cubicBezTo>
                <a:cubicBezTo>
                  <a:pt x="70" y="90"/>
                  <a:pt x="68" y="90"/>
                  <a:pt x="66" y="90"/>
                </a:cubicBezTo>
                <a:cubicBezTo>
                  <a:pt x="64" y="90"/>
                  <a:pt x="62" y="90"/>
                  <a:pt x="60" y="90"/>
                </a:cubicBezTo>
                <a:cubicBezTo>
                  <a:pt x="60" y="90"/>
                  <a:pt x="58" y="90"/>
                  <a:pt x="55" y="90"/>
                </a:cubicBezTo>
                <a:cubicBezTo>
                  <a:pt x="55" y="90"/>
                  <a:pt x="55" y="90"/>
                  <a:pt x="53" y="90"/>
                </a:cubicBezTo>
                <a:cubicBezTo>
                  <a:pt x="53" y="90"/>
                  <a:pt x="51" y="90"/>
                  <a:pt x="49" y="90"/>
                </a:cubicBezTo>
                <a:cubicBezTo>
                  <a:pt x="49" y="90"/>
                  <a:pt x="49" y="90"/>
                  <a:pt x="49" y="90"/>
                </a:cubicBezTo>
                <a:cubicBezTo>
                  <a:pt x="47" y="90"/>
                  <a:pt x="45" y="90"/>
                  <a:pt x="43" y="90"/>
                </a:cubicBezTo>
                <a:cubicBezTo>
                  <a:pt x="43" y="90"/>
                  <a:pt x="43" y="90"/>
                  <a:pt x="43" y="90"/>
                </a:cubicBezTo>
                <a:cubicBezTo>
                  <a:pt x="34" y="88"/>
                  <a:pt x="26" y="85"/>
                  <a:pt x="19" y="83"/>
                </a:cubicBezTo>
                <a:cubicBezTo>
                  <a:pt x="19" y="83"/>
                  <a:pt x="19" y="83"/>
                  <a:pt x="19" y="83"/>
                </a:cubicBezTo>
                <a:cubicBezTo>
                  <a:pt x="17" y="81"/>
                  <a:pt x="17" y="81"/>
                  <a:pt x="17" y="81"/>
                </a:cubicBezTo>
                <a:cubicBezTo>
                  <a:pt x="17" y="81"/>
                  <a:pt x="17" y="81"/>
                  <a:pt x="17" y="81"/>
                </a:cubicBezTo>
                <a:cubicBezTo>
                  <a:pt x="15" y="81"/>
                  <a:pt x="15" y="81"/>
                  <a:pt x="13" y="81"/>
                </a:cubicBezTo>
                <a:cubicBezTo>
                  <a:pt x="13" y="79"/>
                  <a:pt x="13" y="79"/>
                  <a:pt x="13" y="79"/>
                </a:cubicBezTo>
                <a:cubicBezTo>
                  <a:pt x="13" y="79"/>
                  <a:pt x="13" y="79"/>
                  <a:pt x="11" y="79"/>
                </a:cubicBezTo>
                <a:cubicBezTo>
                  <a:pt x="11" y="79"/>
                  <a:pt x="11" y="79"/>
                  <a:pt x="11" y="79"/>
                </a:cubicBezTo>
                <a:cubicBezTo>
                  <a:pt x="11" y="77"/>
                  <a:pt x="9" y="77"/>
                  <a:pt x="9" y="77"/>
                </a:cubicBezTo>
                <a:cubicBezTo>
                  <a:pt x="9" y="77"/>
                  <a:pt x="9" y="77"/>
                  <a:pt x="9" y="77"/>
                </a:cubicBezTo>
                <a:cubicBezTo>
                  <a:pt x="9" y="75"/>
                  <a:pt x="9" y="75"/>
                  <a:pt x="9" y="75"/>
                </a:cubicBezTo>
                <a:cubicBezTo>
                  <a:pt x="6" y="75"/>
                  <a:pt x="6" y="75"/>
                  <a:pt x="6" y="75"/>
                </a:cubicBezTo>
                <a:cubicBezTo>
                  <a:pt x="6" y="75"/>
                  <a:pt x="6" y="75"/>
                  <a:pt x="6" y="73"/>
                </a:cubicBezTo>
                <a:cubicBezTo>
                  <a:pt x="6" y="73"/>
                  <a:pt x="6" y="73"/>
                  <a:pt x="6" y="73"/>
                </a:cubicBezTo>
                <a:cubicBezTo>
                  <a:pt x="6" y="73"/>
                  <a:pt x="6" y="73"/>
                  <a:pt x="6" y="73"/>
                </a:cubicBezTo>
                <a:cubicBezTo>
                  <a:pt x="6" y="71"/>
                  <a:pt x="6" y="71"/>
                  <a:pt x="6" y="71"/>
                </a:cubicBezTo>
                <a:cubicBezTo>
                  <a:pt x="6" y="71"/>
                  <a:pt x="6" y="71"/>
                  <a:pt x="6" y="71"/>
                </a:cubicBezTo>
                <a:cubicBezTo>
                  <a:pt x="6" y="68"/>
                  <a:pt x="6" y="68"/>
                  <a:pt x="6" y="68"/>
                </a:cubicBezTo>
                <a:cubicBezTo>
                  <a:pt x="6" y="49"/>
                  <a:pt x="6" y="49"/>
                  <a:pt x="6" y="49"/>
                </a:cubicBezTo>
                <a:cubicBezTo>
                  <a:pt x="6" y="49"/>
                  <a:pt x="6" y="49"/>
                  <a:pt x="6" y="49"/>
                </a:cubicBezTo>
                <a:cubicBezTo>
                  <a:pt x="6" y="49"/>
                  <a:pt x="6" y="49"/>
                  <a:pt x="6" y="49"/>
                </a:cubicBezTo>
                <a:close/>
                <a:moveTo>
                  <a:pt x="134" y="104"/>
                </a:moveTo>
                <a:cubicBezTo>
                  <a:pt x="134" y="77"/>
                  <a:pt x="134" y="77"/>
                  <a:pt x="134" y="77"/>
                </a:cubicBezTo>
                <a:cubicBezTo>
                  <a:pt x="134" y="77"/>
                  <a:pt x="134" y="77"/>
                  <a:pt x="134" y="77"/>
                </a:cubicBezTo>
                <a:cubicBezTo>
                  <a:pt x="137" y="77"/>
                  <a:pt x="137" y="77"/>
                  <a:pt x="137" y="77"/>
                </a:cubicBezTo>
                <a:cubicBezTo>
                  <a:pt x="137" y="77"/>
                  <a:pt x="137" y="77"/>
                  <a:pt x="137" y="77"/>
                </a:cubicBezTo>
                <a:cubicBezTo>
                  <a:pt x="145" y="75"/>
                  <a:pt x="151" y="71"/>
                  <a:pt x="154" y="68"/>
                </a:cubicBezTo>
                <a:cubicBezTo>
                  <a:pt x="154" y="90"/>
                  <a:pt x="154" y="90"/>
                  <a:pt x="154" y="90"/>
                </a:cubicBezTo>
                <a:cubicBezTo>
                  <a:pt x="154" y="90"/>
                  <a:pt x="154" y="90"/>
                  <a:pt x="154" y="90"/>
                </a:cubicBezTo>
                <a:cubicBezTo>
                  <a:pt x="154" y="90"/>
                  <a:pt x="154" y="90"/>
                  <a:pt x="154" y="92"/>
                </a:cubicBezTo>
                <a:cubicBezTo>
                  <a:pt x="154" y="92"/>
                  <a:pt x="154" y="92"/>
                  <a:pt x="154" y="92"/>
                </a:cubicBezTo>
                <a:cubicBezTo>
                  <a:pt x="154" y="92"/>
                  <a:pt x="154" y="92"/>
                  <a:pt x="154" y="92"/>
                </a:cubicBezTo>
                <a:cubicBezTo>
                  <a:pt x="154" y="92"/>
                  <a:pt x="154" y="92"/>
                  <a:pt x="154" y="92"/>
                </a:cubicBezTo>
                <a:cubicBezTo>
                  <a:pt x="151" y="96"/>
                  <a:pt x="145" y="100"/>
                  <a:pt x="134" y="104"/>
                </a:cubicBezTo>
                <a:cubicBezTo>
                  <a:pt x="134" y="104"/>
                  <a:pt x="134" y="104"/>
                  <a:pt x="134" y="104"/>
                </a:cubicBezTo>
                <a:close/>
                <a:moveTo>
                  <a:pt x="154" y="37"/>
                </a:moveTo>
                <a:cubicBezTo>
                  <a:pt x="154" y="58"/>
                  <a:pt x="154" y="58"/>
                  <a:pt x="154" y="58"/>
                </a:cubicBezTo>
                <a:cubicBezTo>
                  <a:pt x="154" y="58"/>
                  <a:pt x="154" y="58"/>
                  <a:pt x="154" y="58"/>
                </a:cubicBezTo>
                <a:cubicBezTo>
                  <a:pt x="154" y="58"/>
                  <a:pt x="154" y="58"/>
                  <a:pt x="154" y="60"/>
                </a:cubicBezTo>
                <a:cubicBezTo>
                  <a:pt x="154" y="60"/>
                  <a:pt x="154" y="60"/>
                  <a:pt x="154" y="60"/>
                </a:cubicBezTo>
                <a:cubicBezTo>
                  <a:pt x="154" y="60"/>
                  <a:pt x="154" y="60"/>
                  <a:pt x="154" y="60"/>
                </a:cubicBezTo>
                <a:cubicBezTo>
                  <a:pt x="154" y="60"/>
                  <a:pt x="154" y="60"/>
                  <a:pt x="154" y="60"/>
                </a:cubicBezTo>
                <a:cubicBezTo>
                  <a:pt x="151" y="64"/>
                  <a:pt x="145" y="68"/>
                  <a:pt x="134" y="73"/>
                </a:cubicBezTo>
                <a:cubicBezTo>
                  <a:pt x="134" y="73"/>
                  <a:pt x="134" y="73"/>
                  <a:pt x="134" y="73"/>
                </a:cubicBezTo>
                <a:cubicBezTo>
                  <a:pt x="134" y="45"/>
                  <a:pt x="134" y="45"/>
                  <a:pt x="134" y="45"/>
                </a:cubicBezTo>
                <a:cubicBezTo>
                  <a:pt x="134" y="45"/>
                  <a:pt x="134" y="45"/>
                  <a:pt x="134" y="45"/>
                </a:cubicBezTo>
                <a:cubicBezTo>
                  <a:pt x="134" y="45"/>
                  <a:pt x="134" y="45"/>
                  <a:pt x="137" y="45"/>
                </a:cubicBezTo>
                <a:cubicBezTo>
                  <a:pt x="137" y="45"/>
                  <a:pt x="137" y="45"/>
                  <a:pt x="137" y="45"/>
                </a:cubicBezTo>
                <a:cubicBezTo>
                  <a:pt x="139" y="45"/>
                  <a:pt x="139" y="45"/>
                  <a:pt x="139" y="45"/>
                </a:cubicBezTo>
                <a:cubicBezTo>
                  <a:pt x="139" y="43"/>
                  <a:pt x="141" y="43"/>
                  <a:pt x="141" y="43"/>
                </a:cubicBezTo>
                <a:cubicBezTo>
                  <a:pt x="141" y="43"/>
                  <a:pt x="141" y="43"/>
                  <a:pt x="143" y="43"/>
                </a:cubicBezTo>
                <a:cubicBezTo>
                  <a:pt x="143" y="43"/>
                  <a:pt x="143" y="43"/>
                  <a:pt x="143" y="43"/>
                </a:cubicBezTo>
                <a:cubicBezTo>
                  <a:pt x="143" y="43"/>
                  <a:pt x="145" y="43"/>
                  <a:pt x="145" y="41"/>
                </a:cubicBezTo>
                <a:cubicBezTo>
                  <a:pt x="145" y="41"/>
                  <a:pt x="145" y="41"/>
                  <a:pt x="145" y="41"/>
                </a:cubicBezTo>
                <a:cubicBezTo>
                  <a:pt x="147" y="41"/>
                  <a:pt x="147" y="41"/>
                  <a:pt x="149" y="41"/>
                </a:cubicBezTo>
                <a:cubicBezTo>
                  <a:pt x="149" y="41"/>
                  <a:pt x="149" y="41"/>
                  <a:pt x="149" y="41"/>
                </a:cubicBezTo>
                <a:cubicBezTo>
                  <a:pt x="149" y="39"/>
                  <a:pt x="149" y="39"/>
                  <a:pt x="151" y="39"/>
                </a:cubicBezTo>
                <a:cubicBezTo>
                  <a:pt x="151" y="39"/>
                  <a:pt x="151" y="39"/>
                  <a:pt x="151" y="39"/>
                </a:cubicBezTo>
                <a:cubicBezTo>
                  <a:pt x="151" y="39"/>
                  <a:pt x="151" y="39"/>
                  <a:pt x="154" y="37"/>
                </a:cubicBezTo>
                <a:cubicBezTo>
                  <a:pt x="154" y="37"/>
                  <a:pt x="154" y="37"/>
                  <a:pt x="154" y="37"/>
                </a:cubicBezTo>
                <a:cubicBezTo>
                  <a:pt x="154" y="37"/>
                  <a:pt x="154" y="37"/>
                  <a:pt x="154" y="37"/>
                </a:cubicBezTo>
                <a:cubicBezTo>
                  <a:pt x="154" y="37"/>
                  <a:pt x="154" y="37"/>
                  <a:pt x="154" y="37"/>
                </a:cubicBezTo>
                <a:close/>
                <a:moveTo>
                  <a:pt x="94" y="5"/>
                </a:moveTo>
                <a:cubicBezTo>
                  <a:pt x="130" y="5"/>
                  <a:pt x="154" y="15"/>
                  <a:pt x="154" y="26"/>
                </a:cubicBezTo>
                <a:cubicBezTo>
                  <a:pt x="154" y="26"/>
                  <a:pt x="154" y="26"/>
                  <a:pt x="154" y="26"/>
                </a:cubicBezTo>
                <a:cubicBezTo>
                  <a:pt x="154" y="26"/>
                  <a:pt x="154" y="26"/>
                  <a:pt x="154" y="26"/>
                </a:cubicBezTo>
                <a:cubicBezTo>
                  <a:pt x="154" y="28"/>
                  <a:pt x="154" y="28"/>
                  <a:pt x="154" y="28"/>
                </a:cubicBezTo>
                <a:cubicBezTo>
                  <a:pt x="154" y="28"/>
                  <a:pt x="154" y="28"/>
                  <a:pt x="154" y="28"/>
                </a:cubicBezTo>
                <a:cubicBezTo>
                  <a:pt x="154" y="28"/>
                  <a:pt x="154" y="28"/>
                  <a:pt x="154" y="28"/>
                </a:cubicBezTo>
                <a:cubicBezTo>
                  <a:pt x="154" y="28"/>
                  <a:pt x="154" y="28"/>
                  <a:pt x="154" y="30"/>
                </a:cubicBezTo>
                <a:cubicBezTo>
                  <a:pt x="154" y="30"/>
                  <a:pt x="154" y="30"/>
                  <a:pt x="154" y="30"/>
                </a:cubicBezTo>
                <a:cubicBezTo>
                  <a:pt x="154" y="30"/>
                  <a:pt x="154" y="30"/>
                  <a:pt x="154" y="30"/>
                </a:cubicBezTo>
                <a:cubicBezTo>
                  <a:pt x="151" y="30"/>
                  <a:pt x="151" y="30"/>
                  <a:pt x="151" y="30"/>
                </a:cubicBezTo>
                <a:cubicBezTo>
                  <a:pt x="151" y="30"/>
                  <a:pt x="151" y="30"/>
                  <a:pt x="151" y="32"/>
                </a:cubicBezTo>
                <a:cubicBezTo>
                  <a:pt x="151" y="32"/>
                  <a:pt x="151" y="32"/>
                  <a:pt x="151" y="32"/>
                </a:cubicBezTo>
                <a:cubicBezTo>
                  <a:pt x="151" y="32"/>
                  <a:pt x="151" y="32"/>
                  <a:pt x="151" y="32"/>
                </a:cubicBezTo>
                <a:cubicBezTo>
                  <a:pt x="149" y="32"/>
                  <a:pt x="149" y="32"/>
                  <a:pt x="149" y="32"/>
                </a:cubicBezTo>
                <a:cubicBezTo>
                  <a:pt x="149" y="32"/>
                  <a:pt x="149" y="32"/>
                  <a:pt x="149" y="32"/>
                </a:cubicBezTo>
                <a:cubicBezTo>
                  <a:pt x="149" y="34"/>
                  <a:pt x="149" y="34"/>
                  <a:pt x="149" y="34"/>
                </a:cubicBezTo>
                <a:cubicBezTo>
                  <a:pt x="147" y="34"/>
                  <a:pt x="147" y="34"/>
                  <a:pt x="147" y="34"/>
                </a:cubicBezTo>
                <a:cubicBezTo>
                  <a:pt x="147" y="34"/>
                  <a:pt x="147" y="34"/>
                  <a:pt x="147" y="34"/>
                </a:cubicBezTo>
                <a:cubicBezTo>
                  <a:pt x="147" y="34"/>
                  <a:pt x="147" y="34"/>
                  <a:pt x="147" y="34"/>
                </a:cubicBezTo>
                <a:cubicBezTo>
                  <a:pt x="145" y="34"/>
                  <a:pt x="145" y="37"/>
                  <a:pt x="145" y="37"/>
                </a:cubicBezTo>
                <a:cubicBezTo>
                  <a:pt x="145" y="37"/>
                  <a:pt x="145" y="37"/>
                  <a:pt x="145" y="37"/>
                </a:cubicBezTo>
                <a:cubicBezTo>
                  <a:pt x="143" y="37"/>
                  <a:pt x="143" y="37"/>
                  <a:pt x="143" y="37"/>
                </a:cubicBezTo>
                <a:cubicBezTo>
                  <a:pt x="143" y="37"/>
                  <a:pt x="143" y="37"/>
                  <a:pt x="143" y="37"/>
                </a:cubicBezTo>
                <a:cubicBezTo>
                  <a:pt x="141" y="37"/>
                  <a:pt x="141" y="39"/>
                  <a:pt x="141" y="39"/>
                </a:cubicBezTo>
                <a:cubicBezTo>
                  <a:pt x="141" y="39"/>
                  <a:pt x="141" y="39"/>
                  <a:pt x="141" y="39"/>
                </a:cubicBezTo>
                <a:cubicBezTo>
                  <a:pt x="139" y="39"/>
                  <a:pt x="139" y="39"/>
                  <a:pt x="139" y="39"/>
                </a:cubicBezTo>
                <a:cubicBezTo>
                  <a:pt x="137" y="39"/>
                  <a:pt x="137" y="39"/>
                  <a:pt x="137" y="39"/>
                </a:cubicBezTo>
                <a:cubicBezTo>
                  <a:pt x="137" y="39"/>
                  <a:pt x="137" y="39"/>
                  <a:pt x="137" y="39"/>
                </a:cubicBezTo>
                <a:cubicBezTo>
                  <a:pt x="134" y="41"/>
                  <a:pt x="134" y="41"/>
                  <a:pt x="134" y="41"/>
                </a:cubicBezTo>
                <a:cubicBezTo>
                  <a:pt x="134" y="41"/>
                  <a:pt x="134" y="41"/>
                  <a:pt x="134" y="41"/>
                </a:cubicBezTo>
                <a:cubicBezTo>
                  <a:pt x="134" y="37"/>
                  <a:pt x="134" y="37"/>
                  <a:pt x="134" y="37"/>
                </a:cubicBezTo>
                <a:cubicBezTo>
                  <a:pt x="132" y="37"/>
                  <a:pt x="132" y="37"/>
                  <a:pt x="132" y="37"/>
                </a:cubicBezTo>
                <a:cubicBezTo>
                  <a:pt x="132" y="37"/>
                  <a:pt x="132" y="37"/>
                  <a:pt x="132" y="37"/>
                </a:cubicBezTo>
                <a:cubicBezTo>
                  <a:pt x="132" y="37"/>
                  <a:pt x="132" y="37"/>
                  <a:pt x="132" y="37"/>
                </a:cubicBezTo>
                <a:cubicBezTo>
                  <a:pt x="132" y="32"/>
                  <a:pt x="130" y="30"/>
                  <a:pt x="126" y="28"/>
                </a:cubicBezTo>
                <a:cubicBezTo>
                  <a:pt x="126" y="28"/>
                  <a:pt x="126" y="28"/>
                  <a:pt x="126" y="28"/>
                </a:cubicBezTo>
                <a:cubicBezTo>
                  <a:pt x="126" y="26"/>
                  <a:pt x="126" y="26"/>
                  <a:pt x="126" y="26"/>
                </a:cubicBezTo>
                <a:cubicBezTo>
                  <a:pt x="115" y="20"/>
                  <a:pt x="98" y="15"/>
                  <a:pt x="73" y="13"/>
                </a:cubicBezTo>
                <a:cubicBezTo>
                  <a:pt x="70" y="13"/>
                  <a:pt x="68" y="13"/>
                  <a:pt x="66" y="13"/>
                </a:cubicBezTo>
                <a:cubicBezTo>
                  <a:pt x="64" y="13"/>
                  <a:pt x="62" y="13"/>
                  <a:pt x="60" y="13"/>
                </a:cubicBezTo>
                <a:cubicBezTo>
                  <a:pt x="53" y="13"/>
                  <a:pt x="47" y="15"/>
                  <a:pt x="41" y="15"/>
                </a:cubicBezTo>
                <a:cubicBezTo>
                  <a:pt x="51" y="9"/>
                  <a:pt x="70" y="5"/>
                  <a:pt x="94" y="5"/>
                </a:cubicBezTo>
                <a:close/>
                <a:moveTo>
                  <a:pt x="36" y="22"/>
                </a:moveTo>
                <a:cubicBezTo>
                  <a:pt x="38" y="22"/>
                  <a:pt x="38" y="22"/>
                  <a:pt x="38" y="22"/>
                </a:cubicBezTo>
                <a:cubicBezTo>
                  <a:pt x="41" y="22"/>
                  <a:pt x="41" y="22"/>
                  <a:pt x="41" y="22"/>
                </a:cubicBezTo>
                <a:cubicBezTo>
                  <a:pt x="41" y="22"/>
                  <a:pt x="43" y="22"/>
                  <a:pt x="43" y="20"/>
                </a:cubicBezTo>
                <a:cubicBezTo>
                  <a:pt x="45" y="20"/>
                  <a:pt x="45" y="20"/>
                  <a:pt x="47" y="20"/>
                </a:cubicBezTo>
                <a:cubicBezTo>
                  <a:pt x="47" y="20"/>
                  <a:pt x="47" y="20"/>
                  <a:pt x="49" y="20"/>
                </a:cubicBezTo>
                <a:cubicBezTo>
                  <a:pt x="49" y="20"/>
                  <a:pt x="51" y="20"/>
                  <a:pt x="53" y="20"/>
                </a:cubicBezTo>
                <a:cubicBezTo>
                  <a:pt x="55" y="20"/>
                  <a:pt x="55" y="20"/>
                  <a:pt x="55" y="20"/>
                </a:cubicBezTo>
                <a:cubicBezTo>
                  <a:pt x="55" y="20"/>
                  <a:pt x="58" y="20"/>
                  <a:pt x="60" y="20"/>
                </a:cubicBezTo>
                <a:cubicBezTo>
                  <a:pt x="60" y="20"/>
                  <a:pt x="60" y="20"/>
                  <a:pt x="62" y="20"/>
                </a:cubicBezTo>
                <a:cubicBezTo>
                  <a:pt x="62" y="20"/>
                  <a:pt x="64" y="20"/>
                  <a:pt x="66" y="20"/>
                </a:cubicBezTo>
                <a:cubicBezTo>
                  <a:pt x="68" y="20"/>
                  <a:pt x="70" y="20"/>
                  <a:pt x="73" y="20"/>
                </a:cubicBezTo>
                <a:cubicBezTo>
                  <a:pt x="75" y="20"/>
                  <a:pt x="75" y="20"/>
                  <a:pt x="77" y="20"/>
                </a:cubicBezTo>
                <a:cubicBezTo>
                  <a:pt x="79" y="20"/>
                  <a:pt x="79" y="20"/>
                  <a:pt x="79" y="20"/>
                </a:cubicBezTo>
                <a:cubicBezTo>
                  <a:pt x="81" y="20"/>
                  <a:pt x="83" y="20"/>
                  <a:pt x="83" y="20"/>
                </a:cubicBezTo>
                <a:cubicBezTo>
                  <a:pt x="85" y="20"/>
                  <a:pt x="85" y="20"/>
                  <a:pt x="85" y="20"/>
                </a:cubicBezTo>
                <a:cubicBezTo>
                  <a:pt x="87" y="20"/>
                  <a:pt x="90" y="20"/>
                  <a:pt x="90" y="20"/>
                </a:cubicBezTo>
                <a:cubicBezTo>
                  <a:pt x="90" y="20"/>
                  <a:pt x="90" y="20"/>
                  <a:pt x="92" y="20"/>
                </a:cubicBezTo>
                <a:cubicBezTo>
                  <a:pt x="100" y="22"/>
                  <a:pt x="107" y="24"/>
                  <a:pt x="113" y="26"/>
                </a:cubicBezTo>
                <a:cubicBezTo>
                  <a:pt x="113" y="26"/>
                  <a:pt x="113" y="26"/>
                  <a:pt x="113" y="26"/>
                </a:cubicBezTo>
                <a:cubicBezTo>
                  <a:pt x="115" y="26"/>
                  <a:pt x="115" y="28"/>
                  <a:pt x="117" y="28"/>
                </a:cubicBezTo>
                <a:cubicBezTo>
                  <a:pt x="117" y="28"/>
                  <a:pt x="117" y="28"/>
                  <a:pt x="117" y="28"/>
                </a:cubicBezTo>
                <a:cubicBezTo>
                  <a:pt x="117" y="28"/>
                  <a:pt x="119" y="28"/>
                  <a:pt x="119" y="30"/>
                </a:cubicBezTo>
                <a:cubicBezTo>
                  <a:pt x="119" y="30"/>
                  <a:pt x="119" y="30"/>
                  <a:pt x="119" y="30"/>
                </a:cubicBezTo>
                <a:cubicBezTo>
                  <a:pt x="122" y="30"/>
                  <a:pt x="122" y="30"/>
                  <a:pt x="122" y="30"/>
                </a:cubicBezTo>
                <a:cubicBezTo>
                  <a:pt x="122" y="30"/>
                  <a:pt x="122" y="30"/>
                  <a:pt x="124" y="32"/>
                </a:cubicBezTo>
                <a:cubicBezTo>
                  <a:pt x="124" y="32"/>
                  <a:pt x="124" y="32"/>
                  <a:pt x="124" y="32"/>
                </a:cubicBezTo>
                <a:cubicBezTo>
                  <a:pt x="124" y="32"/>
                  <a:pt x="124" y="32"/>
                  <a:pt x="126" y="32"/>
                </a:cubicBezTo>
                <a:cubicBezTo>
                  <a:pt x="126" y="34"/>
                  <a:pt x="126" y="34"/>
                  <a:pt x="126" y="34"/>
                </a:cubicBezTo>
                <a:cubicBezTo>
                  <a:pt x="126" y="34"/>
                  <a:pt x="126" y="34"/>
                  <a:pt x="126" y="34"/>
                </a:cubicBezTo>
                <a:cubicBezTo>
                  <a:pt x="126" y="34"/>
                  <a:pt x="126" y="34"/>
                  <a:pt x="128" y="37"/>
                </a:cubicBezTo>
                <a:cubicBezTo>
                  <a:pt x="128" y="37"/>
                  <a:pt x="128" y="37"/>
                  <a:pt x="128" y="37"/>
                </a:cubicBezTo>
                <a:cubicBezTo>
                  <a:pt x="128" y="37"/>
                  <a:pt x="128" y="37"/>
                  <a:pt x="128" y="37"/>
                </a:cubicBezTo>
                <a:cubicBezTo>
                  <a:pt x="128" y="39"/>
                  <a:pt x="128" y="39"/>
                  <a:pt x="128" y="39"/>
                </a:cubicBezTo>
                <a:cubicBezTo>
                  <a:pt x="128" y="49"/>
                  <a:pt x="102" y="58"/>
                  <a:pt x="66" y="58"/>
                </a:cubicBezTo>
                <a:cubicBezTo>
                  <a:pt x="30" y="58"/>
                  <a:pt x="6" y="49"/>
                  <a:pt x="6" y="39"/>
                </a:cubicBezTo>
                <a:cubicBezTo>
                  <a:pt x="6" y="32"/>
                  <a:pt x="17" y="26"/>
                  <a:pt x="36" y="22"/>
                </a:cubicBezTo>
                <a:close/>
                <a:moveTo>
                  <a:pt x="66" y="153"/>
                </a:moveTo>
                <a:cubicBezTo>
                  <a:pt x="32" y="153"/>
                  <a:pt x="6" y="145"/>
                  <a:pt x="6" y="134"/>
                </a:cubicBezTo>
                <a:cubicBezTo>
                  <a:pt x="6" y="134"/>
                  <a:pt x="6" y="134"/>
                  <a:pt x="6" y="134"/>
                </a:cubicBezTo>
                <a:cubicBezTo>
                  <a:pt x="6" y="113"/>
                  <a:pt x="6" y="113"/>
                  <a:pt x="6" y="113"/>
                </a:cubicBezTo>
                <a:cubicBezTo>
                  <a:pt x="6" y="113"/>
                  <a:pt x="6" y="113"/>
                  <a:pt x="6" y="113"/>
                </a:cubicBezTo>
                <a:cubicBezTo>
                  <a:pt x="6" y="113"/>
                  <a:pt x="6" y="113"/>
                  <a:pt x="9" y="115"/>
                </a:cubicBezTo>
                <a:cubicBezTo>
                  <a:pt x="17" y="121"/>
                  <a:pt x="38" y="128"/>
                  <a:pt x="66" y="128"/>
                </a:cubicBezTo>
                <a:cubicBezTo>
                  <a:pt x="96" y="128"/>
                  <a:pt x="115" y="121"/>
                  <a:pt x="126" y="115"/>
                </a:cubicBezTo>
                <a:cubicBezTo>
                  <a:pt x="126" y="113"/>
                  <a:pt x="128" y="113"/>
                  <a:pt x="128" y="113"/>
                </a:cubicBezTo>
                <a:cubicBezTo>
                  <a:pt x="128" y="134"/>
                  <a:pt x="128" y="134"/>
                  <a:pt x="128" y="134"/>
                </a:cubicBezTo>
                <a:cubicBezTo>
                  <a:pt x="128" y="134"/>
                  <a:pt x="128" y="134"/>
                  <a:pt x="128" y="134"/>
                </a:cubicBezTo>
                <a:cubicBezTo>
                  <a:pt x="128" y="136"/>
                  <a:pt x="128" y="136"/>
                  <a:pt x="128" y="136"/>
                </a:cubicBezTo>
                <a:cubicBezTo>
                  <a:pt x="128" y="136"/>
                  <a:pt x="128" y="136"/>
                  <a:pt x="128" y="138"/>
                </a:cubicBezTo>
                <a:cubicBezTo>
                  <a:pt x="122" y="147"/>
                  <a:pt x="98" y="153"/>
                  <a:pt x="66" y="153"/>
                </a:cubicBezTo>
                <a:close/>
                <a:moveTo>
                  <a:pt x="154" y="121"/>
                </a:moveTo>
                <a:cubicBezTo>
                  <a:pt x="154" y="128"/>
                  <a:pt x="145" y="132"/>
                  <a:pt x="132" y="136"/>
                </a:cubicBezTo>
                <a:cubicBezTo>
                  <a:pt x="134" y="136"/>
                  <a:pt x="134" y="136"/>
                  <a:pt x="134" y="136"/>
                </a:cubicBezTo>
                <a:cubicBezTo>
                  <a:pt x="134" y="109"/>
                  <a:pt x="134" y="109"/>
                  <a:pt x="134" y="109"/>
                </a:cubicBezTo>
                <a:cubicBezTo>
                  <a:pt x="134" y="109"/>
                  <a:pt x="134" y="109"/>
                  <a:pt x="134" y="109"/>
                </a:cubicBezTo>
                <a:cubicBezTo>
                  <a:pt x="137" y="109"/>
                  <a:pt x="137" y="109"/>
                  <a:pt x="137" y="109"/>
                </a:cubicBezTo>
                <a:cubicBezTo>
                  <a:pt x="137" y="109"/>
                  <a:pt x="137" y="109"/>
                  <a:pt x="137" y="109"/>
                </a:cubicBezTo>
                <a:cubicBezTo>
                  <a:pt x="145" y="107"/>
                  <a:pt x="151" y="102"/>
                  <a:pt x="154" y="100"/>
                </a:cubicBezTo>
                <a:cubicBezTo>
                  <a:pt x="154" y="121"/>
                  <a:pt x="154" y="121"/>
                  <a:pt x="154" y="121"/>
                </a:cubicBezTo>
                <a:cubicBezTo>
                  <a:pt x="154" y="121"/>
                  <a:pt x="154" y="121"/>
                  <a:pt x="154" y="121"/>
                </a:cubicBezTo>
                <a:close/>
                <a:moveTo>
                  <a:pt x="154" y="121"/>
                </a:moveTo>
                <a:cubicBezTo>
                  <a:pt x="154" y="121"/>
                  <a:pt x="154" y="121"/>
                  <a:pt x="154" y="121"/>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7" name="Freeform 88">
            <a:extLst>
              <a:ext uri="{FF2B5EF4-FFF2-40B4-BE49-F238E27FC236}">
                <a16:creationId xmlns:a16="http://schemas.microsoft.com/office/drawing/2014/main" id="{6C10386C-FEFB-4983-913A-D7EBD1211355}"/>
              </a:ext>
            </a:extLst>
          </p:cNvPr>
          <p:cNvSpPr>
            <a:spLocks noEditPoints="1"/>
          </p:cNvSpPr>
          <p:nvPr/>
        </p:nvSpPr>
        <p:spPr bwMode="auto">
          <a:xfrm>
            <a:off x="6866440" y="2457337"/>
            <a:ext cx="621753" cy="658810"/>
          </a:xfrm>
          <a:custGeom>
            <a:avLst/>
            <a:gdLst>
              <a:gd name="T0" fmla="*/ 130 w 151"/>
              <a:gd name="T1" fmla="*/ 61 h 160"/>
              <a:gd name="T2" fmla="*/ 130 w 151"/>
              <a:gd name="T3" fmla="*/ 55 h 160"/>
              <a:gd name="T4" fmla="*/ 116 w 151"/>
              <a:gd name="T5" fmla="*/ 16 h 160"/>
              <a:gd name="T6" fmla="*/ 79 w 151"/>
              <a:gd name="T7" fmla="*/ 0 h 160"/>
              <a:gd name="T8" fmla="*/ 74 w 151"/>
              <a:gd name="T9" fmla="*/ 0 h 160"/>
              <a:gd name="T10" fmla="*/ 36 w 151"/>
              <a:gd name="T11" fmla="*/ 16 h 160"/>
              <a:gd name="T12" fmla="*/ 21 w 151"/>
              <a:gd name="T13" fmla="*/ 55 h 160"/>
              <a:gd name="T14" fmla="*/ 21 w 151"/>
              <a:gd name="T15" fmla="*/ 61 h 160"/>
              <a:gd name="T16" fmla="*/ 0 w 151"/>
              <a:gd name="T17" fmla="*/ 83 h 160"/>
              <a:gd name="T18" fmla="*/ 0 w 151"/>
              <a:gd name="T19" fmla="*/ 93 h 160"/>
              <a:gd name="T20" fmla="*/ 23 w 151"/>
              <a:gd name="T21" fmla="*/ 115 h 160"/>
              <a:gd name="T22" fmla="*/ 36 w 151"/>
              <a:gd name="T23" fmla="*/ 115 h 160"/>
              <a:gd name="T24" fmla="*/ 39 w 151"/>
              <a:gd name="T25" fmla="*/ 111 h 160"/>
              <a:gd name="T26" fmla="*/ 39 w 151"/>
              <a:gd name="T27" fmla="*/ 66 h 160"/>
              <a:gd name="T28" fmla="*/ 36 w 151"/>
              <a:gd name="T29" fmla="*/ 61 h 160"/>
              <a:gd name="T30" fmla="*/ 29 w 151"/>
              <a:gd name="T31" fmla="*/ 61 h 160"/>
              <a:gd name="T32" fmla="*/ 29 w 151"/>
              <a:gd name="T33" fmla="*/ 55 h 160"/>
              <a:gd name="T34" fmla="*/ 74 w 151"/>
              <a:gd name="T35" fmla="*/ 8 h 160"/>
              <a:gd name="T36" fmla="*/ 79 w 151"/>
              <a:gd name="T37" fmla="*/ 8 h 160"/>
              <a:gd name="T38" fmla="*/ 122 w 151"/>
              <a:gd name="T39" fmla="*/ 55 h 160"/>
              <a:gd name="T40" fmla="*/ 122 w 151"/>
              <a:gd name="T41" fmla="*/ 61 h 160"/>
              <a:gd name="T42" fmla="*/ 117 w 151"/>
              <a:gd name="T43" fmla="*/ 61 h 160"/>
              <a:gd name="T44" fmla="*/ 113 w 151"/>
              <a:gd name="T45" fmla="*/ 66 h 160"/>
              <a:gd name="T46" fmla="*/ 113 w 151"/>
              <a:gd name="T47" fmla="*/ 111 h 160"/>
              <a:gd name="T48" fmla="*/ 117 w 151"/>
              <a:gd name="T49" fmla="*/ 115 h 160"/>
              <a:gd name="T50" fmla="*/ 122 w 151"/>
              <a:gd name="T51" fmla="*/ 115 h 160"/>
              <a:gd name="T52" fmla="*/ 100 w 151"/>
              <a:gd name="T53" fmla="*/ 141 h 160"/>
              <a:gd name="T54" fmla="*/ 87 w 151"/>
              <a:gd name="T55" fmla="*/ 131 h 160"/>
              <a:gd name="T56" fmla="*/ 76 w 151"/>
              <a:gd name="T57" fmla="*/ 131 h 160"/>
              <a:gd name="T58" fmla="*/ 61 w 151"/>
              <a:gd name="T59" fmla="*/ 146 h 160"/>
              <a:gd name="T60" fmla="*/ 76 w 151"/>
              <a:gd name="T61" fmla="*/ 160 h 160"/>
              <a:gd name="T62" fmla="*/ 87 w 151"/>
              <a:gd name="T63" fmla="*/ 160 h 160"/>
              <a:gd name="T64" fmla="*/ 100 w 151"/>
              <a:gd name="T65" fmla="*/ 149 h 160"/>
              <a:gd name="T66" fmla="*/ 114 w 151"/>
              <a:gd name="T67" fmla="*/ 146 h 160"/>
              <a:gd name="T68" fmla="*/ 130 w 151"/>
              <a:gd name="T69" fmla="*/ 115 h 160"/>
              <a:gd name="T70" fmla="*/ 151 w 151"/>
              <a:gd name="T71" fmla="*/ 93 h 160"/>
              <a:gd name="T72" fmla="*/ 151 w 151"/>
              <a:gd name="T73" fmla="*/ 83 h 160"/>
              <a:gd name="T74" fmla="*/ 130 w 151"/>
              <a:gd name="T75" fmla="*/ 61 h 160"/>
              <a:gd name="T76" fmla="*/ 31 w 151"/>
              <a:gd name="T77" fmla="*/ 107 h 160"/>
              <a:gd name="T78" fmla="*/ 23 w 151"/>
              <a:gd name="T79" fmla="*/ 107 h 160"/>
              <a:gd name="T80" fmla="*/ 8 w 151"/>
              <a:gd name="T81" fmla="*/ 93 h 160"/>
              <a:gd name="T82" fmla="*/ 8 w 151"/>
              <a:gd name="T83" fmla="*/ 83 h 160"/>
              <a:gd name="T84" fmla="*/ 23 w 151"/>
              <a:gd name="T85" fmla="*/ 69 h 160"/>
              <a:gd name="T86" fmla="*/ 31 w 151"/>
              <a:gd name="T87" fmla="*/ 69 h 160"/>
              <a:gd name="T88" fmla="*/ 31 w 151"/>
              <a:gd name="T89" fmla="*/ 107 h 160"/>
              <a:gd name="T90" fmla="*/ 31 w 151"/>
              <a:gd name="T91" fmla="*/ 107 h 160"/>
              <a:gd name="T92" fmla="*/ 87 w 151"/>
              <a:gd name="T93" fmla="*/ 152 h 160"/>
              <a:gd name="T94" fmla="*/ 76 w 151"/>
              <a:gd name="T95" fmla="*/ 152 h 160"/>
              <a:gd name="T96" fmla="*/ 69 w 151"/>
              <a:gd name="T97" fmla="*/ 146 h 160"/>
              <a:gd name="T98" fmla="*/ 76 w 151"/>
              <a:gd name="T99" fmla="*/ 139 h 160"/>
              <a:gd name="T100" fmla="*/ 87 w 151"/>
              <a:gd name="T101" fmla="*/ 139 h 160"/>
              <a:gd name="T102" fmla="*/ 92 w 151"/>
              <a:gd name="T103" fmla="*/ 146 h 160"/>
              <a:gd name="T104" fmla="*/ 87 w 151"/>
              <a:gd name="T105" fmla="*/ 152 h 160"/>
              <a:gd name="T106" fmla="*/ 143 w 151"/>
              <a:gd name="T107" fmla="*/ 93 h 160"/>
              <a:gd name="T108" fmla="*/ 129 w 151"/>
              <a:gd name="T109" fmla="*/ 107 h 160"/>
              <a:gd name="T110" fmla="*/ 121 w 151"/>
              <a:gd name="T111" fmla="*/ 107 h 160"/>
              <a:gd name="T112" fmla="*/ 121 w 151"/>
              <a:gd name="T113" fmla="*/ 69 h 160"/>
              <a:gd name="T114" fmla="*/ 129 w 151"/>
              <a:gd name="T115" fmla="*/ 69 h 160"/>
              <a:gd name="T116" fmla="*/ 143 w 151"/>
              <a:gd name="T117" fmla="*/ 83 h 160"/>
              <a:gd name="T118" fmla="*/ 143 w 151"/>
              <a:gd name="T119" fmla="*/ 93 h 160"/>
              <a:gd name="T120" fmla="*/ 143 w 151"/>
              <a:gd name="T121" fmla="*/ 93 h 160"/>
              <a:gd name="T122" fmla="*/ 143 w 151"/>
              <a:gd name="T123" fmla="*/ 93 h 160"/>
              <a:gd name="T124" fmla="*/ 143 w 151"/>
              <a:gd name="T125" fmla="*/ 93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 h="160">
                <a:moveTo>
                  <a:pt x="130" y="61"/>
                </a:moveTo>
                <a:cubicBezTo>
                  <a:pt x="130" y="55"/>
                  <a:pt x="130" y="55"/>
                  <a:pt x="130" y="55"/>
                </a:cubicBezTo>
                <a:cubicBezTo>
                  <a:pt x="130" y="40"/>
                  <a:pt x="126" y="27"/>
                  <a:pt x="116" y="16"/>
                </a:cubicBezTo>
                <a:cubicBezTo>
                  <a:pt x="106" y="7"/>
                  <a:pt x="93" y="0"/>
                  <a:pt x="79" y="0"/>
                </a:cubicBezTo>
                <a:cubicBezTo>
                  <a:pt x="74" y="0"/>
                  <a:pt x="74" y="0"/>
                  <a:pt x="74" y="0"/>
                </a:cubicBezTo>
                <a:cubicBezTo>
                  <a:pt x="60" y="0"/>
                  <a:pt x="45" y="7"/>
                  <a:pt x="36" y="16"/>
                </a:cubicBezTo>
                <a:cubicBezTo>
                  <a:pt x="26" y="27"/>
                  <a:pt x="21" y="40"/>
                  <a:pt x="21" y="55"/>
                </a:cubicBezTo>
                <a:cubicBezTo>
                  <a:pt x="21" y="61"/>
                  <a:pt x="21" y="61"/>
                  <a:pt x="21" y="61"/>
                </a:cubicBezTo>
                <a:cubicBezTo>
                  <a:pt x="10" y="63"/>
                  <a:pt x="0" y="72"/>
                  <a:pt x="0" y="83"/>
                </a:cubicBezTo>
                <a:cubicBezTo>
                  <a:pt x="0" y="93"/>
                  <a:pt x="0" y="93"/>
                  <a:pt x="0" y="93"/>
                </a:cubicBezTo>
                <a:cubicBezTo>
                  <a:pt x="0" y="104"/>
                  <a:pt x="12" y="115"/>
                  <a:pt x="23" y="115"/>
                </a:cubicBezTo>
                <a:cubicBezTo>
                  <a:pt x="36" y="115"/>
                  <a:pt x="36" y="115"/>
                  <a:pt x="36" y="115"/>
                </a:cubicBezTo>
                <a:cubicBezTo>
                  <a:pt x="37" y="115"/>
                  <a:pt x="39" y="112"/>
                  <a:pt x="39" y="111"/>
                </a:cubicBezTo>
                <a:cubicBezTo>
                  <a:pt x="39" y="66"/>
                  <a:pt x="39" y="66"/>
                  <a:pt x="39" y="66"/>
                </a:cubicBezTo>
                <a:cubicBezTo>
                  <a:pt x="39" y="63"/>
                  <a:pt x="37" y="61"/>
                  <a:pt x="36" y="61"/>
                </a:cubicBezTo>
                <a:cubicBezTo>
                  <a:pt x="29" y="61"/>
                  <a:pt x="29" y="61"/>
                  <a:pt x="29" y="61"/>
                </a:cubicBezTo>
                <a:cubicBezTo>
                  <a:pt x="29" y="55"/>
                  <a:pt x="29" y="55"/>
                  <a:pt x="29" y="55"/>
                </a:cubicBezTo>
                <a:cubicBezTo>
                  <a:pt x="29" y="29"/>
                  <a:pt x="49" y="8"/>
                  <a:pt x="74" y="8"/>
                </a:cubicBezTo>
                <a:cubicBezTo>
                  <a:pt x="79" y="8"/>
                  <a:pt x="79" y="8"/>
                  <a:pt x="79" y="8"/>
                </a:cubicBezTo>
                <a:cubicBezTo>
                  <a:pt x="103" y="8"/>
                  <a:pt x="122" y="29"/>
                  <a:pt x="122" y="55"/>
                </a:cubicBezTo>
                <a:cubicBezTo>
                  <a:pt x="122" y="61"/>
                  <a:pt x="122" y="61"/>
                  <a:pt x="122" y="61"/>
                </a:cubicBezTo>
                <a:cubicBezTo>
                  <a:pt x="117" y="61"/>
                  <a:pt x="117" y="61"/>
                  <a:pt x="117" y="61"/>
                </a:cubicBezTo>
                <a:cubicBezTo>
                  <a:pt x="114" y="61"/>
                  <a:pt x="113" y="63"/>
                  <a:pt x="113" y="66"/>
                </a:cubicBezTo>
                <a:cubicBezTo>
                  <a:pt x="113" y="111"/>
                  <a:pt x="113" y="111"/>
                  <a:pt x="113" y="111"/>
                </a:cubicBezTo>
                <a:cubicBezTo>
                  <a:pt x="113" y="112"/>
                  <a:pt x="114" y="115"/>
                  <a:pt x="117" y="115"/>
                </a:cubicBezTo>
                <a:cubicBezTo>
                  <a:pt x="122" y="115"/>
                  <a:pt x="122" y="115"/>
                  <a:pt x="122" y="115"/>
                </a:cubicBezTo>
                <a:cubicBezTo>
                  <a:pt x="121" y="136"/>
                  <a:pt x="106" y="141"/>
                  <a:pt x="100" y="141"/>
                </a:cubicBezTo>
                <a:cubicBezTo>
                  <a:pt x="98" y="136"/>
                  <a:pt x="92" y="131"/>
                  <a:pt x="87" y="131"/>
                </a:cubicBezTo>
                <a:cubicBezTo>
                  <a:pt x="76" y="131"/>
                  <a:pt x="76" y="131"/>
                  <a:pt x="76" y="131"/>
                </a:cubicBezTo>
                <a:cubicBezTo>
                  <a:pt x="68" y="131"/>
                  <a:pt x="61" y="138"/>
                  <a:pt x="61" y="146"/>
                </a:cubicBezTo>
                <a:cubicBezTo>
                  <a:pt x="61" y="154"/>
                  <a:pt x="68" y="160"/>
                  <a:pt x="76" y="160"/>
                </a:cubicBezTo>
                <a:cubicBezTo>
                  <a:pt x="87" y="160"/>
                  <a:pt x="87" y="160"/>
                  <a:pt x="87" y="160"/>
                </a:cubicBezTo>
                <a:cubicBezTo>
                  <a:pt x="93" y="160"/>
                  <a:pt x="98" y="155"/>
                  <a:pt x="100" y="149"/>
                </a:cubicBezTo>
                <a:cubicBezTo>
                  <a:pt x="103" y="149"/>
                  <a:pt x="108" y="147"/>
                  <a:pt x="114" y="146"/>
                </a:cubicBezTo>
                <a:cubicBezTo>
                  <a:pt x="121" y="141"/>
                  <a:pt x="130" y="131"/>
                  <a:pt x="130" y="115"/>
                </a:cubicBezTo>
                <a:cubicBezTo>
                  <a:pt x="142" y="114"/>
                  <a:pt x="151" y="104"/>
                  <a:pt x="151" y="93"/>
                </a:cubicBezTo>
                <a:cubicBezTo>
                  <a:pt x="151" y="83"/>
                  <a:pt x="151" y="83"/>
                  <a:pt x="151" y="83"/>
                </a:cubicBezTo>
                <a:cubicBezTo>
                  <a:pt x="151" y="72"/>
                  <a:pt x="142" y="63"/>
                  <a:pt x="130" y="61"/>
                </a:cubicBezTo>
                <a:close/>
                <a:moveTo>
                  <a:pt x="31" y="107"/>
                </a:moveTo>
                <a:cubicBezTo>
                  <a:pt x="23" y="107"/>
                  <a:pt x="23" y="107"/>
                  <a:pt x="23" y="107"/>
                </a:cubicBezTo>
                <a:cubicBezTo>
                  <a:pt x="15" y="107"/>
                  <a:pt x="8" y="101"/>
                  <a:pt x="8" y="93"/>
                </a:cubicBezTo>
                <a:cubicBezTo>
                  <a:pt x="8" y="83"/>
                  <a:pt x="8" y="83"/>
                  <a:pt x="8" y="83"/>
                </a:cubicBezTo>
                <a:cubicBezTo>
                  <a:pt x="8" y="75"/>
                  <a:pt x="15" y="69"/>
                  <a:pt x="23" y="69"/>
                </a:cubicBezTo>
                <a:cubicBezTo>
                  <a:pt x="31" y="69"/>
                  <a:pt x="31" y="69"/>
                  <a:pt x="31" y="69"/>
                </a:cubicBezTo>
                <a:cubicBezTo>
                  <a:pt x="31" y="107"/>
                  <a:pt x="31" y="107"/>
                  <a:pt x="31" y="107"/>
                </a:cubicBezTo>
                <a:cubicBezTo>
                  <a:pt x="31" y="107"/>
                  <a:pt x="31" y="107"/>
                  <a:pt x="31" y="107"/>
                </a:cubicBezTo>
                <a:close/>
                <a:moveTo>
                  <a:pt x="87" y="152"/>
                </a:moveTo>
                <a:cubicBezTo>
                  <a:pt x="76" y="152"/>
                  <a:pt x="76" y="152"/>
                  <a:pt x="76" y="152"/>
                </a:cubicBezTo>
                <a:cubicBezTo>
                  <a:pt x="73" y="152"/>
                  <a:pt x="69" y="149"/>
                  <a:pt x="69" y="146"/>
                </a:cubicBezTo>
                <a:cubicBezTo>
                  <a:pt x="69" y="143"/>
                  <a:pt x="73" y="139"/>
                  <a:pt x="76" y="139"/>
                </a:cubicBezTo>
                <a:cubicBezTo>
                  <a:pt x="87" y="139"/>
                  <a:pt x="87" y="139"/>
                  <a:pt x="87" y="139"/>
                </a:cubicBezTo>
                <a:cubicBezTo>
                  <a:pt x="90" y="139"/>
                  <a:pt x="92" y="143"/>
                  <a:pt x="92" y="146"/>
                </a:cubicBezTo>
                <a:cubicBezTo>
                  <a:pt x="92" y="149"/>
                  <a:pt x="90" y="152"/>
                  <a:pt x="87" y="152"/>
                </a:cubicBezTo>
                <a:close/>
                <a:moveTo>
                  <a:pt x="143" y="93"/>
                </a:moveTo>
                <a:cubicBezTo>
                  <a:pt x="143" y="101"/>
                  <a:pt x="137" y="107"/>
                  <a:pt x="129" y="107"/>
                </a:cubicBezTo>
                <a:cubicBezTo>
                  <a:pt x="121" y="107"/>
                  <a:pt x="121" y="107"/>
                  <a:pt x="121" y="107"/>
                </a:cubicBezTo>
                <a:cubicBezTo>
                  <a:pt x="121" y="69"/>
                  <a:pt x="121" y="69"/>
                  <a:pt x="121" y="69"/>
                </a:cubicBezTo>
                <a:cubicBezTo>
                  <a:pt x="129" y="69"/>
                  <a:pt x="129" y="69"/>
                  <a:pt x="129" y="69"/>
                </a:cubicBezTo>
                <a:cubicBezTo>
                  <a:pt x="137" y="69"/>
                  <a:pt x="143" y="75"/>
                  <a:pt x="143" y="83"/>
                </a:cubicBezTo>
                <a:cubicBezTo>
                  <a:pt x="143" y="93"/>
                  <a:pt x="143" y="93"/>
                  <a:pt x="143" y="93"/>
                </a:cubicBezTo>
                <a:cubicBezTo>
                  <a:pt x="143" y="93"/>
                  <a:pt x="143" y="93"/>
                  <a:pt x="143" y="93"/>
                </a:cubicBezTo>
                <a:close/>
                <a:moveTo>
                  <a:pt x="143" y="93"/>
                </a:moveTo>
                <a:cubicBezTo>
                  <a:pt x="143" y="93"/>
                  <a:pt x="143" y="93"/>
                  <a:pt x="143" y="9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77">
            <a:extLst>
              <a:ext uri="{FF2B5EF4-FFF2-40B4-BE49-F238E27FC236}">
                <a16:creationId xmlns:a16="http://schemas.microsoft.com/office/drawing/2014/main" id="{3F566A15-F364-49F7-A7D8-DD6AD9B791F4}"/>
              </a:ext>
            </a:extLst>
          </p:cNvPr>
          <p:cNvSpPr>
            <a:spLocks noEditPoints="1"/>
          </p:cNvSpPr>
          <p:nvPr/>
        </p:nvSpPr>
        <p:spPr bwMode="auto">
          <a:xfrm>
            <a:off x="6847911" y="4707052"/>
            <a:ext cx="658810" cy="658810"/>
          </a:xfrm>
          <a:custGeom>
            <a:avLst/>
            <a:gdLst>
              <a:gd name="T0" fmla="*/ 123 w 160"/>
              <a:gd name="T1" fmla="*/ 45 h 160"/>
              <a:gd name="T2" fmla="*/ 123 w 160"/>
              <a:gd name="T3" fmla="*/ 34 h 160"/>
              <a:gd name="T4" fmla="*/ 89 w 160"/>
              <a:gd name="T5" fmla="*/ 0 h 160"/>
              <a:gd name="T6" fmla="*/ 87 w 160"/>
              <a:gd name="T7" fmla="*/ 0 h 160"/>
              <a:gd name="T8" fmla="*/ 53 w 160"/>
              <a:gd name="T9" fmla="*/ 34 h 160"/>
              <a:gd name="T10" fmla="*/ 53 w 160"/>
              <a:gd name="T11" fmla="*/ 65 h 160"/>
              <a:gd name="T12" fmla="*/ 31 w 160"/>
              <a:gd name="T13" fmla="*/ 89 h 160"/>
              <a:gd name="T14" fmla="*/ 29 w 160"/>
              <a:gd name="T15" fmla="*/ 89 h 160"/>
              <a:gd name="T16" fmla="*/ 6 w 160"/>
              <a:gd name="T17" fmla="*/ 65 h 160"/>
              <a:gd name="T18" fmla="*/ 6 w 160"/>
              <a:gd name="T19" fmla="*/ 3 h 160"/>
              <a:gd name="T20" fmla="*/ 3 w 160"/>
              <a:gd name="T21" fmla="*/ 0 h 160"/>
              <a:gd name="T22" fmla="*/ 0 w 160"/>
              <a:gd name="T23" fmla="*/ 3 h 160"/>
              <a:gd name="T24" fmla="*/ 0 w 160"/>
              <a:gd name="T25" fmla="*/ 65 h 160"/>
              <a:gd name="T26" fmla="*/ 29 w 160"/>
              <a:gd name="T27" fmla="*/ 96 h 160"/>
              <a:gd name="T28" fmla="*/ 31 w 160"/>
              <a:gd name="T29" fmla="*/ 96 h 160"/>
              <a:gd name="T30" fmla="*/ 60 w 160"/>
              <a:gd name="T31" fmla="*/ 65 h 160"/>
              <a:gd name="T32" fmla="*/ 60 w 160"/>
              <a:gd name="T33" fmla="*/ 34 h 160"/>
              <a:gd name="T34" fmla="*/ 87 w 160"/>
              <a:gd name="T35" fmla="*/ 8 h 160"/>
              <a:gd name="T36" fmla="*/ 89 w 160"/>
              <a:gd name="T37" fmla="*/ 8 h 160"/>
              <a:gd name="T38" fmla="*/ 115 w 160"/>
              <a:gd name="T39" fmla="*/ 34 h 160"/>
              <a:gd name="T40" fmla="*/ 115 w 160"/>
              <a:gd name="T41" fmla="*/ 45 h 160"/>
              <a:gd name="T42" fmla="*/ 78 w 160"/>
              <a:gd name="T43" fmla="*/ 86 h 160"/>
              <a:gd name="T44" fmla="*/ 78 w 160"/>
              <a:gd name="T45" fmla="*/ 120 h 160"/>
              <a:gd name="T46" fmla="*/ 118 w 160"/>
              <a:gd name="T47" fmla="*/ 160 h 160"/>
              <a:gd name="T48" fmla="*/ 120 w 160"/>
              <a:gd name="T49" fmla="*/ 160 h 160"/>
              <a:gd name="T50" fmla="*/ 155 w 160"/>
              <a:gd name="T51" fmla="*/ 139 h 160"/>
              <a:gd name="T52" fmla="*/ 154 w 160"/>
              <a:gd name="T53" fmla="*/ 134 h 160"/>
              <a:gd name="T54" fmla="*/ 149 w 160"/>
              <a:gd name="T55" fmla="*/ 136 h 160"/>
              <a:gd name="T56" fmla="*/ 120 w 160"/>
              <a:gd name="T57" fmla="*/ 154 h 160"/>
              <a:gd name="T58" fmla="*/ 118 w 160"/>
              <a:gd name="T59" fmla="*/ 154 h 160"/>
              <a:gd name="T60" fmla="*/ 84 w 160"/>
              <a:gd name="T61" fmla="*/ 120 h 160"/>
              <a:gd name="T62" fmla="*/ 84 w 160"/>
              <a:gd name="T63" fmla="*/ 86 h 160"/>
              <a:gd name="T64" fmla="*/ 115 w 160"/>
              <a:gd name="T65" fmla="*/ 52 h 160"/>
              <a:gd name="T66" fmla="*/ 115 w 160"/>
              <a:gd name="T67" fmla="*/ 89 h 160"/>
              <a:gd name="T68" fmla="*/ 95 w 160"/>
              <a:gd name="T69" fmla="*/ 89 h 160"/>
              <a:gd name="T70" fmla="*/ 92 w 160"/>
              <a:gd name="T71" fmla="*/ 92 h 160"/>
              <a:gd name="T72" fmla="*/ 95 w 160"/>
              <a:gd name="T73" fmla="*/ 96 h 160"/>
              <a:gd name="T74" fmla="*/ 154 w 160"/>
              <a:gd name="T75" fmla="*/ 96 h 160"/>
              <a:gd name="T76" fmla="*/ 154 w 160"/>
              <a:gd name="T77" fmla="*/ 110 h 160"/>
              <a:gd name="T78" fmla="*/ 157 w 160"/>
              <a:gd name="T79" fmla="*/ 113 h 160"/>
              <a:gd name="T80" fmla="*/ 160 w 160"/>
              <a:gd name="T81" fmla="*/ 110 h 160"/>
              <a:gd name="T82" fmla="*/ 160 w 160"/>
              <a:gd name="T83" fmla="*/ 86 h 160"/>
              <a:gd name="T84" fmla="*/ 123 w 160"/>
              <a:gd name="T85" fmla="*/ 45 h 160"/>
              <a:gd name="T86" fmla="*/ 123 w 160"/>
              <a:gd name="T87" fmla="*/ 89 h 160"/>
              <a:gd name="T88" fmla="*/ 123 w 160"/>
              <a:gd name="T89" fmla="*/ 52 h 160"/>
              <a:gd name="T90" fmla="*/ 154 w 160"/>
              <a:gd name="T91" fmla="*/ 86 h 160"/>
              <a:gd name="T92" fmla="*/ 154 w 160"/>
              <a:gd name="T93" fmla="*/ 89 h 160"/>
              <a:gd name="T94" fmla="*/ 123 w 160"/>
              <a:gd name="T95" fmla="*/ 89 h 160"/>
              <a:gd name="T96" fmla="*/ 123 w 160"/>
              <a:gd name="T97" fmla="*/ 89 h 160"/>
              <a:gd name="T98" fmla="*/ 123 w 160"/>
              <a:gd name="T99" fmla="*/ 89 h 160"/>
              <a:gd name="T100" fmla="*/ 123 w 160"/>
              <a:gd name="T101" fmla="*/ 89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0" h="160">
                <a:moveTo>
                  <a:pt x="123" y="45"/>
                </a:moveTo>
                <a:cubicBezTo>
                  <a:pt x="123" y="34"/>
                  <a:pt x="123" y="34"/>
                  <a:pt x="123" y="34"/>
                </a:cubicBezTo>
                <a:cubicBezTo>
                  <a:pt x="123" y="16"/>
                  <a:pt x="107" y="0"/>
                  <a:pt x="89" y="0"/>
                </a:cubicBezTo>
                <a:cubicBezTo>
                  <a:pt x="87" y="0"/>
                  <a:pt x="87" y="0"/>
                  <a:pt x="87" y="0"/>
                </a:cubicBezTo>
                <a:cubicBezTo>
                  <a:pt x="69" y="0"/>
                  <a:pt x="53" y="16"/>
                  <a:pt x="53" y="34"/>
                </a:cubicBezTo>
                <a:cubicBezTo>
                  <a:pt x="53" y="65"/>
                  <a:pt x="53" y="65"/>
                  <a:pt x="53" y="65"/>
                </a:cubicBezTo>
                <a:cubicBezTo>
                  <a:pt x="53" y="78"/>
                  <a:pt x="44" y="89"/>
                  <a:pt x="31" y="89"/>
                </a:cubicBezTo>
                <a:cubicBezTo>
                  <a:pt x="29" y="89"/>
                  <a:pt x="29" y="89"/>
                  <a:pt x="29" y="89"/>
                </a:cubicBezTo>
                <a:cubicBezTo>
                  <a:pt x="16" y="89"/>
                  <a:pt x="6" y="78"/>
                  <a:pt x="6" y="65"/>
                </a:cubicBezTo>
                <a:cubicBezTo>
                  <a:pt x="6" y="3"/>
                  <a:pt x="6" y="3"/>
                  <a:pt x="6" y="3"/>
                </a:cubicBezTo>
                <a:cubicBezTo>
                  <a:pt x="6" y="2"/>
                  <a:pt x="5" y="0"/>
                  <a:pt x="3" y="0"/>
                </a:cubicBezTo>
                <a:cubicBezTo>
                  <a:pt x="2" y="0"/>
                  <a:pt x="0" y="2"/>
                  <a:pt x="0" y="3"/>
                </a:cubicBezTo>
                <a:cubicBezTo>
                  <a:pt x="0" y="65"/>
                  <a:pt x="0" y="65"/>
                  <a:pt x="0" y="65"/>
                </a:cubicBezTo>
                <a:cubicBezTo>
                  <a:pt x="0" y="83"/>
                  <a:pt x="13" y="96"/>
                  <a:pt x="29" y="96"/>
                </a:cubicBezTo>
                <a:cubicBezTo>
                  <a:pt x="31" y="96"/>
                  <a:pt x="31" y="96"/>
                  <a:pt x="31" y="96"/>
                </a:cubicBezTo>
                <a:cubicBezTo>
                  <a:pt x="47" y="96"/>
                  <a:pt x="60" y="83"/>
                  <a:pt x="60" y="65"/>
                </a:cubicBezTo>
                <a:cubicBezTo>
                  <a:pt x="60" y="34"/>
                  <a:pt x="60" y="34"/>
                  <a:pt x="60" y="34"/>
                </a:cubicBezTo>
                <a:cubicBezTo>
                  <a:pt x="60" y="20"/>
                  <a:pt x="73" y="8"/>
                  <a:pt x="87" y="8"/>
                </a:cubicBezTo>
                <a:cubicBezTo>
                  <a:pt x="89" y="8"/>
                  <a:pt x="89" y="8"/>
                  <a:pt x="89" y="8"/>
                </a:cubicBezTo>
                <a:cubicBezTo>
                  <a:pt x="103" y="8"/>
                  <a:pt x="115" y="20"/>
                  <a:pt x="115" y="34"/>
                </a:cubicBezTo>
                <a:cubicBezTo>
                  <a:pt x="115" y="45"/>
                  <a:pt x="115" y="45"/>
                  <a:pt x="115" y="45"/>
                </a:cubicBezTo>
                <a:cubicBezTo>
                  <a:pt x="94" y="47"/>
                  <a:pt x="78" y="65"/>
                  <a:pt x="78" y="86"/>
                </a:cubicBezTo>
                <a:cubicBezTo>
                  <a:pt x="78" y="120"/>
                  <a:pt x="78" y="120"/>
                  <a:pt x="78" y="120"/>
                </a:cubicBezTo>
                <a:cubicBezTo>
                  <a:pt x="78" y="142"/>
                  <a:pt x="95" y="160"/>
                  <a:pt x="118" y="160"/>
                </a:cubicBezTo>
                <a:cubicBezTo>
                  <a:pt x="120" y="160"/>
                  <a:pt x="120" y="160"/>
                  <a:pt x="120" y="160"/>
                </a:cubicBezTo>
                <a:cubicBezTo>
                  <a:pt x="134" y="160"/>
                  <a:pt x="147" y="152"/>
                  <a:pt x="155" y="139"/>
                </a:cubicBezTo>
                <a:cubicBezTo>
                  <a:pt x="157" y="138"/>
                  <a:pt x="155" y="136"/>
                  <a:pt x="154" y="134"/>
                </a:cubicBezTo>
                <a:cubicBezTo>
                  <a:pt x="152" y="134"/>
                  <a:pt x="150" y="134"/>
                  <a:pt x="149" y="136"/>
                </a:cubicBezTo>
                <a:cubicBezTo>
                  <a:pt x="142" y="147"/>
                  <a:pt x="131" y="154"/>
                  <a:pt x="120" y="154"/>
                </a:cubicBezTo>
                <a:cubicBezTo>
                  <a:pt x="118" y="154"/>
                  <a:pt x="118" y="154"/>
                  <a:pt x="118" y="154"/>
                </a:cubicBezTo>
                <a:cubicBezTo>
                  <a:pt x="100" y="154"/>
                  <a:pt x="84" y="138"/>
                  <a:pt x="84" y="120"/>
                </a:cubicBezTo>
                <a:cubicBezTo>
                  <a:pt x="84" y="86"/>
                  <a:pt x="84" y="86"/>
                  <a:pt x="84" y="86"/>
                </a:cubicBezTo>
                <a:cubicBezTo>
                  <a:pt x="84" y="68"/>
                  <a:pt x="99" y="54"/>
                  <a:pt x="115" y="52"/>
                </a:cubicBezTo>
                <a:cubicBezTo>
                  <a:pt x="115" y="89"/>
                  <a:pt x="115" y="89"/>
                  <a:pt x="115" y="89"/>
                </a:cubicBezTo>
                <a:cubicBezTo>
                  <a:pt x="95" y="89"/>
                  <a:pt x="95" y="89"/>
                  <a:pt x="95" y="89"/>
                </a:cubicBezTo>
                <a:cubicBezTo>
                  <a:pt x="94" y="89"/>
                  <a:pt x="92" y="91"/>
                  <a:pt x="92" y="92"/>
                </a:cubicBezTo>
                <a:cubicBezTo>
                  <a:pt x="92" y="94"/>
                  <a:pt x="94" y="96"/>
                  <a:pt x="95" y="96"/>
                </a:cubicBezTo>
                <a:cubicBezTo>
                  <a:pt x="154" y="96"/>
                  <a:pt x="154" y="96"/>
                  <a:pt x="154" y="96"/>
                </a:cubicBezTo>
                <a:cubicBezTo>
                  <a:pt x="154" y="110"/>
                  <a:pt x="154" y="110"/>
                  <a:pt x="154" y="110"/>
                </a:cubicBezTo>
                <a:cubicBezTo>
                  <a:pt x="154" y="112"/>
                  <a:pt x="155" y="113"/>
                  <a:pt x="157" y="113"/>
                </a:cubicBezTo>
                <a:cubicBezTo>
                  <a:pt x="158" y="113"/>
                  <a:pt x="160" y="112"/>
                  <a:pt x="160" y="110"/>
                </a:cubicBezTo>
                <a:cubicBezTo>
                  <a:pt x="160" y="86"/>
                  <a:pt x="160" y="86"/>
                  <a:pt x="160" y="86"/>
                </a:cubicBezTo>
                <a:cubicBezTo>
                  <a:pt x="160" y="63"/>
                  <a:pt x="144" y="45"/>
                  <a:pt x="123" y="45"/>
                </a:cubicBezTo>
                <a:close/>
                <a:moveTo>
                  <a:pt x="123" y="89"/>
                </a:moveTo>
                <a:cubicBezTo>
                  <a:pt x="123" y="52"/>
                  <a:pt x="123" y="52"/>
                  <a:pt x="123" y="52"/>
                </a:cubicBezTo>
                <a:cubicBezTo>
                  <a:pt x="139" y="54"/>
                  <a:pt x="154" y="68"/>
                  <a:pt x="154" y="86"/>
                </a:cubicBezTo>
                <a:cubicBezTo>
                  <a:pt x="154" y="89"/>
                  <a:pt x="154" y="89"/>
                  <a:pt x="154" y="89"/>
                </a:cubicBezTo>
                <a:cubicBezTo>
                  <a:pt x="123" y="89"/>
                  <a:pt x="123" y="89"/>
                  <a:pt x="123" y="89"/>
                </a:cubicBezTo>
                <a:cubicBezTo>
                  <a:pt x="123" y="89"/>
                  <a:pt x="123" y="89"/>
                  <a:pt x="123" y="89"/>
                </a:cubicBezTo>
                <a:close/>
                <a:moveTo>
                  <a:pt x="123" y="89"/>
                </a:moveTo>
                <a:cubicBezTo>
                  <a:pt x="123" y="89"/>
                  <a:pt x="123" y="89"/>
                  <a:pt x="123" y="89"/>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43">
            <a:extLst>
              <a:ext uri="{FF2B5EF4-FFF2-40B4-BE49-F238E27FC236}">
                <a16:creationId xmlns:a16="http://schemas.microsoft.com/office/drawing/2014/main" id="{E5DD42E3-FDD8-47E3-AAB7-D1AEFEEBDAC7}"/>
              </a:ext>
            </a:extLst>
          </p:cNvPr>
          <p:cNvSpPr>
            <a:spLocks noEditPoints="1"/>
          </p:cNvSpPr>
          <p:nvPr/>
        </p:nvSpPr>
        <p:spPr bwMode="auto">
          <a:xfrm>
            <a:off x="4685278" y="4707052"/>
            <a:ext cx="658810" cy="658810"/>
          </a:xfrm>
          <a:custGeom>
            <a:avLst/>
            <a:gdLst>
              <a:gd name="T0" fmla="*/ 18 w 160"/>
              <a:gd name="T1" fmla="*/ 52 h 160"/>
              <a:gd name="T2" fmla="*/ 0 w 160"/>
              <a:gd name="T3" fmla="*/ 56 h 160"/>
              <a:gd name="T4" fmla="*/ 18 w 160"/>
              <a:gd name="T5" fmla="*/ 59 h 160"/>
              <a:gd name="T6" fmla="*/ 157 w 160"/>
              <a:gd name="T7" fmla="*/ 52 h 160"/>
              <a:gd name="T8" fmla="*/ 140 w 160"/>
              <a:gd name="T9" fmla="*/ 56 h 160"/>
              <a:gd name="T10" fmla="*/ 157 w 160"/>
              <a:gd name="T11" fmla="*/ 59 h 160"/>
              <a:gd name="T12" fmla="*/ 157 w 160"/>
              <a:gd name="T13" fmla="*/ 52 h 160"/>
              <a:gd name="T14" fmla="*/ 19 w 160"/>
              <a:gd name="T15" fmla="*/ 112 h 160"/>
              <a:gd name="T16" fmla="*/ 22 w 160"/>
              <a:gd name="T17" fmla="*/ 118 h 160"/>
              <a:gd name="T18" fmla="*/ 34 w 160"/>
              <a:gd name="T19" fmla="*/ 108 h 160"/>
              <a:gd name="T20" fmla="*/ 28 w 160"/>
              <a:gd name="T21" fmla="*/ 102 h 160"/>
              <a:gd name="T22" fmla="*/ 126 w 160"/>
              <a:gd name="T23" fmla="*/ 17 h 160"/>
              <a:gd name="T24" fmla="*/ 135 w 160"/>
              <a:gd name="T25" fmla="*/ 1 h 160"/>
              <a:gd name="T26" fmla="*/ 121 w 160"/>
              <a:gd name="T27" fmla="*/ 11 h 160"/>
              <a:gd name="T28" fmla="*/ 123 w 160"/>
              <a:gd name="T29" fmla="*/ 18 h 160"/>
              <a:gd name="T30" fmla="*/ 35 w 160"/>
              <a:gd name="T31" fmla="*/ 17 h 160"/>
              <a:gd name="T32" fmla="*/ 41 w 160"/>
              <a:gd name="T33" fmla="*/ 17 h 160"/>
              <a:gd name="T34" fmla="*/ 32 w 160"/>
              <a:gd name="T35" fmla="*/ 1 h 160"/>
              <a:gd name="T36" fmla="*/ 26 w 160"/>
              <a:gd name="T37" fmla="*/ 7 h 160"/>
              <a:gd name="T38" fmla="*/ 127 w 160"/>
              <a:gd name="T39" fmla="*/ 102 h 160"/>
              <a:gd name="T40" fmla="*/ 137 w 160"/>
              <a:gd name="T41" fmla="*/ 117 h 160"/>
              <a:gd name="T42" fmla="*/ 143 w 160"/>
              <a:gd name="T43" fmla="*/ 117 h 160"/>
              <a:gd name="T44" fmla="*/ 133 w 160"/>
              <a:gd name="T45" fmla="*/ 102 h 160"/>
              <a:gd name="T46" fmla="*/ 32 w 160"/>
              <a:gd name="T47" fmla="*/ 62 h 160"/>
              <a:gd name="T48" fmla="*/ 54 w 160"/>
              <a:gd name="T49" fmla="*/ 128 h 160"/>
              <a:gd name="T50" fmla="*/ 62 w 160"/>
              <a:gd name="T51" fmla="*/ 160 h 160"/>
              <a:gd name="T52" fmla="*/ 107 w 160"/>
              <a:gd name="T53" fmla="*/ 152 h 160"/>
              <a:gd name="T54" fmla="*/ 117 w 160"/>
              <a:gd name="T55" fmla="*/ 100 h 160"/>
              <a:gd name="T56" fmla="*/ 81 w 160"/>
              <a:gd name="T57" fmla="*/ 11 h 160"/>
              <a:gd name="T58" fmla="*/ 62 w 160"/>
              <a:gd name="T59" fmla="*/ 152 h 160"/>
              <a:gd name="T60" fmla="*/ 81 w 160"/>
              <a:gd name="T61" fmla="*/ 148 h 160"/>
              <a:gd name="T62" fmla="*/ 81 w 160"/>
              <a:gd name="T63" fmla="*/ 140 h 160"/>
              <a:gd name="T64" fmla="*/ 62 w 160"/>
              <a:gd name="T65" fmla="*/ 135 h 160"/>
              <a:gd name="T66" fmla="*/ 99 w 160"/>
              <a:gd name="T67" fmla="*/ 152 h 160"/>
              <a:gd name="T68" fmla="*/ 91 w 160"/>
              <a:gd name="T69" fmla="*/ 70 h 160"/>
              <a:gd name="T70" fmla="*/ 86 w 160"/>
              <a:gd name="T71" fmla="*/ 82 h 160"/>
              <a:gd name="T72" fmla="*/ 79 w 160"/>
              <a:gd name="T73" fmla="*/ 127 h 160"/>
              <a:gd name="T74" fmla="*/ 76 w 160"/>
              <a:gd name="T75" fmla="*/ 81 h 160"/>
              <a:gd name="T76" fmla="*/ 110 w 160"/>
              <a:gd name="T77" fmla="*/ 95 h 160"/>
              <a:gd name="T78" fmla="*/ 90 w 160"/>
              <a:gd name="T79" fmla="*/ 127 h 160"/>
              <a:gd name="T80" fmla="*/ 101 w 160"/>
              <a:gd name="T81" fmla="*/ 67 h 160"/>
              <a:gd name="T82" fmla="*/ 98 w 160"/>
              <a:gd name="T83" fmla="*/ 62 h 160"/>
              <a:gd name="T84" fmla="*/ 61 w 160"/>
              <a:gd name="T85" fmla="*/ 63 h 160"/>
              <a:gd name="T86" fmla="*/ 68 w 160"/>
              <a:gd name="T87" fmla="*/ 83 h 160"/>
              <a:gd name="T88" fmla="*/ 62 w 160"/>
              <a:gd name="T89" fmla="*/ 127 h 160"/>
              <a:gd name="T90" fmla="*/ 40 w 160"/>
              <a:gd name="T91" fmla="*/ 62 h 160"/>
              <a:gd name="T92" fmla="*/ 121 w 160"/>
              <a:gd name="T93" fmla="*/ 6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0" h="160">
                <a:moveTo>
                  <a:pt x="22" y="56"/>
                </a:moveTo>
                <a:cubicBezTo>
                  <a:pt x="22" y="54"/>
                  <a:pt x="21" y="52"/>
                  <a:pt x="18" y="52"/>
                </a:cubicBezTo>
                <a:cubicBezTo>
                  <a:pt x="5" y="52"/>
                  <a:pt x="5" y="52"/>
                  <a:pt x="5" y="52"/>
                </a:cubicBezTo>
                <a:cubicBezTo>
                  <a:pt x="3" y="52"/>
                  <a:pt x="0" y="54"/>
                  <a:pt x="0" y="56"/>
                </a:cubicBezTo>
                <a:cubicBezTo>
                  <a:pt x="0" y="58"/>
                  <a:pt x="3" y="59"/>
                  <a:pt x="5" y="59"/>
                </a:cubicBezTo>
                <a:cubicBezTo>
                  <a:pt x="18" y="59"/>
                  <a:pt x="18" y="59"/>
                  <a:pt x="18" y="59"/>
                </a:cubicBezTo>
                <a:cubicBezTo>
                  <a:pt x="21" y="59"/>
                  <a:pt x="22" y="58"/>
                  <a:pt x="22" y="56"/>
                </a:cubicBezTo>
                <a:close/>
                <a:moveTo>
                  <a:pt x="157" y="52"/>
                </a:moveTo>
                <a:cubicBezTo>
                  <a:pt x="143" y="52"/>
                  <a:pt x="143" y="52"/>
                  <a:pt x="143" y="52"/>
                </a:cubicBezTo>
                <a:cubicBezTo>
                  <a:pt x="141" y="52"/>
                  <a:pt x="140" y="54"/>
                  <a:pt x="140" y="56"/>
                </a:cubicBezTo>
                <a:cubicBezTo>
                  <a:pt x="140" y="58"/>
                  <a:pt x="141" y="59"/>
                  <a:pt x="143" y="59"/>
                </a:cubicBezTo>
                <a:cubicBezTo>
                  <a:pt x="157" y="59"/>
                  <a:pt x="157" y="59"/>
                  <a:pt x="157" y="59"/>
                </a:cubicBezTo>
                <a:cubicBezTo>
                  <a:pt x="158" y="59"/>
                  <a:pt x="160" y="58"/>
                  <a:pt x="160" y="56"/>
                </a:cubicBezTo>
                <a:cubicBezTo>
                  <a:pt x="160" y="54"/>
                  <a:pt x="158" y="52"/>
                  <a:pt x="157" y="52"/>
                </a:cubicBezTo>
                <a:close/>
                <a:moveTo>
                  <a:pt x="28" y="102"/>
                </a:moveTo>
                <a:cubicBezTo>
                  <a:pt x="19" y="112"/>
                  <a:pt x="19" y="112"/>
                  <a:pt x="19" y="112"/>
                </a:cubicBezTo>
                <a:cubicBezTo>
                  <a:pt x="18" y="114"/>
                  <a:pt x="18" y="116"/>
                  <a:pt x="19" y="117"/>
                </a:cubicBezTo>
                <a:cubicBezTo>
                  <a:pt x="20" y="118"/>
                  <a:pt x="21" y="118"/>
                  <a:pt x="22" y="118"/>
                </a:cubicBezTo>
                <a:cubicBezTo>
                  <a:pt x="23" y="118"/>
                  <a:pt x="24" y="118"/>
                  <a:pt x="24" y="117"/>
                </a:cubicBezTo>
                <a:cubicBezTo>
                  <a:pt x="34" y="108"/>
                  <a:pt x="34" y="108"/>
                  <a:pt x="34" y="108"/>
                </a:cubicBezTo>
                <a:cubicBezTo>
                  <a:pt x="36" y="107"/>
                  <a:pt x="36" y="104"/>
                  <a:pt x="34" y="102"/>
                </a:cubicBezTo>
                <a:cubicBezTo>
                  <a:pt x="33" y="101"/>
                  <a:pt x="30" y="101"/>
                  <a:pt x="28" y="102"/>
                </a:cubicBezTo>
                <a:close/>
                <a:moveTo>
                  <a:pt x="123" y="18"/>
                </a:moveTo>
                <a:cubicBezTo>
                  <a:pt x="124" y="18"/>
                  <a:pt x="125" y="17"/>
                  <a:pt x="126" y="17"/>
                </a:cubicBezTo>
                <a:cubicBezTo>
                  <a:pt x="135" y="7"/>
                  <a:pt x="135" y="7"/>
                  <a:pt x="135" y="7"/>
                </a:cubicBezTo>
                <a:cubicBezTo>
                  <a:pt x="137" y="6"/>
                  <a:pt x="137" y="2"/>
                  <a:pt x="135" y="1"/>
                </a:cubicBezTo>
                <a:cubicBezTo>
                  <a:pt x="134" y="0"/>
                  <a:pt x="132" y="0"/>
                  <a:pt x="131" y="1"/>
                </a:cubicBezTo>
                <a:cubicBezTo>
                  <a:pt x="121" y="11"/>
                  <a:pt x="121" y="11"/>
                  <a:pt x="121" y="11"/>
                </a:cubicBezTo>
                <a:cubicBezTo>
                  <a:pt x="118" y="12"/>
                  <a:pt x="118" y="15"/>
                  <a:pt x="121" y="17"/>
                </a:cubicBezTo>
                <a:cubicBezTo>
                  <a:pt x="121" y="17"/>
                  <a:pt x="122" y="18"/>
                  <a:pt x="123" y="18"/>
                </a:cubicBezTo>
                <a:close/>
                <a:moveTo>
                  <a:pt x="26" y="7"/>
                </a:moveTo>
                <a:cubicBezTo>
                  <a:pt x="35" y="17"/>
                  <a:pt x="35" y="17"/>
                  <a:pt x="35" y="17"/>
                </a:cubicBezTo>
                <a:cubicBezTo>
                  <a:pt x="36" y="17"/>
                  <a:pt x="37" y="18"/>
                  <a:pt x="39" y="18"/>
                </a:cubicBezTo>
                <a:cubicBezTo>
                  <a:pt x="40" y="18"/>
                  <a:pt x="41" y="17"/>
                  <a:pt x="41" y="17"/>
                </a:cubicBezTo>
                <a:cubicBezTo>
                  <a:pt x="43" y="15"/>
                  <a:pt x="43" y="12"/>
                  <a:pt x="41" y="11"/>
                </a:cubicBezTo>
                <a:cubicBezTo>
                  <a:pt x="32" y="1"/>
                  <a:pt x="32" y="1"/>
                  <a:pt x="32" y="1"/>
                </a:cubicBezTo>
                <a:cubicBezTo>
                  <a:pt x="30" y="0"/>
                  <a:pt x="27" y="0"/>
                  <a:pt x="26" y="1"/>
                </a:cubicBezTo>
                <a:cubicBezTo>
                  <a:pt x="24" y="2"/>
                  <a:pt x="24" y="6"/>
                  <a:pt x="26" y="7"/>
                </a:cubicBezTo>
                <a:close/>
                <a:moveTo>
                  <a:pt x="133" y="102"/>
                </a:moveTo>
                <a:cubicBezTo>
                  <a:pt x="130" y="101"/>
                  <a:pt x="128" y="101"/>
                  <a:pt x="127" y="102"/>
                </a:cubicBezTo>
                <a:cubicBezTo>
                  <a:pt x="126" y="104"/>
                  <a:pt x="126" y="107"/>
                  <a:pt x="127" y="108"/>
                </a:cubicBezTo>
                <a:cubicBezTo>
                  <a:pt x="137" y="117"/>
                  <a:pt x="137" y="117"/>
                  <a:pt x="137" y="117"/>
                </a:cubicBezTo>
                <a:cubicBezTo>
                  <a:pt x="138" y="118"/>
                  <a:pt x="138" y="118"/>
                  <a:pt x="139" y="118"/>
                </a:cubicBezTo>
                <a:cubicBezTo>
                  <a:pt x="141" y="118"/>
                  <a:pt x="142" y="118"/>
                  <a:pt x="143" y="117"/>
                </a:cubicBezTo>
                <a:cubicBezTo>
                  <a:pt x="144" y="116"/>
                  <a:pt x="144" y="114"/>
                  <a:pt x="143" y="112"/>
                </a:cubicBezTo>
                <a:cubicBezTo>
                  <a:pt x="133" y="102"/>
                  <a:pt x="133" y="102"/>
                  <a:pt x="133" y="102"/>
                </a:cubicBezTo>
                <a:close/>
                <a:moveTo>
                  <a:pt x="81" y="11"/>
                </a:moveTo>
                <a:cubicBezTo>
                  <a:pt x="54" y="11"/>
                  <a:pt x="32" y="34"/>
                  <a:pt x="32" y="62"/>
                </a:cubicBezTo>
                <a:cubicBezTo>
                  <a:pt x="32" y="75"/>
                  <a:pt x="36" y="89"/>
                  <a:pt x="45" y="100"/>
                </a:cubicBezTo>
                <a:cubicBezTo>
                  <a:pt x="51" y="109"/>
                  <a:pt x="54" y="119"/>
                  <a:pt x="54" y="128"/>
                </a:cubicBezTo>
                <a:cubicBezTo>
                  <a:pt x="54" y="152"/>
                  <a:pt x="54" y="152"/>
                  <a:pt x="54" y="152"/>
                </a:cubicBezTo>
                <a:cubicBezTo>
                  <a:pt x="54" y="157"/>
                  <a:pt x="58" y="160"/>
                  <a:pt x="62" y="160"/>
                </a:cubicBezTo>
                <a:cubicBezTo>
                  <a:pt x="99" y="160"/>
                  <a:pt x="99" y="160"/>
                  <a:pt x="99" y="160"/>
                </a:cubicBezTo>
                <a:cubicBezTo>
                  <a:pt x="104" y="160"/>
                  <a:pt x="107" y="157"/>
                  <a:pt x="107" y="152"/>
                </a:cubicBezTo>
                <a:cubicBezTo>
                  <a:pt x="107" y="128"/>
                  <a:pt x="107" y="128"/>
                  <a:pt x="107" y="128"/>
                </a:cubicBezTo>
                <a:cubicBezTo>
                  <a:pt x="107" y="119"/>
                  <a:pt x="110" y="109"/>
                  <a:pt x="117" y="100"/>
                </a:cubicBezTo>
                <a:cubicBezTo>
                  <a:pt x="125" y="89"/>
                  <a:pt x="129" y="75"/>
                  <a:pt x="129" y="62"/>
                </a:cubicBezTo>
                <a:cubicBezTo>
                  <a:pt x="129" y="34"/>
                  <a:pt x="108" y="11"/>
                  <a:pt x="81" y="11"/>
                </a:cubicBezTo>
                <a:close/>
                <a:moveTo>
                  <a:pt x="99" y="152"/>
                </a:moveTo>
                <a:cubicBezTo>
                  <a:pt x="62" y="152"/>
                  <a:pt x="62" y="152"/>
                  <a:pt x="62" y="152"/>
                </a:cubicBezTo>
                <a:cubicBezTo>
                  <a:pt x="62" y="148"/>
                  <a:pt x="62" y="148"/>
                  <a:pt x="62" y="148"/>
                </a:cubicBezTo>
                <a:cubicBezTo>
                  <a:pt x="81" y="148"/>
                  <a:pt x="81" y="148"/>
                  <a:pt x="81" y="148"/>
                </a:cubicBezTo>
                <a:cubicBezTo>
                  <a:pt x="82" y="148"/>
                  <a:pt x="85" y="146"/>
                  <a:pt x="85" y="143"/>
                </a:cubicBezTo>
                <a:cubicBezTo>
                  <a:pt x="85" y="141"/>
                  <a:pt x="82" y="140"/>
                  <a:pt x="81" y="140"/>
                </a:cubicBezTo>
                <a:cubicBezTo>
                  <a:pt x="62" y="140"/>
                  <a:pt x="62" y="140"/>
                  <a:pt x="62" y="140"/>
                </a:cubicBezTo>
                <a:cubicBezTo>
                  <a:pt x="62" y="135"/>
                  <a:pt x="62" y="135"/>
                  <a:pt x="62" y="135"/>
                </a:cubicBezTo>
                <a:cubicBezTo>
                  <a:pt x="99" y="135"/>
                  <a:pt x="99" y="135"/>
                  <a:pt x="99" y="135"/>
                </a:cubicBezTo>
                <a:cubicBezTo>
                  <a:pt x="99" y="152"/>
                  <a:pt x="99" y="152"/>
                  <a:pt x="99" y="152"/>
                </a:cubicBezTo>
                <a:close/>
                <a:moveTo>
                  <a:pt x="70" y="70"/>
                </a:moveTo>
                <a:cubicBezTo>
                  <a:pt x="91" y="70"/>
                  <a:pt x="91" y="70"/>
                  <a:pt x="91" y="70"/>
                </a:cubicBezTo>
                <a:cubicBezTo>
                  <a:pt x="86" y="81"/>
                  <a:pt x="86" y="81"/>
                  <a:pt x="86" y="81"/>
                </a:cubicBezTo>
                <a:cubicBezTo>
                  <a:pt x="86" y="81"/>
                  <a:pt x="86" y="81"/>
                  <a:pt x="86" y="82"/>
                </a:cubicBezTo>
                <a:cubicBezTo>
                  <a:pt x="82" y="127"/>
                  <a:pt x="82" y="127"/>
                  <a:pt x="82" y="127"/>
                </a:cubicBezTo>
                <a:cubicBezTo>
                  <a:pt x="79" y="127"/>
                  <a:pt x="79" y="127"/>
                  <a:pt x="79" y="127"/>
                </a:cubicBezTo>
                <a:cubicBezTo>
                  <a:pt x="76" y="82"/>
                  <a:pt x="76" y="82"/>
                  <a:pt x="76" y="82"/>
                </a:cubicBezTo>
                <a:cubicBezTo>
                  <a:pt x="76" y="81"/>
                  <a:pt x="76" y="81"/>
                  <a:pt x="76" y="81"/>
                </a:cubicBezTo>
                <a:cubicBezTo>
                  <a:pt x="70" y="70"/>
                  <a:pt x="70" y="70"/>
                  <a:pt x="70" y="70"/>
                </a:cubicBezTo>
                <a:close/>
                <a:moveTo>
                  <a:pt x="110" y="95"/>
                </a:moveTo>
                <a:cubicBezTo>
                  <a:pt x="104" y="105"/>
                  <a:pt x="99" y="117"/>
                  <a:pt x="99" y="127"/>
                </a:cubicBezTo>
                <a:cubicBezTo>
                  <a:pt x="90" y="127"/>
                  <a:pt x="90" y="127"/>
                  <a:pt x="90" y="127"/>
                </a:cubicBezTo>
                <a:cubicBezTo>
                  <a:pt x="94" y="83"/>
                  <a:pt x="94" y="83"/>
                  <a:pt x="94" y="83"/>
                </a:cubicBezTo>
                <a:cubicBezTo>
                  <a:pt x="101" y="67"/>
                  <a:pt x="101" y="67"/>
                  <a:pt x="101" y="67"/>
                </a:cubicBezTo>
                <a:cubicBezTo>
                  <a:pt x="101" y="66"/>
                  <a:pt x="101" y="64"/>
                  <a:pt x="100" y="63"/>
                </a:cubicBezTo>
                <a:cubicBezTo>
                  <a:pt x="100" y="62"/>
                  <a:pt x="99" y="62"/>
                  <a:pt x="98" y="62"/>
                </a:cubicBezTo>
                <a:cubicBezTo>
                  <a:pt x="64" y="62"/>
                  <a:pt x="64" y="62"/>
                  <a:pt x="64" y="62"/>
                </a:cubicBezTo>
                <a:cubicBezTo>
                  <a:pt x="62" y="62"/>
                  <a:pt x="61" y="62"/>
                  <a:pt x="61" y="63"/>
                </a:cubicBezTo>
                <a:cubicBezTo>
                  <a:pt x="60" y="64"/>
                  <a:pt x="60" y="66"/>
                  <a:pt x="61" y="67"/>
                </a:cubicBezTo>
                <a:cubicBezTo>
                  <a:pt x="68" y="83"/>
                  <a:pt x="68" y="83"/>
                  <a:pt x="68" y="83"/>
                </a:cubicBezTo>
                <a:cubicBezTo>
                  <a:pt x="71" y="127"/>
                  <a:pt x="71" y="127"/>
                  <a:pt x="71" y="127"/>
                </a:cubicBezTo>
                <a:cubicBezTo>
                  <a:pt x="62" y="127"/>
                  <a:pt x="62" y="127"/>
                  <a:pt x="62" y="127"/>
                </a:cubicBezTo>
                <a:cubicBezTo>
                  <a:pt x="62" y="117"/>
                  <a:pt x="58" y="105"/>
                  <a:pt x="51" y="95"/>
                </a:cubicBezTo>
                <a:cubicBezTo>
                  <a:pt x="44" y="85"/>
                  <a:pt x="40" y="73"/>
                  <a:pt x="40" y="62"/>
                </a:cubicBezTo>
                <a:cubicBezTo>
                  <a:pt x="40" y="38"/>
                  <a:pt x="58" y="18"/>
                  <a:pt x="81" y="18"/>
                </a:cubicBezTo>
                <a:cubicBezTo>
                  <a:pt x="104" y="18"/>
                  <a:pt x="121" y="38"/>
                  <a:pt x="121" y="62"/>
                </a:cubicBezTo>
                <a:cubicBezTo>
                  <a:pt x="121" y="73"/>
                  <a:pt x="117" y="85"/>
                  <a:pt x="110" y="9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42469105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32A0FFF-BD12-46A9-9C5B-C0274F9BC8FA}"/>
              </a:ext>
            </a:extLst>
          </p:cNvPr>
          <p:cNvSpPr/>
          <p:nvPr/>
        </p:nvSpPr>
        <p:spPr>
          <a:xfrm>
            <a:off x="638629" y="451925"/>
            <a:ext cx="5355771" cy="1169551"/>
          </a:xfrm>
          <a:prstGeom prst="rect">
            <a:avLst/>
          </a:prstGeom>
        </p:spPr>
        <p:txBody>
          <a:bodyPr wrap="square">
            <a:spAutoFit/>
          </a:bodyPr>
          <a:lstStyle/>
          <a:p>
            <a:r>
              <a:rPr lang="en-US" sz="3500" dirty="0">
                <a:latin typeface="Raleway Bold" panose="020B0803030101060003" pitchFamily="34" charset="0"/>
              </a:rPr>
              <a:t>Business Analysis</a:t>
            </a:r>
          </a:p>
          <a:p>
            <a:r>
              <a:rPr lang="en-US" sz="3500" dirty="0">
                <a:solidFill>
                  <a:schemeClr val="accent6">
                    <a:lumMod val="60000"/>
                    <a:lumOff val="40000"/>
                  </a:schemeClr>
                </a:solidFill>
                <a:latin typeface="Raleway Bold" panose="020B0803030101060003" pitchFamily="34" charset="0"/>
              </a:rPr>
              <a:t>Productivity Measures</a:t>
            </a:r>
          </a:p>
        </p:txBody>
      </p:sp>
      <p:graphicFrame>
        <p:nvGraphicFramePr>
          <p:cNvPr id="3" name="Table 2">
            <a:extLst>
              <a:ext uri="{FF2B5EF4-FFF2-40B4-BE49-F238E27FC236}">
                <a16:creationId xmlns:a16="http://schemas.microsoft.com/office/drawing/2014/main" id="{80F58814-7AA4-4CF5-9AF3-7C619B78E5D1}"/>
              </a:ext>
            </a:extLst>
          </p:cNvPr>
          <p:cNvGraphicFramePr>
            <a:graphicFrameLocks noGrp="1"/>
          </p:cNvGraphicFramePr>
          <p:nvPr>
            <p:extLst>
              <p:ext uri="{D42A27DB-BD31-4B8C-83A1-F6EECF244321}">
                <p14:modId xmlns:p14="http://schemas.microsoft.com/office/powerpoint/2010/main" val="1071211686"/>
              </p:ext>
            </p:extLst>
          </p:nvPr>
        </p:nvGraphicFramePr>
        <p:xfrm>
          <a:off x="694900" y="2104572"/>
          <a:ext cx="10827656" cy="4107545"/>
        </p:xfrm>
        <a:graphic>
          <a:graphicData uri="http://schemas.openxmlformats.org/drawingml/2006/table">
            <a:tbl>
              <a:tblPr firstRow="1" bandRow="1">
                <a:tableStyleId>{5C22544A-7EE6-4342-B048-85BDC9FD1C3A}</a:tableStyleId>
              </a:tblPr>
              <a:tblGrid>
                <a:gridCol w="2706914">
                  <a:extLst>
                    <a:ext uri="{9D8B030D-6E8A-4147-A177-3AD203B41FA5}">
                      <a16:colId xmlns:a16="http://schemas.microsoft.com/office/drawing/2014/main" val="722038062"/>
                    </a:ext>
                  </a:extLst>
                </a:gridCol>
                <a:gridCol w="2706914">
                  <a:extLst>
                    <a:ext uri="{9D8B030D-6E8A-4147-A177-3AD203B41FA5}">
                      <a16:colId xmlns:a16="http://schemas.microsoft.com/office/drawing/2014/main" val="2191027590"/>
                    </a:ext>
                  </a:extLst>
                </a:gridCol>
                <a:gridCol w="2706914">
                  <a:extLst>
                    <a:ext uri="{9D8B030D-6E8A-4147-A177-3AD203B41FA5}">
                      <a16:colId xmlns:a16="http://schemas.microsoft.com/office/drawing/2014/main" val="2165759081"/>
                    </a:ext>
                  </a:extLst>
                </a:gridCol>
                <a:gridCol w="2706914">
                  <a:extLst>
                    <a:ext uri="{9D8B030D-6E8A-4147-A177-3AD203B41FA5}">
                      <a16:colId xmlns:a16="http://schemas.microsoft.com/office/drawing/2014/main" val="3700014684"/>
                    </a:ext>
                  </a:extLst>
                </a:gridCol>
              </a:tblGrid>
              <a:tr h="821509">
                <a:tc>
                  <a:txBody>
                    <a:bodyPr/>
                    <a:lstStyle/>
                    <a:p>
                      <a:endParaRPr lang="en-US" dirty="0"/>
                    </a:p>
                  </a:txBody>
                  <a:tcPr>
                    <a:solidFill>
                      <a:schemeClr val="accent2"/>
                    </a:solidFill>
                  </a:tcPr>
                </a:tc>
                <a:tc>
                  <a:txBody>
                    <a:bodyPr/>
                    <a:lstStyle/>
                    <a:p>
                      <a:endParaRPr lang="en-US" dirty="0"/>
                    </a:p>
                  </a:txBody>
                  <a:tcPr>
                    <a:solidFill>
                      <a:schemeClr val="accent3"/>
                    </a:solidFill>
                  </a:tcPr>
                </a:tc>
                <a:tc>
                  <a:txBody>
                    <a:bodyPr/>
                    <a:lstStyle/>
                    <a:p>
                      <a:endParaRPr lang="en-US" dirty="0"/>
                    </a:p>
                  </a:txBody>
                  <a:tcPr>
                    <a:solidFill>
                      <a:schemeClr val="accent4"/>
                    </a:solidFill>
                  </a:tcPr>
                </a:tc>
                <a:tc>
                  <a:txBody>
                    <a:bodyPr/>
                    <a:lstStyle/>
                    <a:p>
                      <a:endParaRPr lang="en-US" dirty="0"/>
                    </a:p>
                  </a:txBody>
                  <a:tcPr>
                    <a:solidFill>
                      <a:schemeClr val="accent5"/>
                    </a:solidFill>
                  </a:tcPr>
                </a:tc>
                <a:extLst>
                  <a:ext uri="{0D108BD9-81ED-4DB2-BD59-A6C34878D82A}">
                    <a16:rowId xmlns:a16="http://schemas.microsoft.com/office/drawing/2014/main" val="871559550"/>
                  </a:ext>
                </a:extLst>
              </a:tr>
              <a:tr h="821509">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3816422523"/>
                  </a:ext>
                </a:extLst>
              </a:tr>
              <a:tr h="821509">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1009756051"/>
                  </a:ext>
                </a:extLst>
              </a:tr>
              <a:tr h="821509">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2191063792"/>
                  </a:ext>
                </a:extLst>
              </a:tr>
              <a:tr h="821509">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3086961030"/>
                  </a:ext>
                </a:extLst>
              </a:tr>
            </a:tbl>
          </a:graphicData>
        </a:graphic>
      </p:graphicFrame>
      <p:sp>
        <p:nvSpPr>
          <p:cNvPr id="4" name="Rectangle 3">
            <a:extLst>
              <a:ext uri="{FF2B5EF4-FFF2-40B4-BE49-F238E27FC236}">
                <a16:creationId xmlns:a16="http://schemas.microsoft.com/office/drawing/2014/main" id="{7B3034AF-D86A-491D-B2F6-C31C9C233857}"/>
              </a:ext>
            </a:extLst>
          </p:cNvPr>
          <p:cNvSpPr/>
          <p:nvPr/>
        </p:nvSpPr>
        <p:spPr>
          <a:xfrm>
            <a:off x="962632" y="2340306"/>
            <a:ext cx="1747940" cy="333809"/>
          </a:xfrm>
          <a:prstGeom prst="rect">
            <a:avLst/>
          </a:prstGeom>
        </p:spPr>
        <p:txBody>
          <a:bodyPr wrap="square">
            <a:spAutoFit/>
          </a:bodyPr>
          <a:lstStyle/>
          <a:p>
            <a:pPr>
              <a:lnSpc>
                <a:spcPts val="2000"/>
              </a:lnSpc>
            </a:pPr>
            <a:r>
              <a:rPr lang="en-US" sz="1600" dirty="0">
                <a:solidFill>
                  <a:schemeClr val="bg1"/>
                </a:solidFill>
                <a:latin typeface="Raleway Bold" panose="020B0803030101060003" pitchFamily="34" charset="0"/>
              </a:rPr>
              <a:t>Your Text Here</a:t>
            </a:r>
          </a:p>
        </p:txBody>
      </p:sp>
      <p:sp>
        <p:nvSpPr>
          <p:cNvPr id="5" name="Rectangle 4">
            <a:extLst>
              <a:ext uri="{FF2B5EF4-FFF2-40B4-BE49-F238E27FC236}">
                <a16:creationId xmlns:a16="http://schemas.microsoft.com/office/drawing/2014/main" id="{10F2A2A7-2B47-489B-B89F-FDD6C524C72C}"/>
              </a:ext>
            </a:extLst>
          </p:cNvPr>
          <p:cNvSpPr/>
          <p:nvPr/>
        </p:nvSpPr>
        <p:spPr>
          <a:xfrm>
            <a:off x="962632" y="5642306"/>
            <a:ext cx="1913040" cy="333809"/>
          </a:xfrm>
          <a:prstGeom prst="rect">
            <a:avLst/>
          </a:prstGeom>
        </p:spPr>
        <p:txBody>
          <a:bodyPr wrap="square">
            <a:spAutoFit/>
          </a:bodyPr>
          <a:lstStyle/>
          <a:p>
            <a:pPr>
              <a:lnSpc>
                <a:spcPts val="2000"/>
              </a:lnSpc>
            </a:pPr>
            <a:r>
              <a:rPr lang="en-US" sz="1600" dirty="0">
                <a:solidFill>
                  <a:schemeClr val="tx1">
                    <a:lumMod val="85000"/>
                    <a:lumOff val="15000"/>
                  </a:schemeClr>
                </a:solidFill>
                <a:latin typeface="Raleway Bold" panose="020B0803030101060003" pitchFamily="34" charset="0"/>
              </a:rPr>
              <a:t>Net Cost Benefit</a:t>
            </a:r>
          </a:p>
        </p:txBody>
      </p:sp>
      <p:sp>
        <p:nvSpPr>
          <p:cNvPr id="6" name="Rectangle 5">
            <a:extLst>
              <a:ext uri="{FF2B5EF4-FFF2-40B4-BE49-F238E27FC236}">
                <a16:creationId xmlns:a16="http://schemas.microsoft.com/office/drawing/2014/main" id="{257AAFD8-1F37-4378-9EAE-43226CED21C5}"/>
              </a:ext>
            </a:extLst>
          </p:cNvPr>
          <p:cNvSpPr/>
          <p:nvPr/>
        </p:nvSpPr>
        <p:spPr>
          <a:xfrm>
            <a:off x="3858232" y="2340305"/>
            <a:ext cx="1747940" cy="333809"/>
          </a:xfrm>
          <a:prstGeom prst="rect">
            <a:avLst/>
          </a:prstGeom>
        </p:spPr>
        <p:txBody>
          <a:bodyPr wrap="square">
            <a:spAutoFit/>
          </a:bodyPr>
          <a:lstStyle/>
          <a:p>
            <a:pPr algn="ctr">
              <a:lnSpc>
                <a:spcPts val="2000"/>
              </a:lnSpc>
            </a:pPr>
            <a:r>
              <a:rPr lang="en-US" sz="1600" dirty="0">
                <a:solidFill>
                  <a:schemeClr val="bg1"/>
                </a:solidFill>
                <a:latin typeface="Raleway Bold" panose="020B0803030101060003" pitchFamily="34" charset="0"/>
              </a:rPr>
              <a:t>87% Discount</a:t>
            </a:r>
          </a:p>
        </p:txBody>
      </p:sp>
      <p:sp>
        <p:nvSpPr>
          <p:cNvPr id="7" name="Rectangle 6">
            <a:extLst>
              <a:ext uri="{FF2B5EF4-FFF2-40B4-BE49-F238E27FC236}">
                <a16:creationId xmlns:a16="http://schemas.microsoft.com/office/drawing/2014/main" id="{312C7C2B-8532-47CC-819D-0095D0290DA0}"/>
              </a:ext>
            </a:extLst>
          </p:cNvPr>
          <p:cNvSpPr/>
          <p:nvPr/>
        </p:nvSpPr>
        <p:spPr>
          <a:xfrm>
            <a:off x="6588732" y="2340305"/>
            <a:ext cx="1747940" cy="333809"/>
          </a:xfrm>
          <a:prstGeom prst="rect">
            <a:avLst/>
          </a:prstGeom>
        </p:spPr>
        <p:txBody>
          <a:bodyPr wrap="square">
            <a:spAutoFit/>
          </a:bodyPr>
          <a:lstStyle/>
          <a:p>
            <a:pPr algn="ctr">
              <a:lnSpc>
                <a:spcPts val="2000"/>
              </a:lnSpc>
            </a:pPr>
            <a:r>
              <a:rPr lang="en-US" sz="1600" dirty="0">
                <a:solidFill>
                  <a:schemeClr val="bg1"/>
                </a:solidFill>
                <a:latin typeface="Raleway Bold" panose="020B0803030101060003" pitchFamily="34" charset="0"/>
              </a:rPr>
              <a:t>65% Discount</a:t>
            </a:r>
          </a:p>
        </p:txBody>
      </p:sp>
      <p:sp>
        <p:nvSpPr>
          <p:cNvPr id="8" name="Rectangle 7">
            <a:extLst>
              <a:ext uri="{FF2B5EF4-FFF2-40B4-BE49-F238E27FC236}">
                <a16:creationId xmlns:a16="http://schemas.microsoft.com/office/drawing/2014/main" id="{28DDC37A-A399-4B7A-BD95-5AE59011F765}"/>
              </a:ext>
            </a:extLst>
          </p:cNvPr>
          <p:cNvSpPr/>
          <p:nvPr/>
        </p:nvSpPr>
        <p:spPr>
          <a:xfrm>
            <a:off x="9319232" y="2340305"/>
            <a:ext cx="1747940" cy="333809"/>
          </a:xfrm>
          <a:prstGeom prst="rect">
            <a:avLst/>
          </a:prstGeom>
        </p:spPr>
        <p:txBody>
          <a:bodyPr wrap="square">
            <a:spAutoFit/>
          </a:bodyPr>
          <a:lstStyle/>
          <a:p>
            <a:pPr algn="ctr">
              <a:lnSpc>
                <a:spcPts val="2000"/>
              </a:lnSpc>
            </a:pPr>
            <a:r>
              <a:rPr lang="en-US" sz="1600" dirty="0">
                <a:solidFill>
                  <a:schemeClr val="bg1"/>
                </a:solidFill>
                <a:latin typeface="Raleway Bold" panose="020B0803030101060003" pitchFamily="34" charset="0"/>
              </a:rPr>
              <a:t>35% Discount</a:t>
            </a:r>
          </a:p>
        </p:txBody>
      </p:sp>
      <p:sp>
        <p:nvSpPr>
          <p:cNvPr id="9" name="Rectangle 8">
            <a:extLst>
              <a:ext uri="{FF2B5EF4-FFF2-40B4-BE49-F238E27FC236}">
                <a16:creationId xmlns:a16="http://schemas.microsoft.com/office/drawing/2014/main" id="{549559A5-749E-47BC-A7F7-C14BCD230E1E}"/>
              </a:ext>
            </a:extLst>
          </p:cNvPr>
          <p:cNvSpPr/>
          <p:nvPr/>
        </p:nvSpPr>
        <p:spPr>
          <a:xfrm>
            <a:off x="3858232" y="5645812"/>
            <a:ext cx="1747940" cy="333809"/>
          </a:xfrm>
          <a:prstGeom prst="rect">
            <a:avLst/>
          </a:prstGeom>
        </p:spPr>
        <p:txBody>
          <a:bodyPr wrap="square">
            <a:spAutoFit/>
          </a:bodyPr>
          <a:lstStyle/>
          <a:p>
            <a:pPr algn="ctr">
              <a:lnSpc>
                <a:spcPts val="2000"/>
              </a:lnSpc>
            </a:pPr>
            <a:r>
              <a:rPr lang="en-US" sz="1600" dirty="0">
                <a:solidFill>
                  <a:schemeClr val="tx1">
                    <a:lumMod val="85000"/>
                    <a:lumOff val="15000"/>
                  </a:schemeClr>
                </a:solidFill>
                <a:latin typeface="Raleway Bold" panose="020B0803030101060003" pitchFamily="34" charset="0"/>
              </a:rPr>
              <a:t>$000,00</a:t>
            </a:r>
          </a:p>
        </p:txBody>
      </p:sp>
      <p:sp>
        <p:nvSpPr>
          <p:cNvPr id="12" name="Rectangle 11">
            <a:extLst>
              <a:ext uri="{FF2B5EF4-FFF2-40B4-BE49-F238E27FC236}">
                <a16:creationId xmlns:a16="http://schemas.microsoft.com/office/drawing/2014/main" id="{AEF0811D-AD3E-4598-A5DF-8CBD257FD94F}"/>
              </a:ext>
            </a:extLst>
          </p:cNvPr>
          <p:cNvSpPr/>
          <p:nvPr/>
        </p:nvSpPr>
        <p:spPr>
          <a:xfrm>
            <a:off x="4165352" y="3157208"/>
            <a:ext cx="1133700" cy="333809"/>
          </a:xfrm>
          <a:prstGeom prst="rect">
            <a:avLst/>
          </a:prstGeom>
        </p:spPr>
        <p:txBody>
          <a:bodyPr wrap="square">
            <a:spAutoFit/>
          </a:bodyPr>
          <a:lstStyle/>
          <a:p>
            <a:pPr algn="ctr">
              <a:lnSpc>
                <a:spcPts val="2000"/>
              </a:lnSpc>
            </a:pPr>
            <a:r>
              <a:rPr lang="en-US" sz="14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$000,00</a:t>
            </a:r>
          </a:p>
        </p:txBody>
      </p:sp>
      <p:sp>
        <p:nvSpPr>
          <p:cNvPr id="13" name="Rectangle 12">
            <a:extLst>
              <a:ext uri="{FF2B5EF4-FFF2-40B4-BE49-F238E27FC236}">
                <a16:creationId xmlns:a16="http://schemas.microsoft.com/office/drawing/2014/main" id="{7AB7098E-87AF-4C22-A2A2-9B544D8794ED}"/>
              </a:ext>
            </a:extLst>
          </p:cNvPr>
          <p:cNvSpPr/>
          <p:nvPr/>
        </p:nvSpPr>
        <p:spPr>
          <a:xfrm>
            <a:off x="962632" y="3031373"/>
            <a:ext cx="1963449" cy="585481"/>
          </a:xfrm>
          <a:prstGeom prst="rect">
            <a:avLst/>
          </a:prstGeom>
        </p:spPr>
        <p:txBody>
          <a:bodyPr wrap="square">
            <a:spAutoFit/>
          </a:bodyPr>
          <a:lstStyle/>
          <a:p>
            <a:pPr>
              <a:lnSpc>
                <a:spcPts val="2000"/>
              </a:lnSpc>
            </a:pPr>
            <a:r>
              <a:rPr lang="en-US" sz="14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Total costs-revenue</a:t>
            </a:r>
          </a:p>
          <a:p>
            <a:pPr>
              <a:lnSpc>
                <a:spcPts val="2000"/>
              </a:lnSpc>
            </a:pPr>
            <a:r>
              <a:rPr lang="en-US" sz="14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(Over 30 Years)</a:t>
            </a:r>
          </a:p>
        </p:txBody>
      </p:sp>
      <p:sp>
        <p:nvSpPr>
          <p:cNvPr id="14" name="Rectangle 13">
            <a:extLst>
              <a:ext uri="{FF2B5EF4-FFF2-40B4-BE49-F238E27FC236}">
                <a16:creationId xmlns:a16="http://schemas.microsoft.com/office/drawing/2014/main" id="{B66FAD7D-160F-448C-A1E4-6B0B31966110}"/>
              </a:ext>
            </a:extLst>
          </p:cNvPr>
          <p:cNvSpPr/>
          <p:nvPr/>
        </p:nvSpPr>
        <p:spPr>
          <a:xfrm>
            <a:off x="962632" y="3978143"/>
            <a:ext cx="1963449" cy="329001"/>
          </a:xfrm>
          <a:prstGeom prst="rect">
            <a:avLst/>
          </a:prstGeom>
        </p:spPr>
        <p:txBody>
          <a:bodyPr wrap="square">
            <a:spAutoFit/>
          </a:bodyPr>
          <a:lstStyle/>
          <a:p>
            <a:pPr>
              <a:lnSpc>
                <a:spcPts val="2000"/>
              </a:lnSpc>
            </a:pPr>
            <a:r>
              <a:rPr lang="en-US" sz="14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Transport Benefits</a:t>
            </a:r>
          </a:p>
        </p:txBody>
      </p:sp>
      <p:sp>
        <p:nvSpPr>
          <p:cNvPr id="15" name="Rectangle 14">
            <a:extLst>
              <a:ext uri="{FF2B5EF4-FFF2-40B4-BE49-F238E27FC236}">
                <a16:creationId xmlns:a16="http://schemas.microsoft.com/office/drawing/2014/main" id="{94DC71CF-3C4B-4E18-A17A-9586D2974631}"/>
              </a:ext>
            </a:extLst>
          </p:cNvPr>
          <p:cNvSpPr/>
          <p:nvPr/>
        </p:nvSpPr>
        <p:spPr>
          <a:xfrm>
            <a:off x="962632" y="4699833"/>
            <a:ext cx="1963449" cy="585481"/>
          </a:xfrm>
          <a:prstGeom prst="rect">
            <a:avLst/>
          </a:prstGeom>
        </p:spPr>
        <p:txBody>
          <a:bodyPr wrap="square">
            <a:spAutoFit/>
          </a:bodyPr>
          <a:lstStyle/>
          <a:p>
            <a:pPr>
              <a:lnSpc>
                <a:spcPts val="2000"/>
              </a:lnSpc>
            </a:pPr>
            <a:r>
              <a:rPr lang="en-US" sz="14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Increased Productivity Value</a:t>
            </a:r>
          </a:p>
        </p:txBody>
      </p:sp>
      <p:sp>
        <p:nvSpPr>
          <p:cNvPr id="16" name="Rectangle 15">
            <a:extLst>
              <a:ext uri="{FF2B5EF4-FFF2-40B4-BE49-F238E27FC236}">
                <a16:creationId xmlns:a16="http://schemas.microsoft.com/office/drawing/2014/main" id="{E3516A1C-50AF-4E3F-9259-56381B266BD1}"/>
              </a:ext>
            </a:extLst>
          </p:cNvPr>
          <p:cNvSpPr/>
          <p:nvPr/>
        </p:nvSpPr>
        <p:spPr>
          <a:xfrm>
            <a:off x="4165352" y="4013173"/>
            <a:ext cx="1133700" cy="333809"/>
          </a:xfrm>
          <a:prstGeom prst="rect">
            <a:avLst/>
          </a:prstGeom>
        </p:spPr>
        <p:txBody>
          <a:bodyPr wrap="square">
            <a:spAutoFit/>
          </a:bodyPr>
          <a:lstStyle/>
          <a:p>
            <a:pPr algn="ctr">
              <a:lnSpc>
                <a:spcPts val="2000"/>
              </a:lnSpc>
            </a:pPr>
            <a:r>
              <a:rPr lang="en-US" sz="14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$000,00</a:t>
            </a:r>
          </a:p>
        </p:txBody>
      </p:sp>
      <p:sp>
        <p:nvSpPr>
          <p:cNvPr id="17" name="Rectangle 16">
            <a:extLst>
              <a:ext uri="{FF2B5EF4-FFF2-40B4-BE49-F238E27FC236}">
                <a16:creationId xmlns:a16="http://schemas.microsoft.com/office/drawing/2014/main" id="{1FFC2141-3805-4B51-856E-B2EE47910D5C}"/>
              </a:ext>
            </a:extLst>
          </p:cNvPr>
          <p:cNvSpPr/>
          <p:nvPr/>
        </p:nvSpPr>
        <p:spPr>
          <a:xfrm>
            <a:off x="4165352" y="4832051"/>
            <a:ext cx="1133700" cy="333809"/>
          </a:xfrm>
          <a:prstGeom prst="rect">
            <a:avLst/>
          </a:prstGeom>
        </p:spPr>
        <p:txBody>
          <a:bodyPr wrap="square">
            <a:spAutoFit/>
          </a:bodyPr>
          <a:lstStyle/>
          <a:p>
            <a:pPr algn="ctr">
              <a:lnSpc>
                <a:spcPts val="2000"/>
              </a:lnSpc>
            </a:pPr>
            <a:r>
              <a:rPr lang="en-US" sz="14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$000,00</a:t>
            </a:r>
          </a:p>
        </p:txBody>
      </p:sp>
      <p:sp>
        <p:nvSpPr>
          <p:cNvPr id="18" name="Rectangle 17">
            <a:extLst>
              <a:ext uri="{FF2B5EF4-FFF2-40B4-BE49-F238E27FC236}">
                <a16:creationId xmlns:a16="http://schemas.microsoft.com/office/drawing/2014/main" id="{B3523212-879D-4EE5-9C68-AB35ECD30BAE}"/>
              </a:ext>
            </a:extLst>
          </p:cNvPr>
          <p:cNvSpPr/>
          <p:nvPr/>
        </p:nvSpPr>
        <p:spPr>
          <a:xfrm>
            <a:off x="6588732" y="5645812"/>
            <a:ext cx="1747940" cy="333809"/>
          </a:xfrm>
          <a:prstGeom prst="rect">
            <a:avLst/>
          </a:prstGeom>
        </p:spPr>
        <p:txBody>
          <a:bodyPr wrap="square">
            <a:spAutoFit/>
          </a:bodyPr>
          <a:lstStyle/>
          <a:p>
            <a:pPr algn="ctr">
              <a:lnSpc>
                <a:spcPts val="2000"/>
              </a:lnSpc>
            </a:pPr>
            <a:r>
              <a:rPr lang="en-US" sz="1600" dirty="0">
                <a:solidFill>
                  <a:schemeClr val="tx1">
                    <a:lumMod val="85000"/>
                    <a:lumOff val="15000"/>
                  </a:schemeClr>
                </a:solidFill>
                <a:latin typeface="Raleway Bold" panose="020B0803030101060003" pitchFamily="34" charset="0"/>
              </a:rPr>
              <a:t>$000,00</a:t>
            </a:r>
          </a:p>
        </p:txBody>
      </p:sp>
      <p:sp>
        <p:nvSpPr>
          <p:cNvPr id="19" name="Rectangle 18">
            <a:extLst>
              <a:ext uri="{FF2B5EF4-FFF2-40B4-BE49-F238E27FC236}">
                <a16:creationId xmlns:a16="http://schemas.microsoft.com/office/drawing/2014/main" id="{394F51B9-7288-4636-ACB2-C6C5BA5E2F0C}"/>
              </a:ext>
            </a:extLst>
          </p:cNvPr>
          <p:cNvSpPr/>
          <p:nvPr/>
        </p:nvSpPr>
        <p:spPr>
          <a:xfrm>
            <a:off x="6895852" y="3157208"/>
            <a:ext cx="1133700" cy="333809"/>
          </a:xfrm>
          <a:prstGeom prst="rect">
            <a:avLst/>
          </a:prstGeom>
        </p:spPr>
        <p:txBody>
          <a:bodyPr wrap="square">
            <a:spAutoFit/>
          </a:bodyPr>
          <a:lstStyle/>
          <a:p>
            <a:pPr algn="ctr">
              <a:lnSpc>
                <a:spcPts val="2000"/>
              </a:lnSpc>
            </a:pPr>
            <a:r>
              <a:rPr lang="en-US" sz="14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$000,00</a:t>
            </a:r>
          </a:p>
        </p:txBody>
      </p:sp>
      <p:sp>
        <p:nvSpPr>
          <p:cNvPr id="20" name="Rectangle 19">
            <a:extLst>
              <a:ext uri="{FF2B5EF4-FFF2-40B4-BE49-F238E27FC236}">
                <a16:creationId xmlns:a16="http://schemas.microsoft.com/office/drawing/2014/main" id="{CC231205-79A9-4713-A308-358F98451C13}"/>
              </a:ext>
            </a:extLst>
          </p:cNvPr>
          <p:cNvSpPr/>
          <p:nvPr/>
        </p:nvSpPr>
        <p:spPr>
          <a:xfrm>
            <a:off x="6895852" y="4013173"/>
            <a:ext cx="1133700" cy="333809"/>
          </a:xfrm>
          <a:prstGeom prst="rect">
            <a:avLst/>
          </a:prstGeom>
        </p:spPr>
        <p:txBody>
          <a:bodyPr wrap="square">
            <a:spAutoFit/>
          </a:bodyPr>
          <a:lstStyle/>
          <a:p>
            <a:pPr algn="ctr">
              <a:lnSpc>
                <a:spcPts val="2000"/>
              </a:lnSpc>
            </a:pPr>
            <a:r>
              <a:rPr lang="en-US" sz="14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$000,00</a:t>
            </a:r>
          </a:p>
        </p:txBody>
      </p:sp>
      <p:sp>
        <p:nvSpPr>
          <p:cNvPr id="21" name="Rectangle 20">
            <a:extLst>
              <a:ext uri="{FF2B5EF4-FFF2-40B4-BE49-F238E27FC236}">
                <a16:creationId xmlns:a16="http://schemas.microsoft.com/office/drawing/2014/main" id="{998392E9-83FD-4C57-BC15-FE42643A0E43}"/>
              </a:ext>
            </a:extLst>
          </p:cNvPr>
          <p:cNvSpPr/>
          <p:nvPr/>
        </p:nvSpPr>
        <p:spPr>
          <a:xfrm>
            <a:off x="6895852" y="4832051"/>
            <a:ext cx="1133700" cy="333809"/>
          </a:xfrm>
          <a:prstGeom prst="rect">
            <a:avLst/>
          </a:prstGeom>
        </p:spPr>
        <p:txBody>
          <a:bodyPr wrap="square">
            <a:spAutoFit/>
          </a:bodyPr>
          <a:lstStyle/>
          <a:p>
            <a:pPr algn="ctr">
              <a:lnSpc>
                <a:spcPts val="2000"/>
              </a:lnSpc>
            </a:pPr>
            <a:r>
              <a:rPr lang="en-US" sz="14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$000,00</a:t>
            </a:r>
          </a:p>
        </p:txBody>
      </p:sp>
      <p:sp>
        <p:nvSpPr>
          <p:cNvPr id="22" name="Rectangle 21">
            <a:extLst>
              <a:ext uri="{FF2B5EF4-FFF2-40B4-BE49-F238E27FC236}">
                <a16:creationId xmlns:a16="http://schemas.microsoft.com/office/drawing/2014/main" id="{9FCEE39E-A529-482F-B8A4-BEDBEE1CAD0A}"/>
              </a:ext>
            </a:extLst>
          </p:cNvPr>
          <p:cNvSpPr/>
          <p:nvPr/>
        </p:nvSpPr>
        <p:spPr>
          <a:xfrm>
            <a:off x="9319232" y="5645812"/>
            <a:ext cx="1747940" cy="333809"/>
          </a:xfrm>
          <a:prstGeom prst="rect">
            <a:avLst/>
          </a:prstGeom>
        </p:spPr>
        <p:txBody>
          <a:bodyPr wrap="square">
            <a:spAutoFit/>
          </a:bodyPr>
          <a:lstStyle/>
          <a:p>
            <a:pPr algn="ctr">
              <a:lnSpc>
                <a:spcPts val="2000"/>
              </a:lnSpc>
            </a:pPr>
            <a:r>
              <a:rPr lang="en-US" sz="1600" dirty="0">
                <a:solidFill>
                  <a:schemeClr val="tx1">
                    <a:lumMod val="85000"/>
                    <a:lumOff val="15000"/>
                  </a:schemeClr>
                </a:solidFill>
                <a:latin typeface="Raleway Bold" panose="020B0803030101060003" pitchFamily="34" charset="0"/>
              </a:rPr>
              <a:t>$000,00</a:t>
            </a:r>
          </a:p>
        </p:txBody>
      </p:sp>
      <p:sp>
        <p:nvSpPr>
          <p:cNvPr id="23" name="Rectangle 22">
            <a:extLst>
              <a:ext uri="{FF2B5EF4-FFF2-40B4-BE49-F238E27FC236}">
                <a16:creationId xmlns:a16="http://schemas.microsoft.com/office/drawing/2014/main" id="{87648D2A-648F-43FA-B71F-E78BD82F6787}"/>
              </a:ext>
            </a:extLst>
          </p:cNvPr>
          <p:cNvSpPr/>
          <p:nvPr/>
        </p:nvSpPr>
        <p:spPr>
          <a:xfrm>
            <a:off x="9626352" y="3157208"/>
            <a:ext cx="1133700" cy="333809"/>
          </a:xfrm>
          <a:prstGeom prst="rect">
            <a:avLst/>
          </a:prstGeom>
        </p:spPr>
        <p:txBody>
          <a:bodyPr wrap="square">
            <a:spAutoFit/>
          </a:bodyPr>
          <a:lstStyle/>
          <a:p>
            <a:pPr algn="ctr">
              <a:lnSpc>
                <a:spcPts val="2000"/>
              </a:lnSpc>
            </a:pPr>
            <a:r>
              <a:rPr lang="en-US" sz="14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$000,00</a:t>
            </a:r>
          </a:p>
        </p:txBody>
      </p:sp>
      <p:sp>
        <p:nvSpPr>
          <p:cNvPr id="24" name="Rectangle 23">
            <a:extLst>
              <a:ext uri="{FF2B5EF4-FFF2-40B4-BE49-F238E27FC236}">
                <a16:creationId xmlns:a16="http://schemas.microsoft.com/office/drawing/2014/main" id="{F610AB9E-1B24-414B-BE0D-61E6665DB104}"/>
              </a:ext>
            </a:extLst>
          </p:cNvPr>
          <p:cNvSpPr/>
          <p:nvPr/>
        </p:nvSpPr>
        <p:spPr>
          <a:xfrm>
            <a:off x="9626352" y="4013173"/>
            <a:ext cx="1133700" cy="333809"/>
          </a:xfrm>
          <a:prstGeom prst="rect">
            <a:avLst/>
          </a:prstGeom>
        </p:spPr>
        <p:txBody>
          <a:bodyPr wrap="square">
            <a:spAutoFit/>
          </a:bodyPr>
          <a:lstStyle/>
          <a:p>
            <a:pPr algn="ctr">
              <a:lnSpc>
                <a:spcPts val="2000"/>
              </a:lnSpc>
            </a:pPr>
            <a:r>
              <a:rPr lang="en-US" sz="14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$000,00</a:t>
            </a:r>
          </a:p>
        </p:txBody>
      </p:sp>
      <p:sp>
        <p:nvSpPr>
          <p:cNvPr id="25" name="Rectangle 24">
            <a:extLst>
              <a:ext uri="{FF2B5EF4-FFF2-40B4-BE49-F238E27FC236}">
                <a16:creationId xmlns:a16="http://schemas.microsoft.com/office/drawing/2014/main" id="{E9877DD0-4C98-4DD1-9A58-CAB92C3A95CC}"/>
              </a:ext>
            </a:extLst>
          </p:cNvPr>
          <p:cNvSpPr/>
          <p:nvPr/>
        </p:nvSpPr>
        <p:spPr>
          <a:xfrm>
            <a:off x="9626352" y="4832051"/>
            <a:ext cx="1133700" cy="333809"/>
          </a:xfrm>
          <a:prstGeom prst="rect">
            <a:avLst/>
          </a:prstGeom>
        </p:spPr>
        <p:txBody>
          <a:bodyPr wrap="square">
            <a:spAutoFit/>
          </a:bodyPr>
          <a:lstStyle/>
          <a:p>
            <a:pPr algn="ctr">
              <a:lnSpc>
                <a:spcPts val="2000"/>
              </a:lnSpc>
            </a:pPr>
            <a:r>
              <a:rPr lang="en-US" sz="14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$000,00</a:t>
            </a:r>
          </a:p>
        </p:txBody>
      </p:sp>
    </p:spTree>
    <p:extLst>
      <p:ext uri="{BB962C8B-B14F-4D97-AF65-F5344CB8AC3E}">
        <p14:creationId xmlns:p14="http://schemas.microsoft.com/office/powerpoint/2010/main" val="13208766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051AF5D-6F9E-47E2-BC96-CDDBB6512E82}"/>
              </a:ext>
            </a:extLst>
          </p:cNvPr>
          <p:cNvSpPr/>
          <p:nvPr/>
        </p:nvSpPr>
        <p:spPr>
          <a:xfrm>
            <a:off x="638629" y="480061"/>
            <a:ext cx="3947439" cy="630942"/>
          </a:xfrm>
          <a:prstGeom prst="rect">
            <a:avLst/>
          </a:prstGeom>
        </p:spPr>
        <p:txBody>
          <a:bodyPr wrap="square">
            <a:spAutoFit/>
          </a:bodyPr>
          <a:lstStyle/>
          <a:p>
            <a:r>
              <a:rPr lang="en-US" sz="3500" dirty="0">
                <a:latin typeface="Raleway Bold" panose="020B0803030101060003" pitchFamily="34" charset="0"/>
              </a:rPr>
              <a:t>Market </a:t>
            </a:r>
            <a:r>
              <a:rPr lang="en-US" sz="3500" dirty="0">
                <a:solidFill>
                  <a:schemeClr val="accent5"/>
                </a:solidFill>
                <a:latin typeface="Raleway Bold" panose="020B0803030101060003" pitchFamily="34" charset="0"/>
              </a:rPr>
              <a:t>Analysis</a:t>
            </a:r>
          </a:p>
        </p:txBody>
      </p:sp>
      <p:sp>
        <p:nvSpPr>
          <p:cNvPr id="3" name="Rectangle 2">
            <a:extLst>
              <a:ext uri="{FF2B5EF4-FFF2-40B4-BE49-F238E27FC236}">
                <a16:creationId xmlns:a16="http://schemas.microsoft.com/office/drawing/2014/main" id="{05607911-8BAC-41CA-A74B-1A594C90155E}"/>
              </a:ext>
            </a:extLst>
          </p:cNvPr>
          <p:cNvSpPr/>
          <p:nvPr/>
        </p:nvSpPr>
        <p:spPr>
          <a:xfrm>
            <a:off x="9182517" y="5035091"/>
            <a:ext cx="2266017" cy="845296"/>
          </a:xfrm>
          <a:prstGeom prst="rect">
            <a:avLst/>
          </a:prstGeom>
        </p:spPr>
        <p:txBody>
          <a:bodyPr wrap="square">
            <a:spAutoFit/>
          </a:bodyPr>
          <a:lstStyle/>
          <a:p>
            <a:pPr algn="ct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There are many variations of passages of Lorem Ipsum available, but the majority have suffered alteration in some form.</a:t>
            </a:r>
          </a:p>
        </p:txBody>
      </p:sp>
      <p:sp>
        <p:nvSpPr>
          <p:cNvPr id="7" name="Rectangle 6">
            <a:extLst>
              <a:ext uri="{FF2B5EF4-FFF2-40B4-BE49-F238E27FC236}">
                <a16:creationId xmlns:a16="http://schemas.microsoft.com/office/drawing/2014/main" id="{D862DB3F-8FAF-4A86-BC72-9407B4DB3423}"/>
              </a:ext>
            </a:extLst>
          </p:cNvPr>
          <p:cNvSpPr/>
          <p:nvPr/>
        </p:nvSpPr>
        <p:spPr>
          <a:xfrm>
            <a:off x="6334555" y="5035091"/>
            <a:ext cx="2266017" cy="845296"/>
          </a:xfrm>
          <a:prstGeom prst="rect">
            <a:avLst/>
          </a:prstGeom>
        </p:spPr>
        <p:txBody>
          <a:bodyPr wrap="square">
            <a:spAutoFit/>
          </a:bodyPr>
          <a:lstStyle/>
          <a:p>
            <a:pPr algn="ct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There are many variations of passages of Lorem Ipsum available, but the majority have suffered alteration in some form.</a:t>
            </a:r>
          </a:p>
        </p:txBody>
      </p:sp>
      <p:sp>
        <p:nvSpPr>
          <p:cNvPr id="10" name="Rectangle 9">
            <a:extLst>
              <a:ext uri="{FF2B5EF4-FFF2-40B4-BE49-F238E27FC236}">
                <a16:creationId xmlns:a16="http://schemas.microsoft.com/office/drawing/2014/main" id="{62023728-4F04-402D-9C5A-D34B19E17C88}"/>
              </a:ext>
            </a:extLst>
          </p:cNvPr>
          <p:cNvSpPr/>
          <p:nvPr/>
        </p:nvSpPr>
        <p:spPr>
          <a:xfrm>
            <a:off x="3486592" y="5035091"/>
            <a:ext cx="2266017" cy="845296"/>
          </a:xfrm>
          <a:prstGeom prst="rect">
            <a:avLst/>
          </a:prstGeom>
        </p:spPr>
        <p:txBody>
          <a:bodyPr wrap="square">
            <a:spAutoFit/>
          </a:bodyPr>
          <a:lstStyle/>
          <a:p>
            <a:pPr algn="ct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There are many variations of passages of Lorem Ipsum available, but the majority have suffered alteration in some form.</a:t>
            </a:r>
          </a:p>
        </p:txBody>
      </p:sp>
      <p:sp>
        <p:nvSpPr>
          <p:cNvPr id="13" name="Rectangle 12">
            <a:extLst>
              <a:ext uri="{FF2B5EF4-FFF2-40B4-BE49-F238E27FC236}">
                <a16:creationId xmlns:a16="http://schemas.microsoft.com/office/drawing/2014/main" id="{F12C3A8F-0C0A-4B56-89AA-F522E4451E10}"/>
              </a:ext>
            </a:extLst>
          </p:cNvPr>
          <p:cNvSpPr/>
          <p:nvPr/>
        </p:nvSpPr>
        <p:spPr>
          <a:xfrm>
            <a:off x="638629" y="5035091"/>
            <a:ext cx="2266017" cy="845296"/>
          </a:xfrm>
          <a:prstGeom prst="rect">
            <a:avLst/>
          </a:prstGeom>
        </p:spPr>
        <p:txBody>
          <a:bodyPr wrap="square">
            <a:spAutoFit/>
          </a:bodyPr>
          <a:lstStyle/>
          <a:p>
            <a:pPr algn="ct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There are many variations of passages of Lorem Ipsum available, but the majority have suffered alteration in some form.</a:t>
            </a:r>
          </a:p>
        </p:txBody>
      </p:sp>
      <p:sp>
        <p:nvSpPr>
          <p:cNvPr id="14" name="Rectangle 13">
            <a:extLst>
              <a:ext uri="{FF2B5EF4-FFF2-40B4-BE49-F238E27FC236}">
                <a16:creationId xmlns:a16="http://schemas.microsoft.com/office/drawing/2014/main" id="{156C4EAA-64D8-4E71-843C-977AE0EC0247}"/>
              </a:ext>
            </a:extLst>
          </p:cNvPr>
          <p:cNvSpPr/>
          <p:nvPr/>
        </p:nvSpPr>
        <p:spPr>
          <a:xfrm>
            <a:off x="1133449" y="4457872"/>
            <a:ext cx="1276376" cy="333809"/>
          </a:xfrm>
          <a:prstGeom prst="rect">
            <a:avLst/>
          </a:prstGeom>
        </p:spPr>
        <p:txBody>
          <a:bodyPr wrap="square">
            <a:spAutoFit/>
          </a:bodyPr>
          <a:lstStyle/>
          <a:p>
            <a:pPr algn="ctr">
              <a:lnSpc>
                <a:spcPts val="2000"/>
              </a:lnSpc>
            </a:pPr>
            <a:r>
              <a:rPr lang="en-US" sz="1600" dirty="0">
                <a:solidFill>
                  <a:schemeClr val="tx1">
                    <a:lumMod val="85000"/>
                    <a:lumOff val="15000"/>
                  </a:schemeClr>
                </a:solidFill>
                <a:latin typeface="Raleway Bold" panose="020B0803030101060003" pitchFamily="34" charset="0"/>
              </a:rPr>
              <a:t>Text Here</a:t>
            </a:r>
          </a:p>
        </p:txBody>
      </p:sp>
      <p:cxnSp>
        <p:nvCxnSpPr>
          <p:cNvPr id="16" name="Straight Connector 15">
            <a:extLst>
              <a:ext uri="{FF2B5EF4-FFF2-40B4-BE49-F238E27FC236}">
                <a16:creationId xmlns:a16="http://schemas.microsoft.com/office/drawing/2014/main" id="{CE113D64-210D-4E49-A50C-93C6D936786C}"/>
              </a:ext>
            </a:extLst>
          </p:cNvPr>
          <p:cNvCxnSpPr/>
          <p:nvPr/>
        </p:nvCxnSpPr>
        <p:spPr>
          <a:xfrm>
            <a:off x="1588757" y="4895562"/>
            <a:ext cx="365760" cy="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1ADE3858-27D7-46F9-83DF-4D5DF5B0FF6F}"/>
              </a:ext>
            </a:extLst>
          </p:cNvPr>
          <p:cNvCxnSpPr/>
          <p:nvPr/>
        </p:nvCxnSpPr>
        <p:spPr>
          <a:xfrm>
            <a:off x="4436720" y="4895562"/>
            <a:ext cx="365760" cy="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8B48D338-70A6-40E9-A8C8-FA6485C9852B}"/>
              </a:ext>
            </a:extLst>
          </p:cNvPr>
          <p:cNvCxnSpPr/>
          <p:nvPr/>
        </p:nvCxnSpPr>
        <p:spPr>
          <a:xfrm>
            <a:off x="7284683" y="4895562"/>
            <a:ext cx="365760" cy="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5500734F-D8B1-40F3-9CCC-2EC06B0B5B20}"/>
              </a:ext>
            </a:extLst>
          </p:cNvPr>
          <p:cNvCxnSpPr/>
          <p:nvPr/>
        </p:nvCxnSpPr>
        <p:spPr>
          <a:xfrm>
            <a:off x="10132645" y="4895562"/>
            <a:ext cx="365760" cy="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22" name="Chart 21">
            <a:extLst>
              <a:ext uri="{FF2B5EF4-FFF2-40B4-BE49-F238E27FC236}">
                <a16:creationId xmlns:a16="http://schemas.microsoft.com/office/drawing/2014/main" id="{E22AA20E-4528-49A0-A933-62ADF3CCBB80}"/>
              </a:ext>
            </a:extLst>
          </p:cNvPr>
          <p:cNvGraphicFramePr/>
          <p:nvPr>
            <p:extLst>
              <p:ext uri="{D42A27DB-BD31-4B8C-83A1-F6EECF244321}">
                <p14:modId xmlns:p14="http://schemas.microsoft.com/office/powerpoint/2010/main" val="1585794764"/>
              </p:ext>
            </p:extLst>
          </p:nvPr>
        </p:nvGraphicFramePr>
        <p:xfrm>
          <a:off x="484256" y="2027919"/>
          <a:ext cx="2561067" cy="190640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5" name="Chart 24">
            <a:extLst>
              <a:ext uri="{FF2B5EF4-FFF2-40B4-BE49-F238E27FC236}">
                <a16:creationId xmlns:a16="http://schemas.microsoft.com/office/drawing/2014/main" id="{EBA72C22-478D-4D2C-8D30-872AB0E9AA5B}"/>
              </a:ext>
            </a:extLst>
          </p:cNvPr>
          <p:cNvGraphicFramePr/>
          <p:nvPr>
            <p:extLst>
              <p:ext uri="{D42A27DB-BD31-4B8C-83A1-F6EECF244321}">
                <p14:modId xmlns:p14="http://schemas.microsoft.com/office/powerpoint/2010/main" val="3654832358"/>
              </p:ext>
            </p:extLst>
          </p:nvPr>
        </p:nvGraphicFramePr>
        <p:xfrm>
          <a:off x="3339066" y="2027919"/>
          <a:ext cx="2561067" cy="190640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6" name="Chart 25">
            <a:extLst>
              <a:ext uri="{FF2B5EF4-FFF2-40B4-BE49-F238E27FC236}">
                <a16:creationId xmlns:a16="http://schemas.microsoft.com/office/drawing/2014/main" id="{DD3C95C3-E1E5-4D7A-AA49-819BF939F8FF}"/>
              </a:ext>
            </a:extLst>
          </p:cNvPr>
          <p:cNvGraphicFramePr/>
          <p:nvPr>
            <p:extLst>
              <p:ext uri="{D42A27DB-BD31-4B8C-83A1-F6EECF244321}">
                <p14:modId xmlns:p14="http://schemas.microsoft.com/office/powerpoint/2010/main" val="545105201"/>
              </p:ext>
            </p:extLst>
          </p:nvPr>
        </p:nvGraphicFramePr>
        <p:xfrm>
          <a:off x="9034991" y="2027919"/>
          <a:ext cx="2561067" cy="190640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7" name="Chart 26">
            <a:extLst>
              <a:ext uri="{FF2B5EF4-FFF2-40B4-BE49-F238E27FC236}">
                <a16:creationId xmlns:a16="http://schemas.microsoft.com/office/drawing/2014/main" id="{E13BCD88-33F1-462A-8C2C-9FD404C3D06A}"/>
              </a:ext>
            </a:extLst>
          </p:cNvPr>
          <p:cNvGraphicFramePr/>
          <p:nvPr>
            <p:extLst>
              <p:ext uri="{D42A27DB-BD31-4B8C-83A1-F6EECF244321}">
                <p14:modId xmlns:p14="http://schemas.microsoft.com/office/powerpoint/2010/main" val="3014104416"/>
              </p:ext>
            </p:extLst>
          </p:nvPr>
        </p:nvGraphicFramePr>
        <p:xfrm>
          <a:off x="6187029" y="2027919"/>
          <a:ext cx="2561067" cy="1906405"/>
        </p:xfrm>
        <a:graphic>
          <a:graphicData uri="http://schemas.openxmlformats.org/drawingml/2006/chart">
            <c:chart xmlns:c="http://schemas.openxmlformats.org/drawingml/2006/chart" xmlns:r="http://schemas.openxmlformats.org/officeDocument/2006/relationships" r:id="rId5"/>
          </a:graphicData>
        </a:graphic>
      </p:graphicFrame>
      <p:sp>
        <p:nvSpPr>
          <p:cNvPr id="28" name="Rectangle 27">
            <a:extLst>
              <a:ext uri="{FF2B5EF4-FFF2-40B4-BE49-F238E27FC236}">
                <a16:creationId xmlns:a16="http://schemas.microsoft.com/office/drawing/2014/main" id="{305C2EE3-85A1-4A32-B072-10D031643C3B}"/>
              </a:ext>
            </a:extLst>
          </p:cNvPr>
          <p:cNvSpPr/>
          <p:nvPr/>
        </p:nvSpPr>
        <p:spPr>
          <a:xfrm>
            <a:off x="1298862" y="2816666"/>
            <a:ext cx="945550" cy="412934"/>
          </a:xfrm>
          <a:prstGeom prst="rect">
            <a:avLst/>
          </a:prstGeom>
        </p:spPr>
        <p:txBody>
          <a:bodyPr wrap="square">
            <a:spAutoFit/>
          </a:bodyPr>
          <a:lstStyle/>
          <a:p>
            <a:pPr algn="ctr">
              <a:lnSpc>
                <a:spcPts val="2500"/>
              </a:lnSpc>
            </a:pPr>
            <a:r>
              <a:rPr lang="en-US" sz="2400" dirty="0">
                <a:latin typeface="Roboto" panose="02000000000000000000" pitchFamily="2" charset="0"/>
                <a:ea typeface="Roboto" panose="02000000000000000000" pitchFamily="2" charset="0"/>
                <a:cs typeface="Roboto" panose="02000000000000000000" pitchFamily="2" charset="0"/>
              </a:rPr>
              <a:t>25%</a:t>
            </a:r>
            <a:endParaRPr lang="en-US" sz="2400" dirty="0">
              <a:solidFill>
                <a:schemeClr val="accent5"/>
              </a:solidFill>
              <a:latin typeface="Roboto" panose="02000000000000000000" pitchFamily="2" charset="0"/>
              <a:ea typeface="Roboto" panose="02000000000000000000" pitchFamily="2" charset="0"/>
              <a:cs typeface="Roboto" panose="02000000000000000000" pitchFamily="2" charset="0"/>
            </a:endParaRPr>
          </a:p>
        </p:txBody>
      </p:sp>
      <p:sp>
        <p:nvSpPr>
          <p:cNvPr id="29" name="Rectangle 28">
            <a:extLst>
              <a:ext uri="{FF2B5EF4-FFF2-40B4-BE49-F238E27FC236}">
                <a16:creationId xmlns:a16="http://schemas.microsoft.com/office/drawing/2014/main" id="{6738EBE3-A2B7-431F-B5B8-5802C7AE3925}"/>
              </a:ext>
            </a:extLst>
          </p:cNvPr>
          <p:cNvSpPr/>
          <p:nvPr/>
        </p:nvSpPr>
        <p:spPr>
          <a:xfrm>
            <a:off x="4146825" y="2816666"/>
            <a:ext cx="945550" cy="412934"/>
          </a:xfrm>
          <a:prstGeom prst="rect">
            <a:avLst/>
          </a:prstGeom>
        </p:spPr>
        <p:txBody>
          <a:bodyPr wrap="square">
            <a:spAutoFit/>
          </a:bodyPr>
          <a:lstStyle/>
          <a:p>
            <a:pPr algn="ctr">
              <a:lnSpc>
                <a:spcPts val="2500"/>
              </a:lnSpc>
            </a:pPr>
            <a:r>
              <a:rPr lang="en-US" sz="2400" dirty="0">
                <a:latin typeface="Roboto" panose="02000000000000000000" pitchFamily="2" charset="0"/>
                <a:ea typeface="Roboto" panose="02000000000000000000" pitchFamily="2" charset="0"/>
                <a:cs typeface="Roboto" panose="02000000000000000000" pitchFamily="2" charset="0"/>
              </a:rPr>
              <a:t>50%</a:t>
            </a:r>
            <a:endParaRPr lang="en-US" sz="2400" dirty="0">
              <a:solidFill>
                <a:schemeClr val="accent5"/>
              </a:solidFill>
              <a:latin typeface="Roboto" panose="02000000000000000000" pitchFamily="2" charset="0"/>
              <a:ea typeface="Roboto" panose="02000000000000000000" pitchFamily="2" charset="0"/>
              <a:cs typeface="Roboto" panose="02000000000000000000" pitchFamily="2" charset="0"/>
            </a:endParaRPr>
          </a:p>
        </p:txBody>
      </p:sp>
      <p:sp>
        <p:nvSpPr>
          <p:cNvPr id="30" name="Rectangle 29">
            <a:extLst>
              <a:ext uri="{FF2B5EF4-FFF2-40B4-BE49-F238E27FC236}">
                <a16:creationId xmlns:a16="http://schemas.microsoft.com/office/drawing/2014/main" id="{CDC136B9-DBAC-4329-970A-DC5512BDB1A0}"/>
              </a:ext>
            </a:extLst>
          </p:cNvPr>
          <p:cNvSpPr/>
          <p:nvPr/>
        </p:nvSpPr>
        <p:spPr>
          <a:xfrm>
            <a:off x="6994788" y="2816666"/>
            <a:ext cx="945550" cy="412934"/>
          </a:xfrm>
          <a:prstGeom prst="rect">
            <a:avLst/>
          </a:prstGeom>
        </p:spPr>
        <p:txBody>
          <a:bodyPr wrap="square">
            <a:spAutoFit/>
          </a:bodyPr>
          <a:lstStyle/>
          <a:p>
            <a:pPr algn="ctr">
              <a:lnSpc>
                <a:spcPts val="2500"/>
              </a:lnSpc>
            </a:pPr>
            <a:r>
              <a:rPr lang="en-US" sz="2400" dirty="0">
                <a:latin typeface="Roboto" panose="02000000000000000000" pitchFamily="2" charset="0"/>
                <a:ea typeface="Roboto" panose="02000000000000000000" pitchFamily="2" charset="0"/>
                <a:cs typeface="Roboto" panose="02000000000000000000" pitchFamily="2" charset="0"/>
              </a:rPr>
              <a:t>75%</a:t>
            </a:r>
            <a:endParaRPr lang="en-US" sz="2400" dirty="0">
              <a:solidFill>
                <a:schemeClr val="accent5"/>
              </a:solidFill>
              <a:latin typeface="Roboto" panose="02000000000000000000" pitchFamily="2" charset="0"/>
              <a:ea typeface="Roboto" panose="02000000000000000000" pitchFamily="2" charset="0"/>
              <a:cs typeface="Roboto" panose="02000000000000000000" pitchFamily="2" charset="0"/>
            </a:endParaRPr>
          </a:p>
        </p:txBody>
      </p:sp>
      <p:sp>
        <p:nvSpPr>
          <p:cNvPr id="31" name="Rectangle 30">
            <a:extLst>
              <a:ext uri="{FF2B5EF4-FFF2-40B4-BE49-F238E27FC236}">
                <a16:creationId xmlns:a16="http://schemas.microsoft.com/office/drawing/2014/main" id="{A7292F7B-BFAD-4EE2-8A83-14EBBAD6493D}"/>
              </a:ext>
            </a:extLst>
          </p:cNvPr>
          <p:cNvSpPr/>
          <p:nvPr/>
        </p:nvSpPr>
        <p:spPr>
          <a:xfrm>
            <a:off x="9842750" y="2816666"/>
            <a:ext cx="945550" cy="412934"/>
          </a:xfrm>
          <a:prstGeom prst="rect">
            <a:avLst/>
          </a:prstGeom>
        </p:spPr>
        <p:txBody>
          <a:bodyPr wrap="square">
            <a:spAutoFit/>
          </a:bodyPr>
          <a:lstStyle/>
          <a:p>
            <a:pPr algn="ctr">
              <a:lnSpc>
                <a:spcPts val="2500"/>
              </a:lnSpc>
            </a:pPr>
            <a:r>
              <a:rPr lang="en-US" sz="2400" dirty="0">
                <a:latin typeface="Roboto" panose="02000000000000000000" pitchFamily="2" charset="0"/>
                <a:ea typeface="Roboto" panose="02000000000000000000" pitchFamily="2" charset="0"/>
                <a:cs typeface="Roboto" panose="02000000000000000000" pitchFamily="2" charset="0"/>
              </a:rPr>
              <a:t>90%</a:t>
            </a:r>
            <a:endParaRPr lang="en-US" sz="2400" dirty="0">
              <a:solidFill>
                <a:schemeClr val="accent5"/>
              </a:solidFill>
              <a:latin typeface="Roboto" panose="02000000000000000000" pitchFamily="2" charset="0"/>
              <a:ea typeface="Roboto" panose="02000000000000000000" pitchFamily="2" charset="0"/>
              <a:cs typeface="Roboto" panose="02000000000000000000" pitchFamily="2" charset="0"/>
            </a:endParaRPr>
          </a:p>
        </p:txBody>
      </p:sp>
      <p:sp>
        <p:nvSpPr>
          <p:cNvPr id="32" name="Rectangle 31">
            <a:extLst>
              <a:ext uri="{FF2B5EF4-FFF2-40B4-BE49-F238E27FC236}">
                <a16:creationId xmlns:a16="http://schemas.microsoft.com/office/drawing/2014/main" id="{6BC42A29-5977-4856-AE17-0EB786C2F211}"/>
              </a:ext>
            </a:extLst>
          </p:cNvPr>
          <p:cNvSpPr/>
          <p:nvPr/>
        </p:nvSpPr>
        <p:spPr>
          <a:xfrm>
            <a:off x="3981412" y="4457872"/>
            <a:ext cx="1276376" cy="333809"/>
          </a:xfrm>
          <a:prstGeom prst="rect">
            <a:avLst/>
          </a:prstGeom>
        </p:spPr>
        <p:txBody>
          <a:bodyPr wrap="square">
            <a:spAutoFit/>
          </a:bodyPr>
          <a:lstStyle/>
          <a:p>
            <a:pPr algn="ctr">
              <a:lnSpc>
                <a:spcPts val="2000"/>
              </a:lnSpc>
            </a:pPr>
            <a:r>
              <a:rPr lang="en-US" sz="1600" dirty="0">
                <a:solidFill>
                  <a:schemeClr val="tx1">
                    <a:lumMod val="85000"/>
                    <a:lumOff val="15000"/>
                  </a:schemeClr>
                </a:solidFill>
                <a:latin typeface="Raleway Bold" panose="020B0803030101060003" pitchFamily="34" charset="0"/>
              </a:rPr>
              <a:t>Text Here</a:t>
            </a:r>
          </a:p>
        </p:txBody>
      </p:sp>
      <p:sp>
        <p:nvSpPr>
          <p:cNvPr id="33" name="Rectangle 32">
            <a:extLst>
              <a:ext uri="{FF2B5EF4-FFF2-40B4-BE49-F238E27FC236}">
                <a16:creationId xmlns:a16="http://schemas.microsoft.com/office/drawing/2014/main" id="{55A6AB74-DA18-44F1-9DBB-A0F7F3549DE2}"/>
              </a:ext>
            </a:extLst>
          </p:cNvPr>
          <p:cNvSpPr/>
          <p:nvPr/>
        </p:nvSpPr>
        <p:spPr>
          <a:xfrm>
            <a:off x="6829375" y="4457872"/>
            <a:ext cx="1276376" cy="333809"/>
          </a:xfrm>
          <a:prstGeom prst="rect">
            <a:avLst/>
          </a:prstGeom>
        </p:spPr>
        <p:txBody>
          <a:bodyPr wrap="square">
            <a:spAutoFit/>
          </a:bodyPr>
          <a:lstStyle/>
          <a:p>
            <a:pPr algn="ctr">
              <a:lnSpc>
                <a:spcPts val="2000"/>
              </a:lnSpc>
            </a:pPr>
            <a:r>
              <a:rPr lang="en-US" sz="1600" dirty="0">
                <a:solidFill>
                  <a:schemeClr val="tx1">
                    <a:lumMod val="85000"/>
                    <a:lumOff val="15000"/>
                  </a:schemeClr>
                </a:solidFill>
                <a:latin typeface="Raleway Bold" panose="020B0803030101060003" pitchFamily="34" charset="0"/>
              </a:rPr>
              <a:t>Text Here</a:t>
            </a:r>
          </a:p>
        </p:txBody>
      </p:sp>
      <p:sp>
        <p:nvSpPr>
          <p:cNvPr id="34" name="Rectangle 33">
            <a:extLst>
              <a:ext uri="{FF2B5EF4-FFF2-40B4-BE49-F238E27FC236}">
                <a16:creationId xmlns:a16="http://schemas.microsoft.com/office/drawing/2014/main" id="{3FE6B255-FE89-4B70-8D41-7050283245D0}"/>
              </a:ext>
            </a:extLst>
          </p:cNvPr>
          <p:cNvSpPr/>
          <p:nvPr/>
        </p:nvSpPr>
        <p:spPr>
          <a:xfrm>
            <a:off x="9677337" y="4457872"/>
            <a:ext cx="1276376" cy="333809"/>
          </a:xfrm>
          <a:prstGeom prst="rect">
            <a:avLst/>
          </a:prstGeom>
        </p:spPr>
        <p:txBody>
          <a:bodyPr wrap="square">
            <a:spAutoFit/>
          </a:bodyPr>
          <a:lstStyle/>
          <a:p>
            <a:pPr algn="ctr">
              <a:lnSpc>
                <a:spcPts val="2000"/>
              </a:lnSpc>
            </a:pPr>
            <a:r>
              <a:rPr lang="en-US" sz="1600" dirty="0">
                <a:solidFill>
                  <a:schemeClr val="tx1">
                    <a:lumMod val="85000"/>
                    <a:lumOff val="15000"/>
                  </a:schemeClr>
                </a:solidFill>
                <a:latin typeface="Raleway Bold" panose="020B0803030101060003" pitchFamily="34" charset="0"/>
              </a:rPr>
              <a:t>Text Here</a:t>
            </a:r>
          </a:p>
        </p:txBody>
      </p:sp>
    </p:spTree>
    <p:extLst>
      <p:ext uri="{BB962C8B-B14F-4D97-AF65-F5344CB8AC3E}">
        <p14:creationId xmlns:p14="http://schemas.microsoft.com/office/powerpoint/2010/main" val="23011101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0B7CD6D-C4E6-4E59-993D-2733C06FFD5E}"/>
              </a:ext>
            </a:extLst>
          </p:cNvPr>
          <p:cNvSpPr/>
          <p:nvPr/>
        </p:nvSpPr>
        <p:spPr>
          <a:xfrm>
            <a:off x="638629" y="480061"/>
            <a:ext cx="3947439" cy="630942"/>
          </a:xfrm>
          <a:prstGeom prst="rect">
            <a:avLst/>
          </a:prstGeom>
        </p:spPr>
        <p:txBody>
          <a:bodyPr wrap="square">
            <a:spAutoFit/>
          </a:bodyPr>
          <a:lstStyle/>
          <a:p>
            <a:r>
              <a:rPr lang="en-US" sz="3500" dirty="0">
                <a:latin typeface="Raleway Bold" panose="020B0803030101060003" pitchFamily="34" charset="0"/>
              </a:rPr>
              <a:t>Market </a:t>
            </a:r>
            <a:r>
              <a:rPr lang="en-US" sz="3500" dirty="0">
                <a:solidFill>
                  <a:schemeClr val="accent5"/>
                </a:solidFill>
                <a:latin typeface="Raleway Bold" panose="020B0803030101060003" pitchFamily="34" charset="0"/>
              </a:rPr>
              <a:t>Overview</a:t>
            </a:r>
          </a:p>
        </p:txBody>
      </p:sp>
      <p:sp>
        <p:nvSpPr>
          <p:cNvPr id="7" name="Freeform 5">
            <a:extLst>
              <a:ext uri="{FF2B5EF4-FFF2-40B4-BE49-F238E27FC236}">
                <a16:creationId xmlns:a16="http://schemas.microsoft.com/office/drawing/2014/main" id="{4497E5E0-7794-40CE-B012-2CC91D95E13F}"/>
              </a:ext>
            </a:extLst>
          </p:cNvPr>
          <p:cNvSpPr>
            <a:spLocks/>
          </p:cNvSpPr>
          <p:nvPr/>
        </p:nvSpPr>
        <p:spPr bwMode="auto">
          <a:xfrm>
            <a:off x="1949179" y="2077134"/>
            <a:ext cx="7759070" cy="1718698"/>
          </a:xfrm>
          <a:custGeom>
            <a:avLst/>
            <a:gdLst>
              <a:gd name="T0" fmla="*/ 0 w 5914"/>
              <a:gd name="T1" fmla="*/ 323 h 1310"/>
              <a:gd name="T2" fmla="*/ 5914 w 5914"/>
              <a:gd name="T3" fmla="*/ 0 h 1310"/>
              <a:gd name="T4" fmla="*/ 5914 w 5914"/>
              <a:gd name="T5" fmla="*/ 1310 h 1310"/>
              <a:gd name="T6" fmla="*/ 0 w 5914"/>
              <a:gd name="T7" fmla="*/ 987 h 1310"/>
              <a:gd name="T8" fmla="*/ 0 w 5914"/>
              <a:gd name="T9" fmla="*/ 323 h 1310"/>
            </a:gdLst>
            <a:ahLst/>
            <a:cxnLst>
              <a:cxn ang="0">
                <a:pos x="T0" y="T1"/>
              </a:cxn>
              <a:cxn ang="0">
                <a:pos x="T2" y="T3"/>
              </a:cxn>
              <a:cxn ang="0">
                <a:pos x="T4" y="T5"/>
              </a:cxn>
              <a:cxn ang="0">
                <a:pos x="T6" y="T7"/>
              </a:cxn>
              <a:cxn ang="0">
                <a:pos x="T8" y="T9"/>
              </a:cxn>
            </a:cxnLst>
            <a:rect l="0" t="0" r="r" b="b"/>
            <a:pathLst>
              <a:path w="5914" h="1310">
                <a:moveTo>
                  <a:pt x="0" y="323"/>
                </a:moveTo>
                <a:lnTo>
                  <a:pt x="5914" y="0"/>
                </a:lnTo>
                <a:lnTo>
                  <a:pt x="5914" y="1310"/>
                </a:lnTo>
                <a:lnTo>
                  <a:pt x="0" y="987"/>
                </a:lnTo>
                <a:lnTo>
                  <a:pt x="0" y="323"/>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 name="Oval 7">
            <a:extLst>
              <a:ext uri="{FF2B5EF4-FFF2-40B4-BE49-F238E27FC236}">
                <a16:creationId xmlns:a16="http://schemas.microsoft.com/office/drawing/2014/main" id="{5460F189-CCCE-4FA2-8B54-94CE2C8451FF}"/>
              </a:ext>
            </a:extLst>
          </p:cNvPr>
          <p:cNvSpPr/>
          <p:nvPr/>
        </p:nvSpPr>
        <p:spPr>
          <a:xfrm>
            <a:off x="8643185" y="1577539"/>
            <a:ext cx="2717889" cy="271788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588DCCD6-E26B-4C38-867B-03F79F1B5E80}"/>
              </a:ext>
            </a:extLst>
          </p:cNvPr>
          <p:cNvSpPr/>
          <p:nvPr/>
        </p:nvSpPr>
        <p:spPr>
          <a:xfrm>
            <a:off x="4522460" y="1813389"/>
            <a:ext cx="2246189" cy="224618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FC0F33F3-6EC7-4D6D-9D36-ED8CD1766154}"/>
              </a:ext>
            </a:extLst>
          </p:cNvPr>
          <p:cNvSpPr/>
          <p:nvPr/>
        </p:nvSpPr>
        <p:spPr>
          <a:xfrm>
            <a:off x="709100" y="2008306"/>
            <a:ext cx="1856355" cy="185635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row: Notched Right 11">
            <a:extLst>
              <a:ext uri="{FF2B5EF4-FFF2-40B4-BE49-F238E27FC236}">
                <a16:creationId xmlns:a16="http://schemas.microsoft.com/office/drawing/2014/main" id="{38194BB1-3B46-4C81-B9C9-5A9E005FF337}"/>
              </a:ext>
            </a:extLst>
          </p:cNvPr>
          <p:cNvSpPr/>
          <p:nvPr/>
        </p:nvSpPr>
        <p:spPr>
          <a:xfrm>
            <a:off x="3080826" y="2815047"/>
            <a:ext cx="450166" cy="276327"/>
          </a:xfrm>
          <a:prstGeom prst="notched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Notched Right 12">
            <a:extLst>
              <a:ext uri="{FF2B5EF4-FFF2-40B4-BE49-F238E27FC236}">
                <a16:creationId xmlns:a16="http://schemas.microsoft.com/office/drawing/2014/main" id="{71A99230-DEA4-44CE-A690-A7BCC6876BA7}"/>
              </a:ext>
            </a:extLst>
          </p:cNvPr>
          <p:cNvSpPr/>
          <p:nvPr/>
        </p:nvSpPr>
        <p:spPr>
          <a:xfrm>
            <a:off x="7469041" y="2815047"/>
            <a:ext cx="450166" cy="276327"/>
          </a:xfrm>
          <a:prstGeom prst="notched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7390C02E-9DF3-4043-A34D-8B68698EF6AC}"/>
              </a:ext>
            </a:extLst>
          </p:cNvPr>
          <p:cNvSpPr/>
          <p:nvPr/>
        </p:nvSpPr>
        <p:spPr>
          <a:xfrm>
            <a:off x="695032" y="5303176"/>
            <a:ext cx="2266017" cy="845296"/>
          </a:xfrm>
          <a:prstGeom prst="rect">
            <a:avLst/>
          </a:prstGeom>
        </p:spPr>
        <p:txBody>
          <a:bodyPr wrap="square">
            <a:spAutoFit/>
          </a:bodyPr>
          <a:lstStyle/>
          <a:p>
            <a:pPr algn="ct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There are many variations of passages of Lorem Ipsum available, but the majority have suffered alteration in some form.</a:t>
            </a:r>
          </a:p>
        </p:txBody>
      </p:sp>
      <p:cxnSp>
        <p:nvCxnSpPr>
          <p:cNvPr id="15" name="Straight Connector 14">
            <a:extLst>
              <a:ext uri="{FF2B5EF4-FFF2-40B4-BE49-F238E27FC236}">
                <a16:creationId xmlns:a16="http://schemas.microsoft.com/office/drawing/2014/main" id="{4B0DFD05-4F2A-4F73-A7E0-B6DEF955AA6C}"/>
              </a:ext>
            </a:extLst>
          </p:cNvPr>
          <p:cNvCxnSpPr/>
          <p:nvPr/>
        </p:nvCxnSpPr>
        <p:spPr>
          <a:xfrm>
            <a:off x="1645160" y="5163647"/>
            <a:ext cx="365760" cy="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2D557FBD-0BF4-4737-81C3-E88D166C6CAE}"/>
              </a:ext>
            </a:extLst>
          </p:cNvPr>
          <p:cNvSpPr/>
          <p:nvPr/>
        </p:nvSpPr>
        <p:spPr>
          <a:xfrm>
            <a:off x="1189852" y="4725957"/>
            <a:ext cx="1276376" cy="333809"/>
          </a:xfrm>
          <a:prstGeom prst="rect">
            <a:avLst/>
          </a:prstGeom>
        </p:spPr>
        <p:txBody>
          <a:bodyPr wrap="square">
            <a:spAutoFit/>
          </a:bodyPr>
          <a:lstStyle/>
          <a:p>
            <a:pPr algn="ctr">
              <a:lnSpc>
                <a:spcPts val="2000"/>
              </a:lnSpc>
            </a:pPr>
            <a:r>
              <a:rPr lang="en-US" sz="1600" dirty="0">
                <a:solidFill>
                  <a:schemeClr val="tx1">
                    <a:lumMod val="85000"/>
                    <a:lumOff val="15000"/>
                  </a:schemeClr>
                </a:solidFill>
                <a:latin typeface="Raleway Bold" panose="020B0803030101060003" pitchFamily="34" charset="0"/>
              </a:rPr>
              <a:t>Text Here</a:t>
            </a:r>
          </a:p>
        </p:txBody>
      </p:sp>
      <p:sp>
        <p:nvSpPr>
          <p:cNvPr id="19" name="Rectangle 18">
            <a:extLst>
              <a:ext uri="{FF2B5EF4-FFF2-40B4-BE49-F238E27FC236}">
                <a16:creationId xmlns:a16="http://schemas.microsoft.com/office/drawing/2014/main" id="{47764B8C-A6B8-43F1-9DB9-EA51E85C1E53}"/>
              </a:ext>
            </a:extLst>
          </p:cNvPr>
          <p:cNvSpPr/>
          <p:nvPr/>
        </p:nvSpPr>
        <p:spPr>
          <a:xfrm>
            <a:off x="4695705" y="5303176"/>
            <a:ext cx="2266017" cy="845296"/>
          </a:xfrm>
          <a:prstGeom prst="rect">
            <a:avLst/>
          </a:prstGeom>
        </p:spPr>
        <p:txBody>
          <a:bodyPr wrap="square">
            <a:spAutoFit/>
          </a:bodyPr>
          <a:lstStyle/>
          <a:p>
            <a:pPr algn="ct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There are many variations of passages of Lorem Ipsum available, but the majority have suffered alteration in some form.</a:t>
            </a:r>
          </a:p>
        </p:txBody>
      </p:sp>
      <p:cxnSp>
        <p:nvCxnSpPr>
          <p:cNvPr id="20" name="Straight Connector 19">
            <a:extLst>
              <a:ext uri="{FF2B5EF4-FFF2-40B4-BE49-F238E27FC236}">
                <a16:creationId xmlns:a16="http://schemas.microsoft.com/office/drawing/2014/main" id="{80578B7F-2FF6-43DC-AD78-898621DE22A7}"/>
              </a:ext>
            </a:extLst>
          </p:cNvPr>
          <p:cNvCxnSpPr/>
          <p:nvPr/>
        </p:nvCxnSpPr>
        <p:spPr>
          <a:xfrm>
            <a:off x="5645833" y="5163647"/>
            <a:ext cx="365760" cy="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55C6AED8-2EC9-48A9-BF32-1EA11276150D}"/>
              </a:ext>
            </a:extLst>
          </p:cNvPr>
          <p:cNvSpPr/>
          <p:nvPr/>
        </p:nvSpPr>
        <p:spPr>
          <a:xfrm>
            <a:off x="5190525" y="4725957"/>
            <a:ext cx="1276376" cy="333809"/>
          </a:xfrm>
          <a:prstGeom prst="rect">
            <a:avLst/>
          </a:prstGeom>
        </p:spPr>
        <p:txBody>
          <a:bodyPr wrap="square">
            <a:spAutoFit/>
          </a:bodyPr>
          <a:lstStyle/>
          <a:p>
            <a:pPr algn="ctr">
              <a:lnSpc>
                <a:spcPts val="2000"/>
              </a:lnSpc>
            </a:pPr>
            <a:r>
              <a:rPr lang="en-US" sz="1600" dirty="0">
                <a:solidFill>
                  <a:schemeClr val="tx1">
                    <a:lumMod val="85000"/>
                    <a:lumOff val="15000"/>
                  </a:schemeClr>
                </a:solidFill>
                <a:latin typeface="Raleway Bold" panose="020B0803030101060003" pitchFamily="34" charset="0"/>
              </a:rPr>
              <a:t>Text Here</a:t>
            </a:r>
          </a:p>
        </p:txBody>
      </p:sp>
      <p:sp>
        <p:nvSpPr>
          <p:cNvPr id="23" name="Rectangle 22">
            <a:extLst>
              <a:ext uri="{FF2B5EF4-FFF2-40B4-BE49-F238E27FC236}">
                <a16:creationId xmlns:a16="http://schemas.microsoft.com/office/drawing/2014/main" id="{1549DAF8-CA3C-4A46-A8B0-248A95463303}"/>
              </a:ext>
            </a:extLst>
          </p:cNvPr>
          <p:cNvSpPr/>
          <p:nvPr/>
        </p:nvSpPr>
        <p:spPr>
          <a:xfrm>
            <a:off x="9044315" y="5303176"/>
            <a:ext cx="2266017" cy="845296"/>
          </a:xfrm>
          <a:prstGeom prst="rect">
            <a:avLst/>
          </a:prstGeom>
        </p:spPr>
        <p:txBody>
          <a:bodyPr wrap="square">
            <a:spAutoFit/>
          </a:bodyPr>
          <a:lstStyle/>
          <a:p>
            <a:pPr algn="ct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There are many variations of passages of Lorem Ipsum available, but the majority have suffered alteration in some form.</a:t>
            </a:r>
          </a:p>
        </p:txBody>
      </p:sp>
      <p:cxnSp>
        <p:nvCxnSpPr>
          <p:cNvPr id="24" name="Straight Connector 23">
            <a:extLst>
              <a:ext uri="{FF2B5EF4-FFF2-40B4-BE49-F238E27FC236}">
                <a16:creationId xmlns:a16="http://schemas.microsoft.com/office/drawing/2014/main" id="{430D06DB-18E4-4AE3-94D3-F4C457E1C221}"/>
              </a:ext>
            </a:extLst>
          </p:cNvPr>
          <p:cNvCxnSpPr/>
          <p:nvPr/>
        </p:nvCxnSpPr>
        <p:spPr>
          <a:xfrm>
            <a:off x="9994443" y="5163647"/>
            <a:ext cx="365760" cy="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E7B59BAA-065C-4086-8BA5-054F4F2358AE}"/>
              </a:ext>
            </a:extLst>
          </p:cNvPr>
          <p:cNvSpPr/>
          <p:nvPr/>
        </p:nvSpPr>
        <p:spPr>
          <a:xfrm>
            <a:off x="9539135" y="4725957"/>
            <a:ext cx="1276376" cy="333809"/>
          </a:xfrm>
          <a:prstGeom prst="rect">
            <a:avLst/>
          </a:prstGeom>
        </p:spPr>
        <p:txBody>
          <a:bodyPr wrap="square">
            <a:spAutoFit/>
          </a:bodyPr>
          <a:lstStyle/>
          <a:p>
            <a:pPr algn="ctr">
              <a:lnSpc>
                <a:spcPts val="2000"/>
              </a:lnSpc>
            </a:pPr>
            <a:r>
              <a:rPr lang="en-US" sz="1600" dirty="0">
                <a:solidFill>
                  <a:schemeClr val="tx1">
                    <a:lumMod val="85000"/>
                    <a:lumOff val="15000"/>
                  </a:schemeClr>
                </a:solidFill>
                <a:latin typeface="Raleway Bold" panose="020B0803030101060003" pitchFamily="34" charset="0"/>
              </a:rPr>
              <a:t>Text Here</a:t>
            </a:r>
          </a:p>
        </p:txBody>
      </p:sp>
      <p:sp>
        <p:nvSpPr>
          <p:cNvPr id="26" name="Rectangle 25">
            <a:extLst>
              <a:ext uri="{FF2B5EF4-FFF2-40B4-BE49-F238E27FC236}">
                <a16:creationId xmlns:a16="http://schemas.microsoft.com/office/drawing/2014/main" id="{D251AA61-D59D-4ADE-B6F7-998B3948A34F}"/>
              </a:ext>
            </a:extLst>
          </p:cNvPr>
          <p:cNvSpPr/>
          <p:nvPr/>
        </p:nvSpPr>
        <p:spPr>
          <a:xfrm>
            <a:off x="999089" y="2513098"/>
            <a:ext cx="1276376" cy="846770"/>
          </a:xfrm>
          <a:prstGeom prst="rect">
            <a:avLst/>
          </a:prstGeom>
        </p:spPr>
        <p:txBody>
          <a:bodyPr wrap="square">
            <a:spAutoFit/>
          </a:bodyPr>
          <a:lstStyle/>
          <a:p>
            <a:pPr algn="ctr">
              <a:lnSpc>
                <a:spcPts val="2000"/>
              </a:lnSpc>
            </a:pPr>
            <a:r>
              <a:rPr lang="en-US" sz="1400" dirty="0">
                <a:solidFill>
                  <a:schemeClr val="bg1"/>
                </a:solidFill>
                <a:latin typeface="Roboto" panose="02000000000000000000" pitchFamily="2" charset="0"/>
                <a:ea typeface="Roboto" panose="02000000000000000000" pitchFamily="2" charset="0"/>
                <a:cs typeface="Roboto" panose="02000000000000000000" pitchFamily="2" charset="0"/>
              </a:rPr>
              <a:t>Total Available Market</a:t>
            </a:r>
          </a:p>
        </p:txBody>
      </p:sp>
      <p:sp>
        <p:nvSpPr>
          <p:cNvPr id="28" name="Rectangle 27">
            <a:extLst>
              <a:ext uri="{FF2B5EF4-FFF2-40B4-BE49-F238E27FC236}">
                <a16:creationId xmlns:a16="http://schemas.microsoft.com/office/drawing/2014/main" id="{EF6CBF8C-DD6A-4B68-8EE3-FF6AC19F7C86}"/>
              </a:ext>
            </a:extLst>
          </p:cNvPr>
          <p:cNvSpPr/>
          <p:nvPr/>
        </p:nvSpPr>
        <p:spPr>
          <a:xfrm>
            <a:off x="5007366" y="2499030"/>
            <a:ext cx="1276376" cy="1037207"/>
          </a:xfrm>
          <a:prstGeom prst="rect">
            <a:avLst/>
          </a:prstGeom>
        </p:spPr>
        <p:txBody>
          <a:bodyPr wrap="square">
            <a:spAutoFit/>
          </a:bodyPr>
          <a:lstStyle/>
          <a:p>
            <a:pPr algn="ctr">
              <a:lnSpc>
                <a:spcPts val="2500"/>
              </a:lnSpc>
            </a:pPr>
            <a:r>
              <a:rPr lang="en-US" sz="2000" dirty="0">
                <a:solidFill>
                  <a:schemeClr val="bg1"/>
                </a:solidFill>
                <a:latin typeface="Roboto" panose="02000000000000000000" pitchFamily="2" charset="0"/>
                <a:ea typeface="Roboto" panose="02000000000000000000" pitchFamily="2" charset="0"/>
                <a:cs typeface="Roboto" panose="02000000000000000000" pitchFamily="2" charset="0"/>
              </a:rPr>
              <a:t>Servicing Available Market</a:t>
            </a:r>
          </a:p>
        </p:txBody>
      </p:sp>
      <p:sp>
        <p:nvSpPr>
          <p:cNvPr id="29" name="Rectangle 28">
            <a:extLst>
              <a:ext uri="{FF2B5EF4-FFF2-40B4-BE49-F238E27FC236}">
                <a16:creationId xmlns:a16="http://schemas.microsoft.com/office/drawing/2014/main" id="{A28138D7-084E-47DB-A00B-888F51AC3E30}"/>
              </a:ext>
            </a:extLst>
          </p:cNvPr>
          <p:cNvSpPr/>
          <p:nvPr/>
        </p:nvSpPr>
        <p:spPr>
          <a:xfrm>
            <a:off x="9250558" y="2537586"/>
            <a:ext cx="1590720" cy="861774"/>
          </a:xfrm>
          <a:prstGeom prst="rect">
            <a:avLst/>
          </a:prstGeom>
        </p:spPr>
        <p:txBody>
          <a:bodyPr wrap="square">
            <a:spAutoFit/>
          </a:bodyPr>
          <a:lstStyle/>
          <a:p>
            <a:pPr algn="ctr">
              <a:lnSpc>
                <a:spcPts val="3000"/>
              </a:lnSpc>
            </a:pPr>
            <a:r>
              <a:rPr lang="en-US" sz="3000" dirty="0">
                <a:solidFill>
                  <a:schemeClr val="bg1"/>
                </a:solidFill>
                <a:latin typeface="Roboto" panose="02000000000000000000" pitchFamily="2" charset="0"/>
                <a:ea typeface="Roboto" panose="02000000000000000000" pitchFamily="2" charset="0"/>
                <a:cs typeface="Roboto" panose="02000000000000000000" pitchFamily="2" charset="0"/>
              </a:rPr>
              <a:t>Market Share</a:t>
            </a:r>
          </a:p>
        </p:txBody>
      </p:sp>
    </p:spTree>
    <p:extLst>
      <p:ext uri="{BB962C8B-B14F-4D97-AF65-F5344CB8AC3E}">
        <p14:creationId xmlns:p14="http://schemas.microsoft.com/office/powerpoint/2010/main" val="10207713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06541AD-2275-40AA-8077-B56D9007EF23}"/>
              </a:ext>
            </a:extLst>
          </p:cNvPr>
          <p:cNvSpPr/>
          <p:nvPr/>
        </p:nvSpPr>
        <p:spPr>
          <a:xfrm>
            <a:off x="638629" y="480061"/>
            <a:ext cx="2906429" cy="630942"/>
          </a:xfrm>
          <a:prstGeom prst="rect">
            <a:avLst/>
          </a:prstGeom>
        </p:spPr>
        <p:txBody>
          <a:bodyPr wrap="square">
            <a:spAutoFit/>
          </a:bodyPr>
          <a:lstStyle/>
          <a:p>
            <a:r>
              <a:rPr lang="en-US" sz="3500" dirty="0">
                <a:latin typeface="Raleway Bold" panose="020B0803030101060003" pitchFamily="34" charset="0"/>
              </a:rPr>
              <a:t>Market </a:t>
            </a:r>
            <a:r>
              <a:rPr lang="en-US" sz="3500" dirty="0">
                <a:solidFill>
                  <a:schemeClr val="accent5"/>
                </a:solidFill>
                <a:latin typeface="Raleway Bold" panose="020B0803030101060003" pitchFamily="34" charset="0"/>
              </a:rPr>
              <a:t>Size</a:t>
            </a:r>
          </a:p>
        </p:txBody>
      </p:sp>
      <p:sp>
        <p:nvSpPr>
          <p:cNvPr id="3" name="Rectangle 2">
            <a:extLst>
              <a:ext uri="{FF2B5EF4-FFF2-40B4-BE49-F238E27FC236}">
                <a16:creationId xmlns:a16="http://schemas.microsoft.com/office/drawing/2014/main" id="{F567F1B3-EA58-448B-83CC-8156AA681FF4}"/>
              </a:ext>
            </a:extLst>
          </p:cNvPr>
          <p:cNvSpPr/>
          <p:nvPr/>
        </p:nvSpPr>
        <p:spPr>
          <a:xfrm>
            <a:off x="1979303" y="2270612"/>
            <a:ext cx="2765753" cy="652936"/>
          </a:xfrm>
          <a:prstGeom prst="rect">
            <a:avLst/>
          </a:prstGeom>
        </p:spPr>
        <p:txBody>
          <a:bodyPr wrap="square">
            <a:spAutoFit/>
          </a:bodyPr>
          <a:lstStyle/>
          <a:p>
            <a:pP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There are many variations of passages of Lorem Ipsum available, but the majority have suffered alteration in some form.</a:t>
            </a:r>
          </a:p>
        </p:txBody>
      </p:sp>
      <p:sp>
        <p:nvSpPr>
          <p:cNvPr id="4" name="Rectangle 3">
            <a:extLst>
              <a:ext uri="{FF2B5EF4-FFF2-40B4-BE49-F238E27FC236}">
                <a16:creationId xmlns:a16="http://schemas.microsoft.com/office/drawing/2014/main" id="{D6DB58FB-08B0-484A-9CD2-99B998170BBF}"/>
              </a:ext>
            </a:extLst>
          </p:cNvPr>
          <p:cNvSpPr/>
          <p:nvPr/>
        </p:nvSpPr>
        <p:spPr>
          <a:xfrm>
            <a:off x="1979303" y="1894599"/>
            <a:ext cx="1276376" cy="333809"/>
          </a:xfrm>
          <a:prstGeom prst="rect">
            <a:avLst/>
          </a:prstGeom>
        </p:spPr>
        <p:txBody>
          <a:bodyPr wrap="square">
            <a:spAutoFit/>
          </a:bodyPr>
          <a:lstStyle/>
          <a:p>
            <a:pPr>
              <a:lnSpc>
                <a:spcPts val="2000"/>
              </a:lnSpc>
            </a:pPr>
            <a:r>
              <a:rPr lang="en-US" sz="1600" dirty="0">
                <a:solidFill>
                  <a:schemeClr val="tx1">
                    <a:lumMod val="85000"/>
                    <a:lumOff val="15000"/>
                  </a:schemeClr>
                </a:solidFill>
                <a:latin typeface="Raleway Bold" panose="020B0803030101060003" pitchFamily="34" charset="0"/>
              </a:rPr>
              <a:t>Text Here</a:t>
            </a:r>
          </a:p>
        </p:txBody>
      </p:sp>
      <p:sp>
        <p:nvSpPr>
          <p:cNvPr id="17" name="Rectangle: Rounded Corners 16">
            <a:extLst>
              <a:ext uri="{FF2B5EF4-FFF2-40B4-BE49-F238E27FC236}">
                <a16:creationId xmlns:a16="http://schemas.microsoft.com/office/drawing/2014/main" id="{4B078245-2AD9-4918-94D4-42D939B50B07}"/>
              </a:ext>
            </a:extLst>
          </p:cNvPr>
          <p:cNvSpPr/>
          <p:nvPr/>
        </p:nvSpPr>
        <p:spPr>
          <a:xfrm>
            <a:off x="759655" y="3255692"/>
            <a:ext cx="4360985" cy="1501727"/>
          </a:xfrm>
          <a:prstGeom prst="roundRect">
            <a:avLst>
              <a:gd name="adj" fmla="val 1058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8CED8C95-A596-4E2D-883A-D19FC7091A0E}"/>
              </a:ext>
            </a:extLst>
          </p:cNvPr>
          <p:cNvSpPr/>
          <p:nvPr/>
        </p:nvSpPr>
        <p:spPr>
          <a:xfrm>
            <a:off x="1979303" y="3891131"/>
            <a:ext cx="2765753" cy="652936"/>
          </a:xfrm>
          <a:prstGeom prst="rect">
            <a:avLst/>
          </a:prstGeom>
        </p:spPr>
        <p:txBody>
          <a:bodyPr wrap="square">
            <a:spAutoFit/>
          </a:bodyPr>
          <a:lstStyle/>
          <a:p>
            <a:pPr>
              <a:lnSpc>
                <a:spcPts val="1500"/>
              </a:lnSpc>
            </a:pPr>
            <a:r>
              <a:rPr lang="en-US" sz="1000" dirty="0">
                <a:solidFill>
                  <a:schemeClr val="bg1"/>
                </a:solidFill>
                <a:latin typeface="Roboto" panose="02000000000000000000" pitchFamily="2" charset="0"/>
                <a:ea typeface="Roboto" panose="02000000000000000000" pitchFamily="2" charset="0"/>
                <a:cs typeface="Roboto" panose="02000000000000000000" pitchFamily="2" charset="0"/>
              </a:rPr>
              <a:t>There are many variations of passages of Lorem Ipsum available, but the majority have suffered alteration in some form.</a:t>
            </a:r>
          </a:p>
        </p:txBody>
      </p:sp>
      <p:sp>
        <p:nvSpPr>
          <p:cNvPr id="19" name="Rectangle 18">
            <a:extLst>
              <a:ext uri="{FF2B5EF4-FFF2-40B4-BE49-F238E27FC236}">
                <a16:creationId xmlns:a16="http://schemas.microsoft.com/office/drawing/2014/main" id="{65F8E182-948D-4722-AF7F-03D828152731}"/>
              </a:ext>
            </a:extLst>
          </p:cNvPr>
          <p:cNvSpPr/>
          <p:nvPr/>
        </p:nvSpPr>
        <p:spPr>
          <a:xfrm>
            <a:off x="1979303" y="3515118"/>
            <a:ext cx="1276376" cy="333809"/>
          </a:xfrm>
          <a:prstGeom prst="rect">
            <a:avLst/>
          </a:prstGeom>
        </p:spPr>
        <p:txBody>
          <a:bodyPr wrap="square">
            <a:spAutoFit/>
          </a:bodyPr>
          <a:lstStyle/>
          <a:p>
            <a:pPr>
              <a:lnSpc>
                <a:spcPts val="2000"/>
              </a:lnSpc>
            </a:pPr>
            <a:r>
              <a:rPr lang="en-US" sz="1600" dirty="0">
                <a:solidFill>
                  <a:schemeClr val="bg1"/>
                </a:solidFill>
                <a:latin typeface="Raleway Bold" panose="020B0803030101060003" pitchFamily="34" charset="0"/>
              </a:rPr>
              <a:t>Text Here</a:t>
            </a:r>
          </a:p>
        </p:txBody>
      </p:sp>
      <p:sp>
        <p:nvSpPr>
          <p:cNvPr id="21" name="Rectangle: Rounded Corners 20">
            <a:extLst>
              <a:ext uri="{FF2B5EF4-FFF2-40B4-BE49-F238E27FC236}">
                <a16:creationId xmlns:a16="http://schemas.microsoft.com/office/drawing/2014/main" id="{501D8FB2-C948-4ECA-9785-48FB56F83AC0}"/>
              </a:ext>
            </a:extLst>
          </p:cNvPr>
          <p:cNvSpPr/>
          <p:nvPr/>
        </p:nvSpPr>
        <p:spPr>
          <a:xfrm>
            <a:off x="759655" y="4876212"/>
            <a:ext cx="4360985" cy="1501727"/>
          </a:xfrm>
          <a:prstGeom prst="roundRect">
            <a:avLst>
              <a:gd name="adj" fmla="val 1058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12A46E02-1536-4B02-B9B7-B1447C9F55FF}"/>
              </a:ext>
            </a:extLst>
          </p:cNvPr>
          <p:cNvSpPr/>
          <p:nvPr/>
        </p:nvSpPr>
        <p:spPr>
          <a:xfrm>
            <a:off x="1979303" y="5511651"/>
            <a:ext cx="2765753" cy="652936"/>
          </a:xfrm>
          <a:prstGeom prst="rect">
            <a:avLst/>
          </a:prstGeom>
        </p:spPr>
        <p:txBody>
          <a:bodyPr wrap="square">
            <a:spAutoFit/>
          </a:bodyPr>
          <a:lstStyle/>
          <a:p>
            <a:pP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There are many variations of passages of Lorem Ipsum available, but the majority have suffered alteration in some form.</a:t>
            </a:r>
          </a:p>
        </p:txBody>
      </p:sp>
      <p:sp>
        <p:nvSpPr>
          <p:cNvPr id="23" name="Rectangle 22">
            <a:extLst>
              <a:ext uri="{FF2B5EF4-FFF2-40B4-BE49-F238E27FC236}">
                <a16:creationId xmlns:a16="http://schemas.microsoft.com/office/drawing/2014/main" id="{B7ABF3DB-E9EB-4017-A185-B23677FDC4F1}"/>
              </a:ext>
            </a:extLst>
          </p:cNvPr>
          <p:cNvSpPr/>
          <p:nvPr/>
        </p:nvSpPr>
        <p:spPr>
          <a:xfrm>
            <a:off x="1979303" y="5135638"/>
            <a:ext cx="1276376" cy="333809"/>
          </a:xfrm>
          <a:prstGeom prst="rect">
            <a:avLst/>
          </a:prstGeom>
        </p:spPr>
        <p:txBody>
          <a:bodyPr wrap="square">
            <a:spAutoFit/>
          </a:bodyPr>
          <a:lstStyle/>
          <a:p>
            <a:pPr>
              <a:lnSpc>
                <a:spcPts val="2000"/>
              </a:lnSpc>
            </a:pPr>
            <a:r>
              <a:rPr lang="en-US" sz="1600" dirty="0">
                <a:solidFill>
                  <a:schemeClr val="tx1">
                    <a:lumMod val="85000"/>
                    <a:lumOff val="15000"/>
                  </a:schemeClr>
                </a:solidFill>
                <a:latin typeface="Raleway Bold" panose="020B0803030101060003" pitchFamily="34" charset="0"/>
              </a:rPr>
              <a:t>Text Here</a:t>
            </a:r>
          </a:p>
        </p:txBody>
      </p:sp>
      <p:sp>
        <p:nvSpPr>
          <p:cNvPr id="24" name="Oval 23">
            <a:extLst>
              <a:ext uri="{FF2B5EF4-FFF2-40B4-BE49-F238E27FC236}">
                <a16:creationId xmlns:a16="http://schemas.microsoft.com/office/drawing/2014/main" id="{7F0F1A1D-9D6F-4CD6-81D1-CD26E7542889}"/>
              </a:ext>
            </a:extLst>
          </p:cNvPr>
          <p:cNvSpPr/>
          <p:nvPr/>
        </p:nvSpPr>
        <p:spPr>
          <a:xfrm>
            <a:off x="6572037" y="3725706"/>
            <a:ext cx="2207132" cy="220713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A4CD4F46-9D8B-4199-8944-286DD884A5A6}"/>
              </a:ext>
            </a:extLst>
          </p:cNvPr>
          <p:cNvSpPr/>
          <p:nvPr/>
        </p:nvSpPr>
        <p:spPr>
          <a:xfrm>
            <a:off x="8966894" y="3725706"/>
            <a:ext cx="2207132" cy="220713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CD6348A6-1CE3-4BAE-9E8D-2BE85DB21CB6}"/>
              </a:ext>
            </a:extLst>
          </p:cNvPr>
          <p:cNvSpPr/>
          <p:nvPr/>
        </p:nvSpPr>
        <p:spPr>
          <a:xfrm>
            <a:off x="7796040" y="1741367"/>
            <a:ext cx="2207132" cy="220713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7E6E90A5-A684-4CF0-A1F6-15D9F86CE7D6}"/>
              </a:ext>
            </a:extLst>
          </p:cNvPr>
          <p:cNvSpPr/>
          <p:nvPr/>
        </p:nvSpPr>
        <p:spPr>
          <a:xfrm>
            <a:off x="8426831" y="2448669"/>
            <a:ext cx="945550" cy="412934"/>
          </a:xfrm>
          <a:prstGeom prst="rect">
            <a:avLst/>
          </a:prstGeom>
        </p:spPr>
        <p:txBody>
          <a:bodyPr wrap="square">
            <a:spAutoFit/>
          </a:bodyPr>
          <a:lstStyle/>
          <a:p>
            <a:pPr algn="ctr">
              <a:lnSpc>
                <a:spcPts val="2500"/>
              </a:lnSpc>
            </a:pPr>
            <a:r>
              <a:rPr lang="en-US" sz="2400" dirty="0">
                <a:solidFill>
                  <a:schemeClr val="bg1"/>
                </a:solidFill>
                <a:latin typeface="Roboto" panose="02000000000000000000" pitchFamily="2" charset="0"/>
                <a:ea typeface="Roboto" panose="02000000000000000000" pitchFamily="2" charset="0"/>
                <a:cs typeface="Roboto" panose="02000000000000000000" pitchFamily="2" charset="0"/>
              </a:rPr>
              <a:t>$10</a:t>
            </a:r>
          </a:p>
        </p:txBody>
      </p:sp>
      <p:sp>
        <p:nvSpPr>
          <p:cNvPr id="30" name="Rectangle 29">
            <a:extLst>
              <a:ext uri="{FF2B5EF4-FFF2-40B4-BE49-F238E27FC236}">
                <a16:creationId xmlns:a16="http://schemas.microsoft.com/office/drawing/2014/main" id="{3F350AFE-6689-4267-88FD-BF8DB99BA1D6}"/>
              </a:ext>
            </a:extLst>
          </p:cNvPr>
          <p:cNvSpPr/>
          <p:nvPr/>
        </p:nvSpPr>
        <p:spPr>
          <a:xfrm>
            <a:off x="8248812" y="2883116"/>
            <a:ext cx="1301588" cy="412934"/>
          </a:xfrm>
          <a:prstGeom prst="rect">
            <a:avLst/>
          </a:prstGeom>
        </p:spPr>
        <p:txBody>
          <a:bodyPr wrap="square">
            <a:spAutoFit/>
          </a:bodyPr>
          <a:lstStyle/>
          <a:p>
            <a:pPr algn="ctr">
              <a:lnSpc>
                <a:spcPts val="2500"/>
              </a:lnSpc>
            </a:pPr>
            <a:r>
              <a:rPr lang="en-US" sz="2400" dirty="0">
                <a:solidFill>
                  <a:schemeClr val="bg1"/>
                </a:solidFill>
                <a:latin typeface="Roboto" panose="02000000000000000000" pitchFamily="2" charset="0"/>
                <a:ea typeface="Roboto" panose="02000000000000000000" pitchFamily="2" charset="0"/>
                <a:cs typeface="Roboto" panose="02000000000000000000" pitchFamily="2" charset="0"/>
              </a:rPr>
              <a:t>Million</a:t>
            </a:r>
          </a:p>
        </p:txBody>
      </p:sp>
      <p:sp>
        <p:nvSpPr>
          <p:cNvPr id="31" name="Rectangle 30">
            <a:extLst>
              <a:ext uri="{FF2B5EF4-FFF2-40B4-BE49-F238E27FC236}">
                <a16:creationId xmlns:a16="http://schemas.microsoft.com/office/drawing/2014/main" id="{B5CC996A-A4A1-4E1F-BD2A-C194E5775EBA}"/>
              </a:ext>
            </a:extLst>
          </p:cNvPr>
          <p:cNvSpPr/>
          <p:nvPr/>
        </p:nvSpPr>
        <p:spPr>
          <a:xfrm>
            <a:off x="7189604" y="4417453"/>
            <a:ext cx="945550" cy="412934"/>
          </a:xfrm>
          <a:prstGeom prst="rect">
            <a:avLst/>
          </a:prstGeom>
        </p:spPr>
        <p:txBody>
          <a:bodyPr wrap="square">
            <a:spAutoFit/>
          </a:bodyPr>
          <a:lstStyle/>
          <a:p>
            <a:pPr algn="ctr">
              <a:lnSpc>
                <a:spcPts val="2500"/>
              </a:lnSpc>
            </a:pPr>
            <a:r>
              <a:rPr lang="en-US" sz="2400" dirty="0">
                <a:solidFill>
                  <a:schemeClr val="bg1"/>
                </a:solidFill>
                <a:latin typeface="Roboto" panose="02000000000000000000" pitchFamily="2" charset="0"/>
                <a:ea typeface="Roboto" panose="02000000000000000000" pitchFamily="2" charset="0"/>
                <a:cs typeface="Roboto" panose="02000000000000000000" pitchFamily="2" charset="0"/>
              </a:rPr>
              <a:t>$80</a:t>
            </a:r>
          </a:p>
        </p:txBody>
      </p:sp>
      <p:sp>
        <p:nvSpPr>
          <p:cNvPr id="32" name="Rectangle 31">
            <a:extLst>
              <a:ext uri="{FF2B5EF4-FFF2-40B4-BE49-F238E27FC236}">
                <a16:creationId xmlns:a16="http://schemas.microsoft.com/office/drawing/2014/main" id="{DF47920C-2283-471B-AB1A-16332618A4A0}"/>
              </a:ext>
            </a:extLst>
          </p:cNvPr>
          <p:cNvSpPr/>
          <p:nvPr/>
        </p:nvSpPr>
        <p:spPr>
          <a:xfrm>
            <a:off x="7011585" y="4851900"/>
            <a:ext cx="1301588" cy="412934"/>
          </a:xfrm>
          <a:prstGeom prst="rect">
            <a:avLst/>
          </a:prstGeom>
        </p:spPr>
        <p:txBody>
          <a:bodyPr wrap="square">
            <a:spAutoFit/>
          </a:bodyPr>
          <a:lstStyle/>
          <a:p>
            <a:pPr algn="ctr">
              <a:lnSpc>
                <a:spcPts val="2500"/>
              </a:lnSpc>
            </a:pPr>
            <a:r>
              <a:rPr lang="en-US" sz="2400" dirty="0">
                <a:solidFill>
                  <a:schemeClr val="bg1"/>
                </a:solidFill>
                <a:latin typeface="Roboto" panose="02000000000000000000" pitchFamily="2" charset="0"/>
                <a:ea typeface="Roboto" panose="02000000000000000000" pitchFamily="2" charset="0"/>
                <a:cs typeface="Roboto" panose="02000000000000000000" pitchFamily="2" charset="0"/>
              </a:rPr>
              <a:t>Million</a:t>
            </a:r>
          </a:p>
        </p:txBody>
      </p:sp>
      <p:sp>
        <p:nvSpPr>
          <p:cNvPr id="33" name="Rectangle 32">
            <a:extLst>
              <a:ext uri="{FF2B5EF4-FFF2-40B4-BE49-F238E27FC236}">
                <a16:creationId xmlns:a16="http://schemas.microsoft.com/office/drawing/2014/main" id="{1B26DEF0-89F7-4707-A6B6-2CD47B8913B9}"/>
              </a:ext>
            </a:extLst>
          </p:cNvPr>
          <p:cNvSpPr/>
          <p:nvPr/>
        </p:nvSpPr>
        <p:spPr>
          <a:xfrm>
            <a:off x="9614174" y="4417453"/>
            <a:ext cx="945550" cy="412934"/>
          </a:xfrm>
          <a:prstGeom prst="rect">
            <a:avLst/>
          </a:prstGeom>
        </p:spPr>
        <p:txBody>
          <a:bodyPr wrap="square">
            <a:spAutoFit/>
          </a:bodyPr>
          <a:lstStyle/>
          <a:p>
            <a:pPr algn="ctr">
              <a:lnSpc>
                <a:spcPts val="2500"/>
              </a:lnSpc>
            </a:pPr>
            <a:r>
              <a:rPr lang="en-US" sz="2400" dirty="0">
                <a:solidFill>
                  <a:schemeClr val="bg1"/>
                </a:solidFill>
                <a:latin typeface="Roboto" panose="02000000000000000000" pitchFamily="2" charset="0"/>
                <a:ea typeface="Roboto" panose="02000000000000000000" pitchFamily="2" charset="0"/>
                <a:cs typeface="Roboto" panose="02000000000000000000" pitchFamily="2" charset="0"/>
              </a:rPr>
              <a:t>$120</a:t>
            </a:r>
          </a:p>
        </p:txBody>
      </p:sp>
      <p:sp>
        <p:nvSpPr>
          <p:cNvPr id="34" name="Rectangle 33">
            <a:extLst>
              <a:ext uri="{FF2B5EF4-FFF2-40B4-BE49-F238E27FC236}">
                <a16:creationId xmlns:a16="http://schemas.microsoft.com/office/drawing/2014/main" id="{3ACD5691-6D05-472D-B2B3-FA5E486B8C5C}"/>
              </a:ext>
            </a:extLst>
          </p:cNvPr>
          <p:cNvSpPr/>
          <p:nvPr/>
        </p:nvSpPr>
        <p:spPr>
          <a:xfrm>
            <a:off x="9436155" y="4851900"/>
            <a:ext cx="1301588" cy="412934"/>
          </a:xfrm>
          <a:prstGeom prst="rect">
            <a:avLst/>
          </a:prstGeom>
        </p:spPr>
        <p:txBody>
          <a:bodyPr wrap="square">
            <a:spAutoFit/>
          </a:bodyPr>
          <a:lstStyle/>
          <a:p>
            <a:pPr algn="ctr">
              <a:lnSpc>
                <a:spcPts val="2500"/>
              </a:lnSpc>
            </a:pPr>
            <a:r>
              <a:rPr lang="en-US" sz="2400" dirty="0">
                <a:solidFill>
                  <a:schemeClr val="bg1"/>
                </a:solidFill>
                <a:latin typeface="Roboto" panose="02000000000000000000" pitchFamily="2" charset="0"/>
                <a:ea typeface="Roboto" panose="02000000000000000000" pitchFamily="2" charset="0"/>
                <a:cs typeface="Roboto" panose="02000000000000000000" pitchFamily="2" charset="0"/>
              </a:rPr>
              <a:t>Million</a:t>
            </a:r>
          </a:p>
        </p:txBody>
      </p:sp>
      <p:sp>
        <p:nvSpPr>
          <p:cNvPr id="35" name="Freeform 55">
            <a:extLst>
              <a:ext uri="{FF2B5EF4-FFF2-40B4-BE49-F238E27FC236}">
                <a16:creationId xmlns:a16="http://schemas.microsoft.com/office/drawing/2014/main" id="{33F3A8FF-D9E5-4784-9B83-2E4DB8702947}"/>
              </a:ext>
            </a:extLst>
          </p:cNvPr>
          <p:cNvSpPr>
            <a:spLocks noEditPoints="1"/>
          </p:cNvSpPr>
          <p:nvPr/>
        </p:nvSpPr>
        <p:spPr bwMode="auto">
          <a:xfrm>
            <a:off x="1091021" y="3782972"/>
            <a:ext cx="449976" cy="447164"/>
          </a:xfrm>
          <a:custGeom>
            <a:avLst/>
            <a:gdLst>
              <a:gd name="T0" fmla="*/ 117 w 160"/>
              <a:gd name="T1" fmla="*/ 99 h 159"/>
              <a:gd name="T2" fmla="*/ 111 w 160"/>
              <a:gd name="T3" fmla="*/ 82 h 159"/>
              <a:gd name="T4" fmla="*/ 104 w 160"/>
              <a:gd name="T5" fmla="*/ 84 h 159"/>
              <a:gd name="T6" fmla="*/ 114 w 160"/>
              <a:gd name="T7" fmla="*/ 115 h 159"/>
              <a:gd name="T8" fmla="*/ 96 w 160"/>
              <a:gd name="T9" fmla="*/ 111 h 159"/>
              <a:gd name="T10" fmla="*/ 104 w 160"/>
              <a:gd name="T11" fmla="*/ 128 h 159"/>
              <a:gd name="T12" fmla="*/ 111 w 160"/>
              <a:gd name="T13" fmla="*/ 126 h 159"/>
              <a:gd name="T14" fmla="*/ 99 w 160"/>
              <a:gd name="T15" fmla="*/ 95 h 159"/>
              <a:gd name="T16" fmla="*/ 125 w 160"/>
              <a:gd name="T17" fmla="*/ 68 h 159"/>
              <a:gd name="T18" fmla="*/ 141 w 160"/>
              <a:gd name="T19" fmla="*/ 105 h 159"/>
              <a:gd name="T20" fmla="*/ 139 w 160"/>
              <a:gd name="T21" fmla="*/ 126 h 159"/>
              <a:gd name="T22" fmla="*/ 141 w 160"/>
              <a:gd name="T23" fmla="*/ 82 h 159"/>
              <a:gd name="T24" fmla="*/ 111 w 160"/>
              <a:gd name="T25" fmla="*/ 65 h 159"/>
              <a:gd name="T26" fmla="*/ 72 w 160"/>
              <a:gd name="T27" fmla="*/ 105 h 159"/>
              <a:gd name="T28" fmla="*/ 70 w 160"/>
              <a:gd name="T29" fmla="*/ 86 h 159"/>
              <a:gd name="T30" fmla="*/ 89 w 160"/>
              <a:gd name="T31" fmla="*/ 142 h 159"/>
              <a:gd name="T32" fmla="*/ 91 w 160"/>
              <a:gd name="T33" fmla="*/ 136 h 159"/>
              <a:gd name="T34" fmla="*/ 99 w 160"/>
              <a:gd name="T35" fmla="*/ 142 h 159"/>
              <a:gd name="T36" fmla="*/ 102 w 160"/>
              <a:gd name="T37" fmla="*/ 140 h 159"/>
              <a:gd name="T38" fmla="*/ 128 w 160"/>
              <a:gd name="T39" fmla="*/ 52 h 159"/>
              <a:gd name="T40" fmla="*/ 102 w 160"/>
              <a:gd name="T41" fmla="*/ 23 h 159"/>
              <a:gd name="T42" fmla="*/ 14 w 160"/>
              <a:gd name="T43" fmla="*/ 0 h 159"/>
              <a:gd name="T44" fmla="*/ 40 w 160"/>
              <a:gd name="T45" fmla="*/ 29 h 159"/>
              <a:gd name="T46" fmla="*/ 32 w 160"/>
              <a:gd name="T47" fmla="*/ 45 h 159"/>
              <a:gd name="T48" fmla="*/ 17 w 160"/>
              <a:gd name="T49" fmla="*/ 83 h 159"/>
              <a:gd name="T50" fmla="*/ 22 w 160"/>
              <a:gd name="T51" fmla="*/ 117 h 159"/>
              <a:gd name="T52" fmla="*/ 68 w 160"/>
              <a:gd name="T53" fmla="*/ 143 h 159"/>
              <a:gd name="T54" fmla="*/ 121 w 160"/>
              <a:gd name="T55" fmla="*/ 53 h 159"/>
              <a:gd name="T56" fmla="*/ 128 w 160"/>
              <a:gd name="T57" fmla="*/ 45 h 159"/>
              <a:gd name="T58" fmla="*/ 51 w 160"/>
              <a:gd name="T59" fmla="*/ 29 h 159"/>
              <a:gd name="T60" fmla="*/ 6 w 160"/>
              <a:gd name="T61" fmla="*/ 14 h 159"/>
              <a:gd name="T62" fmla="*/ 99 w 160"/>
              <a:gd name="T63" fmla="*/ 14 h 159"/>
              <a:gd name="T64" fmla="*/ 32 w 160"/>
              <a:gd name="T65" fmla="*/ 52 h 159"/>
              <a:gd name="T66" fmla="*/ 32 w 160"/>
              <a:gd name="T67" fmla="*/ 68 h 159"/>
              <a:gd name="T68" fmla="*/ 32 w 160"/>
              <a:gd name="T69" fmla="*/ 75 h 159"/>
              <a:gd name="T70" fmla="*/ 32 w 160"/>
              <a:gd name="T71" fmla="*/ 91 h 159"/>
              <a:gd name="T72" fmla="*/ 32 w 160"/>
              <a:gd name="T73" fmla="*/ 97 h 159"/>
              <a:gd name="T74" fmla="*/ 54 w 160"/>
              <a:gd name="T75" fmla="*/ 114 h 159"/>
              <a:gd name="T76" fmla="*/ 32 w 160"/>
              <a:gd name="T77" fmla="*/ 97 h 159"/>
              <a:gd name="T78" fmla="*/ 32 w 160"/>
              <a:gd name="T79" fmla="*/ 120 h 159"/>
              <a:gd name="T80" fmla="*/ 32 w 160"/>
              <a:gd name="T81" fmla="*/ 136 h 159"/>
              <a:gd name="T82" fmla="*/ 107 w 160"/>
              <a:gd name="T83" fmla="*/ 58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0" h="159">
                <a:moveTo>
                  <a:pt x="107" y="90"/>
                </a:moveTo>
                <a:cubicBezTo>
                  <a:pt x="111" y="90"/>
                  <a:pt x="114" y="92"/>
                  <a:pt x="114" y="95"/>
                </a:cubicBezTo>
                <a:cubicBezTo>
                  <a:pt x="114" y="97"/>
                  <a:pt x="115" y="99"/>
                  <a:pt x="117" y="99"/>
                </a:cubicBezTo>
                <a:cubicBezTo>
                  <a:pt x="119" y="99"/>
                  <a:pt x="120" y="97"/>
                  <a:pt x="120" y="95"/>
                </a:cubicBezTo>
                <a:cubicBezTo>
                  <a:pt x="120" y="90"/>
                  <a:pt x="115" y="86"/>
                  <a:pt x="111" y="84"/>
                </a:cubicBezTo>
                <a:cubicBezTo>
                  <a:pt x="111" y="82"/>
                  <a:pt x="111" y="82"/>
                  <a:pt x="111" y="82"/>
                </a:cubicBezTo>
                <a:cubicBezTo>
                  <a:pt x="111" y="81"/>
                  <a:pt x="109" y="79"/>
                  <a:pt x="107" y="79"/>
                </a:cubicBezTo>
                <a:cubicBezTo>
                  <a:pt x="106" y="79"/>
                  <a:pt x="104" y="81"/>
                  <a:pt x="104" y="82"/>
                </a:cubicBezTo>
                <a:cubicBezTo>
                  <a:pt x="104" y="84"/>
                  <a:pt x="104" y="84"/>
                  <a:pt x="104" y="84"/>
                </a:cubicBezTo>
                <a:cubicBezTo>
                  <a:pt x="97" y="86"/>
                  <a:pt x="94" y="90"/>
                  <a:pt x="94" y="95"/>
                </a:cubicBezTo>
                <a:cubicBezTo>
                  <a:pt x="94" y="103"/>
                  <a:pt x="99" y="108"/>
                  <a:pt x="107" y="108"/>
                </a:cubicBezTo>
                <a:cubicBezTo>
                  <a:pt x="111" y="108"/>
                  <a:pt x="114" y="111"/>
                  <a:pt x="114" y="115"/>
                </a:cubicBezTo>
                <a:cubicBezTo>
                  <a:pt x="114" y="118"/>
                  <a:pt x="111" y="120"/>
                  <a:pt x="107" y="120"/>
                </a:cubicBezTo>
                <a:cubicBezTo>
                  <a:pt x="102" y="120"/>
                  <a:pt x="99" y="118"/>
                  <a:pt x="99" y="115"/>
                </a:cubicBezTo>
                <a:cubicBezTo>
                  <a:pt x="99" y="113"/>
                  <a:pt x="99" y="111"/>
                  <a:pt x="96" y="111"/>
                </a:cubicBezTo>
                <a:cubicBezTo>
                  <a:pt x="94" y="111"/>
                  <a:pt x="94" y="113"/>
                  <a:pt x="94" y="115"/>
                </a:cubicBezTo>
                <a:cubicBezTo>
                  <a:pt x="94" y="120"/>
                  <a:pt x="97" y="124"/>
                  <a:pt x="104" y="126"/>
                </a:cubicBezTo>
                <a:cubicBezTo>
                  <a:pt x="104" y="128"/>
                  <a:pt x="104" y="128"/>
                  <a:pt x="104" y="128"/>
                </a:cubicBezTo>
                <a:cubicBezTo>
                  <a:pt x="104" y="129"/>
                  <a:pt x="106" y="131"/>
                  <a:pt x="107" y="131"/>
                </a:cubicBezTo>
                <a:cubicBezTo>
                  <a:pt x="109" y="131"/>
                  <a:pt x="111" y="129"/>
                  <a:pt x="111" y="128"/>
                </a:cubicBezTo>
                <a:cubicBezTo>
                  <a:pt x="111" y="126"/>
                  <a:pt x="111" y="126"/>
                  <a:pt x="111" y="126"/>
                </a:cubicBezTo>
                <a:cubicBezTo>
                  <a:pt x="115" y="124"/>
                  <a:pt x="120" y="120"/>
                  <a:pt x="120" y="115"/>
                </a:cubicBezTo>
                <a:cubicBezTo>
                  <a:pt x="120" y="107"/>
                  <a:pt x="114" y="102"/>
                  <a:pt x="107" y="102"/>
                </a:cubicBezTo>
                <a:cubicBezTo>
                  <a:pt x="102" y="102"/>
                  <a:pt x="99" y="99"/>
                  <a:pt x="99" y="95"/>
                </a:cubicBezTo>
                <a:cubicBezTo>
                  <a:pt x="99" y="92"/>
                  <a:pt x="102" y="90"/>
                  <a:pt x="107" y="90"/>
                </a:cubicBezTo>
                <a:close/>
                <a:moveTo>
                  <a:pt x="141" y="82"/>
                </a:moveTo>
                <a:cubicBezTo>
                  <a:pt x="136" y="78"/>
                  <a:pt x="131" y="71"/>
                  <a:pt x="125" y="68"/>
                </a:cubicBezTo>
                <a:cubicBezTo>
                  <a:pt x="124" y="68"/>
                  <a:pt x="122" y="68"/>
                  <a:pt x="120" y="70"/>
                </a:cubicBezTo>
                <a:cubicBezTo>
                  <a:pt x="120" y="71"/>
                  <a:pt x="120" y="73"/>
                  <a:pt x="122" y="74"/>
                </a:cubicBezTo>
                <a:cubicBezTo>
                  <a:pt x="133" y="79"/>
                  <a:pt x="141" y="92"/>
                  <a:pt x="141" y="105"/>
                </a:cubicBezTo>
                <a:cubicBezTo>
                  <a:pt x="141" y="111"/>
                  <a:pt x="139" y="116"/>
                  <a:pt x="137" y="121"/>
                </a:cubicBezTo>
                <a:cubicBezTo>
                  <a:pt x="136" y="123"/>
                  <a:pt x="136" y="124"/>
                  <a:pt x="137" y="126"/>
                </a:cubicBezTo>
                <a:cubicBezTo>
                  <a:pt x="139" y="126"/>
                  <a:pt x="139" y="126"/>
                  <a:pt x="139" y="126"/>
                </a:cubicBezTo>
                <a:cubicBezTo>
                  <a:pt x="141" y="126"/>
                  <a:pt x="142" y="126"/>
                  <a:pt x="142" y="124"/>
                </a:cubicBezTo>
                <a:cubicBezTo>
                  <a:pt x="145" y="118"/>
                  <a:pt x="147" y="111"/>
                  <a:pt x="147" y="105"/>
                </a:cubicBezTo>
                <a:cubicBezTo>
                  <a:pt x="147" y="97"/>
                  <a:pt x="145" y="90"/>
                  <a:pt x="141" y="82"/>
                </a:cubicBezTo>
                <a:close/>
                <a:moveTo>
                  <a:pt x="111" y="71"/>
                </a:moveTo>
                <a:cubicBezTo>
                  <a:pt x="113" y="71"/>
                  <a:pt x="115" y="70"/>
                  <a:pt x="115" y="68"/>
                </a:cubicBezTo>
                <a:cubicBezTo>
                  <a:pt x="115" y="67"/>
                  <a:pt x="113" y="65"/>
                  <a:pt x="111" y="65"/>
                </a:cubicBezTo>
                <a:cubicBezTo>
                  <a:pt x="110" y="65"/>
                  <a:pt x="108" y="67"/>
                  <a:pt x="108" y="68"/>
                </a:cubicBezTo>
                <a:cubicBezTo>
                  <a:pt x="108" y="70"/>
                  <a:pt x="110" y="71"/>
                  <a:pt x="111" y="71"/>
                </a:cubicBezTo>
                <a:close/>
                <a:moveTo>
                  <a:pt x="72" y="105"/>
                </a:moveTo>
                <a:cubicBezTo>
                  <a:pt x="72" y="100"/>
                  <a:pt x="73" y="94"/>
                  <a:pt x="76" y="89"/>
                </a:cubicBezTo>
                <a:cubicBezTo>
                  <a:pt x="76" y="87"/>
                  <a:pt x="76" y="86"/>
                  <a:pt x="75" y="84"/>
                </a:cubicBezTo>
                <a:cubicBezTo>
                  <a:pt x="73" y="84"/>
                  <a:pt x="72" y="84"/>
                  <a:pt x="70" y="86"/>
                </a:cubicBezTo>
                <a:cubicBezTo>
                  <a:pt x="67" y="92"/>
                  <a:pt x="65" y="99"/>
                  <a:pt x="65" y="105"/>
                </a:cubicBezTo>
                <a:cubicBezTo>
                  <a:pt x="65" y="113"/>
                  <a:pt x="68" y="121"/>
                  <a:pt x="72" y="128"/>
                </a:cubicBezTo>
                <a:cubicBezTo>
                  <a:pt x="76" y="134"/>
                  <a:pt x="83" y="139"/>
                  <a:pt x="89" y="142"/>
                </a:cubicBezTo>
                <a:cubicBezTo>
                  <a:pt x="89" y="142"/>
                  <a:pt x="89" y="142"/>
                  <a:pt x="91" y="142"/>
                </a:cubicBezTo>
                <a:cubicBezTo>
                  <a:pt x="91" y="142"/>
                  <a:pt x="92" y="142"/>
                  <a:pt x="92" y="140"/>
                </a:cubicBezTo>
                <a:cubicBezTo>
                  <a:pt x="94" y="139"/>
                  <a:pt x="92" y="137"/>
                  <a:pt x="91" y="136"/>
                </a:cubicBezTo>
                <a:cubicBezTo>
                  <a:pt x="80" y="131"/>
                  <a:pt x="72" y="118"/>
                  <a:pt x="72" y="105"/>
                </a:cubicBezTo>
                <a:close/>
                <a:moveTo>
                  <a:pt x="102" y="140"/>
                </a:moveTo>
                <a:cubicBezTo>
                  <a:pt x="101" y="140"/>
                  <a:pt x="99" y="140"/>
                  <a:pt x="99" y="142"/>
                </a:cubicBezTo>
                <a:cubicBezTo>
                  <a:pt x="99" y="145"/>
                  <a:pt x="101" y="145"/>
                  <a:pt x="102" y="145"/>
                </a:cubicBezTo>
                <a:cubicBezTo>
                  <a:pt x="104" y="145"/>
                  <a:pt x="105" y="145"/>
                  <a:pt x="105" y="144"/>
                </a:cubicBezTo>
                <a:cubicBezTo>
                  <a:pt x="105" y="140"/>
                  <a:pt x="104" y="140"/>
                  <a:pt x="102" y="140"/>
                </a:cubicBezTo>
                <a:close/>
                <a:moveTo>
                  <a:pt x="121" y="53"/>
                </a:moveTo>
                <a:cubicBezTo>
                  <a:pt x="120" y="53"/>
                  <a:pt x="120" y="52"/>
                  <a:pt x="120" y="52"/>
                </a:cubicBezTo>
                <a:cubicBezTo>
                  <a:pt x="128" y="52"/>
                  <a:pt x="128" y="52"/>
                  <a:pt x="128" y="52"/>
                </a:cubicBezTo>
                <a:cubicBezTo>
                  <a:pt x="136" y="52"/>
                  <a:pt x="142" y="45"/>
                  <a:pt x="142" y="37"/>
                </a:cubicBezTo>
                <a:cubicBezTo>
                  <a:pt x="142" y="29"/>
                  <a:pt x="136" y="23"/>
                  <a:pt x="128" y="23"/>
                </a:cubicBezTo>
                <a:cubicBezTo>
                  <a:pt x="102" y="23"/>
                  <a:pt x="102" y="23"/>
                  <a:pt x="102" y="23"/>
                </a:cubicBezTo>
                <a:cubicBezTo>
                  <a:pt x="104" y="19"/>
                  <a:pt x="105" y="18"/>
                  <a:pt x="105" y="14"/>
                </a:cubicBezTo>
                <a:cubicBezTo>
                  <a:pt x="105" y="6"/>
                  <a:pt x="99" y="0"/>
                  <a:pt x="91" y="0"/>
                </a:cubicBezTo>
                <a:cubicBezTo>
                  <a:pt x="14" y="0"/>
                  <a:pt x="14" y="0"/>
                  <a:pt x="14" y="0"/>
                </a:cubicBezTo>
                <a:cubicBezTo>
                  <a:pt x="6" y="0"/>
                  <a:pt x="0" y="6"/>
                  <a:pt x="0" y="14"/>
                </a:cubicBezTo>
                <a:cubicBezTo>
                  <a:pt x="0" y="23"/>
                  <a:pt x="6" y="29"/>
                  <a:pt x="14" y="29"/>
                </a:cubicBezTo>
                <a:cubicBezTo>
                  <a:pt x="40" y="29"/>
                  <a:pt x="40" y="29"/>
                  <a:pt x="40" y="29"/>
                </a:cubicBezTo>
                <a:cubicBezTo>
                  <a:pt x="38" y="31"/>
                  <a:pt x="36" y="34"/>
                  <a:pt x="36" y="37"/>
                </a:cubicBezTo>
                <a:cubicBezTo>
                  <a:pt x="36" y="40"/>
                  <a:pt x="38" y="42"/>
                  <a:pt x="40" y="45"/>
                </a:cubicBezTo>
                <a:cubicBezTo>
                  <a:pt x="32" y="45"/>
                  <a:pt x="32" y="45"/>
                  <a:pt x="32" y="45"/>
                </a:cubicBezTo>
                <a:cubicBezTo>
                  <a:pt x="24" y="45"/>
                  <a:pt x="17" y="52"/>
                  <a:pt x="17" y="60"/>
                </a:cubicBezTo>
                <a:cubicBezTo>
                  <a:pt x="17" y="65"/>
                  <a:pt x="19" y="68"/>
                  <a:pt x="22" y="71"/>
                </a:cubicBezTo>
                <a:cubicBezTo>
                  <a:pt x="19" y="73"/>
                  <a:pt x="17" y="78"/>
                  <a:pt x="17" y="83"/>
                </a:cubicBezTo>
                <a:cubicBezTo>
                  <a:pt x="17" y="88"/>
                  <a:pt x="19" y="91"/>
                  <a:pt x="22" y="94"/>
                </a:cubicBezTo>
                <a:cubicBezTo>
                  <a:pt x="19" y="96"/>
                  <a:pt x="17" y="101"/>
                  <a:pt x="17" y="105"/>
                </a:cubicBezTo>
                <a:cubicBezTo>
                  <a:pt x="17" y="110"/>
                  <a:pt x="19" y="114"/>
                  <a:pt x="22" y="117"/>
                </a:cubicBezTo>
                <a:cubicBezTo>
                  <a:pt x="19" y="118"/>
                  <a:pt x="17" y="123"/>
                  <a:pt x="17" y="128"/>
                </a:cubicBezTo>
                <a:cubicBezTo>
                  <a:pt x="17" y="136"/>
                  <a:pt x="24" y="143"/>
                  <a:pt x="32" y="143"/>
                </a:cubicBezTo>
                <a:cubicBezTo>
                  <a:pt x="68" y="143"/>
                  <a:pt x="68" y="143"/>
                  <a:pt x="68" y="143"/>
                </a:cubicBezTo>
                <a:cubicBezTo>
                  <a:pt x="78" y="153"/>
                  <a:pt x="91" y="159"/>
                  <a:pt x="107" y="159"/>
                </a:cubicBezTo>
                <a:cubicBezTo>
                  <a:pt x="136" y="159"/>
                  <a:pt x="160" y="135"/>
                  <a:pt x="160" y="105"/>
                </a:cubicBezTo>
                <a:cubicBezTo>
                  <a:pt x="160" y="81"/>
                  <a:pt x="144" y="60"/>
                  <a:pt x="121" y="53"/>
                </a:cubicBezTo>
                <a:close/>
                <a:moveTo>
                  <a:pt x="128" y="29"/>
                </a:moveTo>
                <a:cubicBezTo>
                  <a:pt x="132" y="29"/>
                  <a:pt x="136" y="32"/>
                  <a:pt x="136" y="37"/>
                </a:cubicBezTo>
                <a:cubicBezTo>
                  <a:pt x="136" y="40"/>
                  <a:pt x="132" y="45"/>
                  <a:pt x="128" y="45"/>
                </a:cubicBezTo>
                <a:cubicBezTo>
                  <a:pt x="51" y="45"/>
                  <a:pt x="51" y="45"/>
                  <a:pt x="51" y="45"/>
                </a:cubicBezTo>
                <a:cubicBezTo>
                  <a:pt x="46" y="45"/>
                  <a:pt x="43" y="40"/>
                  <a:pt x="43" y="37"/>
                </a:cubicBezTo>
                <a:cubicBezTo>
                  <a:pt x="43" y="32"/>
                  <a:pt x="46" y="29"/>
                  <a:pt x="51" y="29"/>
                </a:cubicBezTo>
                <a:lnTo>
                  <a:pt x="128" y="29"/>
                </a:lnTo>
                <a:close/>
                <a:moveTo>
                  <a:pt x="14" y="23"/>
                </a:moveTo>
                <a:cubicBezTo>
                  <a:pt x="9" y="23"/>
                  <a:pt x="6" y="18"/>
                  <a:pt x="6" y="14"/>
                </a:cubicBezTo>
                <a:cubicBezTo>
                  <a:pt x="6" y="10"/>
                  <a:pt x="9" y="6"/>
                  <a:pt x="14" y="6"/>
                </a:cubicBezTo>
                <a:cubicBezTo>
                  <a:pt x="91" y="6"/>
                  <a:pt x="91" y="6"/>
                  <a:pt x="91" y="6"/>
                </a:cubicBezTo>
                <a:cubicBezTo>
                  <a:pt x="96" y="6"/>
                  <a:pt x="99" y="10"/>
                  <a:pt x="99" y="14"/>
                </a:cubicBezTo>
                <a:cubicBezTo>
                  <a:pt x="99" y="18"/>
                  <a:pt x="96" y="23"/>
                  <a:pt x="91" y="23"/>
                </a:cubicBezTo>
                <a:lnTo>
                  <a:pt x="14" y="23"/>
                </a:lnTo>
                <a:close/>
                <a:moveTo>
                  <a:pt x="32" y="52"/>
                </a:moveTo>
                <a:cubicBezTo>
                  <a:pt x="107" y="52"/>
                  <a:pt x="107" y="52"/>
                  <a:pt x="107" y="52"/>
                </a:cubicBezTo>
                <a:cubicBezTo>
                  <a:pt x="92" y="52"/>
                  <a:pt x="78" y="58"/>
                  <a:pt x="68" y="68"/>
                </a:cubicBezTo>
                <a:cubicBezTo>
                  <a:pt x="32" y="68"/>
                  <a:pt x="32" y="68"/>
                  <a:pt x="32" y="68"/>
                </a:cubicBezTo>
                <a:cubicBezTo>
                  <a:pt x="27" y="68"/>
                  <a:pt x="24" y="65"/>
                  <a:pt x="24" y="60"/>
                </a:cubicBezTo>
                <a:cubicBezTo>
                  <a:pt x="24" y="55"/>
                  <a:pt x="27" y="52"/>
                  <a:pt x="32" y="52"/>
                </a:cubicBezTo>
                <a:close/>
                <a:moveTo>
                  <a:pt x="32" y="75"/>
                </a:moveTo>
                <a:cubicBezTo>
                  <a:pt x="64" y="75"/>
                  <a:pt x="64" y="75"/>
                  <a:pt x="64" y="75"/>
                </a:cubicBezTo>
                <a:cubicBezTo>
                  <a:pt x="60" y="79"/>
                  <a:pt x="57" y="84"/>
                  <a:pt x="56" y="91"/>
                </a:cubicBezTo>
                <a:cubicBezTo>
                  <a:pt x="32" y="91"/>
                  <a:pt x="32" y="91"/>
                  <a:pt x="32" y="91"/>
                </a:cubicBezTo>
                <a:cubicBezTo>
                  <a:pt x="27" y="91"/>
                  <a:pt x="24" y="88"/>
                  <a:pt x="24" y="83"/>
                </a:cubicBezTo>
                <a:cubicBezTo>
                  <a:pt x="24" y="78"/>
                  <a:pt x="27" y="75"/>
                  <a:pt x="32" y="75"/>
                </a:cubicBezTo>
                <a:close/>
                <a:moveTo>
                  <a:pt x="32" y="97"/>
                </a:moveTo>
                <a:cubicBezTo>
                  <a:pt x="54" y="97"/>
                  <a:pt x="54" y="97"/>
                  <a:pt x="54" y="97"/>
                </a:cubicBezTo>
                <a:cubicBezTo>
                  <a:pt x="54" y="99"/>
                  <a:pt x="54" y="102"/>
                  <a:pt x="54" y="105"/>
                </a:cubicBezTo>
                <a:cubicBezTo>
                  <a:pt x="54" y="109"/>
                  <a:pt x="54" y="110"/>
                  <a:pt x="54" y="114"/>
                </a:cubicBezTo>
                <a:cubicBezTo>
                  <a:pt x="32" y="114"/>
                  <a:pt x="32" y="114"/>
                  <a:pt x="32" y="114"/>
                </a:cubicBezTo>
                <a:cubicBezTo>
                  <a:pt x="27" y="114"/>
                  <a:pt x="24" y="110"/>
                  <a:pt x="24" y="105"/>
                </a:cubicBezTo>
                <a:cubicBezTo>
                  <a:pt x="24" y="101"/>
                  <a:pt x="27" y="97"/>
                  <a:pt x="32" y="97"/>
                </a:cubicBezTo>
                <a:close/>
                <a:moveTo>
                  <a:pt x="32" y="136"/>
                </a:moveTo>
                <a:cubicBezTo>
                  <a:pt x="27" y="136"/>
                  <a:pt x="24" y="133"/>
                  <a:pt x="24" y="128"/>
                </a:cubicBezTo>
                <a:cubicBezTo>
                  <a:pt x="24" y="123"/>
                  <a:pt x="27" y="120"/>
                  <a:pt x="32" y="120"/>
                </a:cubicBezTo>
                <a:cubicBezTo>
                  <a:pt x="56" y="120"/>
                  <a:pt x="56" y="120"/>
                  <a:pt x="56" y="120"/>
                </a:cubicBezTo>
                <a:cubicBezTo>
                  <a:pt x="57" y="125"/>
                  <a:pt x="59" y="131"/>
                  <a:pt x="62" y="136"/>
                </a:cubicBezTo>
                <a:lnTo>
                  <a:pt x="32" y="136"/>
                </a:lnTo>
                <a:close/>
                <a:moveTo>
                  <a:pt x="107" y="153"/>
                </a:moveTo>
                <a:cubicBezTo>
                  <a:pt x="81" y="153"/>
                  <a:pt x="60" y="131"/>
                  <a:pt x="60" y="105"/>
                </a:cubicBezTo>
                <a:cubicBezTo>
                  <a:pt x="60" y="79"/>
                  <a:pt x="81" y="58"/>
                  <a:pt x="107" y="58"/>
                </a:cubicBezTo>
                <a:cubicBezTo>
                  <a:pt x="132" y="58"/>
                  <a:pt x="153" y="79"/>
                  <a:pt x="153" y="105"/>
                </a:cubicBezTo>
                <a:cubicBezTo>
                  <a:pt x="153" y="131"/>
                  <a:pt x="132" y="153"/>
                  <a:pt x="107" y="15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36" name="Freeform 91">
            <a:extLst>
              <a:ext uri="{FF2B5EF4-FFF2-40B4-BE49-F238E27FC236}">
                <a16:creationId xmlns:a16="http://schemas.microsoft.com/office/drawing/2014/main" id="{69032729-2544-456D-9845-C44078B1031F}"/>
              </a:ext>
            </a:extLst>
          </p:cNvPr>
          <p:cNvSpPr>
            <a:spLocks noEditPoints="1"/>
          </p:cNvSpPr>
          <p:nvPr/>
        </p:nvSpPr>
        <p:spPr bwMode="auto">
          <a:xfrm>
            <a:off x="1116331" y="5402087"/>
            <a:ext cx="399356" cy="449976"/>
          </a:xfrm>
          <a:custGeom>
            <a:avLst/>
            <a:gdLst>
              <a:gd name="T0" fmla="*/ 72 w 142"/>
              <a:gd name="T1" fmla="*/ 87 h 160"/>
              <a:gd name="T2" fmla="*/ 64 w 142"/>
              <a:gd name="T3" fmla="*/ 79 h 160"/>
              <a:gd name="T4" fmla="*/ 70 w 142"/>
              <a:gd name="T5" fmla="*/ 92 h 160"/>
              <a:gd name="T6" fmla="*/ 72 w 142"/>
              <a:gd name="T7" fmla="*/ 98 h 160"/>
              <a:gd name="T8" fmla="*/ 75 w 142"/>
              <a:gd name="T9" fmla="*/ 93 h 160"/>
              <a:gd name="T10" fmla="*/ 73 w 142"/>
              <a:gd name="T11" fmla="*/ 70 h 160"/>
              <a:gd name="T12" fmla="*/ 73 w 142"/>
              <a:gd name="T13" fmla="*/ 58 h 160"/>
              <a:gd name="T14" fmla="*/ 81 w 142"/>
              <a:gd name="T15" fmla="*/ 67 h 160"/>
              <a:gd name="T16" fmla="*/ 75 w 142"/>
              <a:gd name="T17" fmla="*/ 53 h 160"/>
              <a:gd name="T18" fmla="*/ 72 w 142"/>
              <a:gd name="T19" fmla="*/ 48 h 160"/>
              <a:gd name="T20" fmla="*/ 70 w 142"/>
              <a:gd name="T21" fmla="*/ 54 h 160"/>
              <a:gd name="T22" fmla="*/ 73 w 142"/>
              <a:gd name="T23" fmla="*/ 76 h 160"/>
              <a:gd name="T24" fmla="*/ 73 w 142"/>
              <a:gd name="T25" fmla="*/ 88 h 160"/>
              <a:gd name="T26" fmla="*/ 124 w 142"/>
              <a:gd name="T27" fmla="*/ 118 h 160"/>
              <a:gd name="T28" fmla="*/ 89 w 142"/>
              <a:gd name="T29" fmla="*/ 119 h 160"/>
              <a:gd name="T30" fmla="*/ 61 w 142"/>
              <a:gd name="T31" fmla="*/ 116 h 160"/>
              <a:gd name="T32" fmla="*/ 28 w 142"/>
              <a:gd name="T33" fmla="*/ 115 h 160"/>
              <a:gd name="T34" fmla="*/ 25 w 142"/>
              <a:gd name="T35" fmla="*/ 108 h 160"/>
              <a:gd name="T36" fmla="*/ 2 w 142"/>
              <a:gd name="T37" fmla="*/ 110 h 160"/>
              <a:gd name="T38" fmla="*/ 3 w 142"/>
              <a:gd name="T39" fmla="*/ 158 h 160"/>
              <a:gd name="T40" fmla="*/ 24 w 142"/>
              <a:gd name="T41" fmla="*/ 159 h 160"/>
              <a:gd name="T42" fmla="*/ 27 w 142"/>
              <a:gd name="T43" fmla="*/ 154 h 160"/>
              <a:gd name="T44" fmla="*/ 39 w 142"/>
              <a:gd name="T45" fmla="*/ 150 h 160"/>
              <a:gd name="T46" fmla="*/ 71 w 142"/>
              <a:gd name="T47" fmla="*/ 159 h 160"/>
              <a:gd name="T48" fmla="*/ 93 w 142"/>
              <a:gd name="T49" fmla="*/ 157 h 160"/>
              <a:gd name="T50" fmla="*/ 140 w 142"/>
              <a:gd name="T51" fmla="*/ 127 h 160"/>
              <a:gd name="T52" fmla="*/ 21 w 142"/>
              <a:gd name="T53" fmla="*/ 153 h 160"/>
              <a:gd name="T54" fmla="*/ 7 w 142"/>
              <a:gd name="T55" fmla="*/ 113 h 160"/>
              <a:gd name="T56" fmla="*/ 21 w 142"/>
              <a:gd name="T57" fmla="*/ 153 h 160"/>
              <a:gd name="T58" fmla="*/ 73 w 142"/>
              <a:gd name="T59" fmla="*/ 154 h 160"/>
              <a:gd name="T60" fmla="*/ 30 w 142"/>
              <a:gd name="T61" fmla="*/ 146 h 160"/>
              <a:gd name="T62" fmla="*/ 28 w 142"/>
              <a:gd name="T63" fmla="*/ 121 h 160"/>
              <a:gd name="T64" fmla="*/ 59 w 142"/>
              <a:gd name="T65" fmla="*/ 121 h 160"/>
              <a:gd name="T66" fmla="*/ 89 w 142"/>
              <a:gd name="T67" fmla="*/ 124 h 160"/>
              <a:gd name="T68" fmla="*/ 71 w 142"/>
              <a:gd name="T69" fmla="*/ 132 h 160"/>
              <a:gd name="T70" fmla="*/ 71 w 142"/>
              <a:gd name="T71" fmla="*/ 138 h 160"/>
              <a:gd name="T72" fmla="*/ 102 w 142"/>
              <a:gd name="T73" fmla="*/ 138 h 160"/>
              <a:gd name="T74" fmla="*/ 105 w 142"/>
              <a:gd name="T75" fmla="*/ 132 h 160"/>
              <a:gd name="T76" fmla="*/ 126 w 142"/>
              <a:gd name="T77" fmla="*/ 122 h 160"/>
              <a:gd name="T78" fmla="*/ 91 w 142"/>
              <a:gd name="T79" fmla="*/ 152 h 160"/>
              <a:gd name="T80" fmla="*/ 111 w 142"/>
              <a:gd name="T81" fmla="*/ 73 h 160"/>
              <a:gd name="T82" fmla="*/ 35 w 142"/>
              <a:gd name="T83" fmla="*/ 73 h 160"/>
              <a:gd name="T84" fmla="*/ 73 w 142"/>
              <a:gd name="T85" fmla="*/ 40 h 160"/>
              <a:gd name="T86" fmla="*/ 73 w 142"/>
              <a:gd name="T87" fmla="*/ 106 h 160"/>
              <a:gd name="T88" fmla="*/ 73 w 142"/>
              <a:gd name="T89" fmla="*/ 40 h 160"/>
              <a:gd name="T90" fmla="*/ 75 w 142"/>
              <a:gd name="T91" fmla="*/ 28 h 160"/>
              <a:gd name="T92" fmla="*/ 73 w 142"/>
              <a:gd name="T93" fmla="*/ 0 h 160"/>
              <a:gd name="T94" fmla="*/ 70 w 142"/>
              <a:gd name="T95" fmla="*/ 28 h 160"/>
              <a:gd name="T96" fmla="*/ 92 w 142"/>
              <a:gd name="T97" fmla="*/ 30 h 160"/>
              <a:gd name="T98" fmla="*/ 95 w 142"/>
              <a:gd name="T99" fmla="*/ 16 h 160"/>
              <a:gd name="T100" fmla="*/ 90 w 142"/>
              <a:gd name="T101" fmla="*/ 16 h 160"/>
              <a:gd name="T102" fmla="*/ 92 w 142"/>
              <a:gd name="T103" fmla="*/ 30 h 160"/>
              <a:gd name="T104" fmla="*/ 56 w 142"/>
              <a:gd name="T105" fmla="*/ 28 h 160"/>
              <a:gd name="T106" fmla="*/ 53 w 142"/>
              <a:gd name="T107" fmla="*/ 13 h 160"/>
              <a:gd name="T108" fmla="*/ 50 w 142"/>
              <a:gd name="T109" fmla="*/ 2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2" h="160">
                <a:moveTo>
                  <a:pt x="73" y="88"/>
                </a:moveTo>
                <a:cubicBezTo>
                  <a:pt x="73" y="87"/>
                  <a:pt x="72" y="87"/>
                  <a:pt x="72" y="87"/>
                </a:cubicBezTo>
                <a:cubicBezTo>
                  <a:pt x="69" y="87"/>
                  <a:pt x="67" y="85"/>
                  <a:pt x="67" y="82"/>
                </a:cubicBezTo>
                <a:cubicBezTo>
                  <a:pt x="67" y="80"/>
                  <a:pt x="66" y="79"/>
                  <a:pt x="64" y="79"/>
                </a:cubicBezTo>
                <a:cubicBezTo>
                  <a:pt x="63" y="79"/>
                  <a:pt x="61" y="80"/>
                  <a:pt x="61" y="82"/>
                </a:cubicBezTo>
                <a:cubicBezTo>
                  <a:pt x="61" y="87"/>
                  <a:pt x="65" y="91"/>
                  <a:pt x="70" y="92"/>
                </a:cubicBezTo>
                <a:cubicBezTo>
                  <a:pt x="70" y="95"/>
                  <a:pt x="70" y="95"/>
                  <a:pt x="70" y="95"/>
                </a:cubicBezTo>
                <a:cubicBezTo>
                  <a:pt x="70" y="96"/>
                  <a:pt x="71" y="98"/>
                  <a:pt x="72" y="98"/>
                </a:cubicBezTo>
                <a:cubicBezTo>
                  <a:pt x="74" y="98"/>
                  <a:pt x="75" y="96"/>
                  <a:pt x="75" y="95"/>
                </a:cubicBezTo>
                <a:cubicBezTo>
                  <a:pt x="75" y="93"/>
                  <a:pt x="75" y="93"/>
                  <a:pt x="75" y="93"/>
                </a:cubicBezTo>
                <a:cubicBezTo>
                  <a:pt x="81" y="91"/>
                  <a:pt x="84" y="86"/>
                  <a:pt x="84" y="80"/>
                </a:cubicBezTo>
                <a:cubicBezTo>
                  <a:pt x="83" y="75"/>
                  <a:pt x="78" y="70"/>
                  <a:pt x="73" y="70"/>
                </a:cubicBezTo>
                <a:cubicBezTo>
                  <a:pt x="69" y="70"/>
                  <a:pt x="67" y="68"/>
                  <a:pt x="67" y="64"/>
                </a:cubicBezTo>
                <a:cubicBezTo>
                  <a:pt x="67" y="61"/>
                  <a:pt x="69" y="58"/>
                  <a:pt x="73" y="58"/>
                </a:cubicBezTo>
                <a:cubicBezTo>
                  <a:pt x="76" y="58"/>
                  <a:pt x="79" y="61"/>
                  <a:pt x="79" y="64"/>
                </a:cubicBezTo>
                <a:cubicBezTo>
                  <a:pt x="79" y="66"/>
                  <a:pt x="80" y="67"/>
                  <a:pt x="81" y="67"/>
                </a:cubicBezTo>
                <a:cubicBezTo>
                  <a:pt x="83" y="67"/>
                  <a:pt x="84" y="66"/>
                  <a:pt x="84" y="64"/>
                </a:cubicBezTo>
                <a:cubicBezTo>
                  <a:pt x="84" y="59"/>
                  <a:pt x="80" y="55"/>
                  <a:pt x="75" y="53"/>
                </a:cubicBezTo>
                <a:cubicBezTo>
                  <a:pt x="75" y="51"/>
                  <a:pt x="75" y="51"/>
                  <a:pt x="75" y="51"/>
                </a:cubicBezTo>
                <a:cubicBezTo>
                  <a:pt x="75" y="50"/>
                  <a:pt x="74" y="48"/>
                  <a:pt x="72" y="48"/>
                </a:cubicBezTo>
                <a:cubicBezTo>
                  <a:pt x="71" y="48"/>
                  <a:pt x="70" y="50"/>
                  <a:pt x="70" y="51"/>
                </a:cubicBezTo>
                <a:cubicBezTo>
                  <a:pt x="70" y="54"/>
                  <a:pt x="70" y="54"/>
                  <a:pt x="70" y="54"/>
                </a:cubicBezTo>
                <a:cubicBezTo>
                  <a:pt x="64" y="55"/>
                  <a:pt x="61" y="60"/>
                  <a:pt x="62" y="66"/>
                </a:cubicBezTo>
                <a:cubicBezTo>
                  <a:pt x="62" y="71"/>
                  <a:pt x="67" y="76"/>
                  <a:pt x="73" y="76"/>
                </a:cubicBezTo>
                <a:cubicBezTo>
                  <a:pt x="76" y="76"/>
                  <a:pt x="79" y="78"/>
                  <a:pt x="79" y="81"/>
                </a:cubicBezTo>
                <a:cubicBezTo>
                  <a:pt x="79" y="85"/>
                  <a:pt x="76" y="87"/>
                  <a:pt x="73" y="88"/>
                </a:cubicBezTo>
                <a:close/>
                <a:moveTo>
                  <a:pt x="141" y="123"/>
                </a:moveTo>
                <a:cubicBezTo>
                  <a:pt x="138" y="117"/>
                  <a:pt x="130" y="115"/>
                  <a:pt x="124" y="118"/>
                </a:cubicBezTo>
                <a:cubicBezTo>
                  <a:pt x="103" y="127"/>
                  <a:pt x="103" y="127"/>
                  <a:pt x="103" y="127"/>
                </a:cubicBezTo>
                <a:cubicBezTo>
                  <a:pt x="100" y="122"/>
                  <a:pt x="95" y="119"/>
                  <a:pt x="89" y="119"/>
                </a:cubicBezTo>
                <a:cubicBezTo>
                  <a:pt x="70" y="118"/>
                  <a:pt x="70" y="118"/>
                  <a:pt x="70" y="118"/>
                </a:cubicBezTo>
                <a:cubicBezTo>
                  <a:pt x="67" y="118"/>
                  <a:pt x="64" y="117"/>
                  <a:pt x="61" y="116"/>
                </a:cubicBezTo>
                <a:cubicBezTo>
                  <a:pt x="59" y="115"/>
                  <a:pt x="59" y="115"/>
                  <a:pt x="59" y="115"/>
                </a:cubicBezTo>
                <a:cubicBezTo>
                  <a:pt x="49" y="110"/>
                  <a:pt x="38" y="110"/>
                  <a:pt x="28" y="115"/>
                </a:cubicBezTo>
                <a:cubicBezTo>
                  <a:pt x="28" y="111"/>
                  <a:pt x="28" y="111"/>
                  <a:pt x="28" y="111"/>
                </a:cubicBezTo>
                <a:cubicBezTo>
                  <a:pt x="28" y="109"/>
                  <a:pt x="27" y="108"/>
                  <a:pt x="25" y="108"/>
                </a:cubicBezTo>
                <a:cubicBezTo>
                  <a:pt x="4" y="107"/>
                  <a:pt x="4" y="107"/>
                  <a:pt x="4" y="107"/>
                </a:cubicBezTo>
                <a:cubicBezTo>
                  <a:pt x="3" y="107"/>
                  <a:pt x="2" y="108"/>
                  <a:pt x="2" y="110"/>
                </a:cubicBezTo>
                <a:cubicBezTo>
                  <a:pt x="1" y="155"/>
                  <a:pt x="1" y="155"/>
                  <a:pt x="1" y="155"/>
                </a:cubicBezTo>
                <a:cubicBezTo>
                  <a:pt x="0" y="157"/>
                  <a:pt x="2" y="158"/>
                  <a:pt x="3" y="158"/>
                </a:cubicBezTo>
                <a:cubicBezTo>
                  <a:pt x="24" y="159"/>
                  <a:pt x="24" y="159"/>
                  <a:pt x="24" y="159"/>
                </a:cubicBezTo>
                <a:cubicBezTo>
                  <a:pt x="24" y="159"/>
                  <a:pt x="24" y="159"/>
                  <a:pt x="24" y="159"/>
                </a:cubicBezTo>
                <a:cubicBezTo>
                  <a:pt x="25" y="159"/>
                  <a:pt x="27" y="158"/>
                  <a:pt x="27" y="156"/>
                </a:cubicBezTo>
                <a:cubicBezTo>
                  <a:pt x="27" y="154"/>
                  <a:pt x="27" y="154"/>
                  <a:pt x="27" y="154"/>
                </a:cubicBezTo>
                <a:cubicBezTo>
                  <a:pt x="32" y="151"/>
                  <a:pt x="32" y="151"/>
                  <a:pt x="32" y="151"/>
                </a:cubicBezTo>
                <a:cubicBezTo>
                  <a:pt x="34" y="150"/>
                  <a:pt x="37" y="150"/>
                  <a:pt x="39" y="150"/>
                </a:cubicBezTo>
                <a:cubicBezTo>
                  <a:pt x="71" y="159"/>
                  <a:pt x="71" y="159"/>
                  <a:pt x="71" y="159"/>
                </a:cubicBezTo>
                <a:cubicBezTo>
                  <a:pt x="71" y="159"/>
                  <a:pt x="71" y="159"/>
                  <a:pt x="71" y="159"/>
                </a:cubicBezTo>
                <a:cubicBezTo>
                  <a:pt x="74" y="160"/>
                  <a:pt x="76" y="160"/>
                  <a:pt x="79" y="160"/>
                </a:cubicBezTo>
                <a:cubicBezTo>
                  <a:pt x="84" y="160"/>
                  <a:pt x="89" y="159"/>
                  <a:pt x="93" y="157"/>
                </a:cubicBezTo>
                <a:cubicBezTo>
                  <a:pt x="93" y="157"/>
                  <a:pt x="93" y="157"/>
                  <a:pt x="93" y="157"/>
                </a:cubicBezTo>
                <a:cubicBezTo>
                  <a:pt x="140" y="127"/>
                  <a:pt x="140" y="127"/>
                  <a:pt x="140" y="127"/>
                </a:cubicBezTo>
                <a:cubicBezTo>
                  <a:pt x="141" y="126"/>
                  <a:pt x="142" y="124"/>
                  <a:pt x="141" y="123"/>
                </a:cubicBezTo>
                <a:close/>
                <a:moveTo>
                  <a:pt x="21" y="153"/>
                </a:moveTo>
                <a:cubicBezTo>
                  <a:pt x="6" y="153"/>
                  <a:pt x="6" y="153"/>
                  <a:pt x="6" y="153"/>
                </a:cubicBezTo>
                <a:cubicBezTo>
                  <a:pt x="7" y="113"/>
                  <a:pt x="7" y="113"/>
                  <a:pt x="7" y="113"/>
                </a:cubicBezTo>
                <a:cubicBezTo>
                  <a:pt x="23" y="113"/>
                  <a:pt x="23" y="113"/>
                  <a:pt x="23" y="113"/>
                </a:cubicBezTo>
                <a:lnTo>
                  <a:pt x="21" y="153"/>
                </a:lnTo>
                <a:close/>
                <a:moveTo>
                  <a:pt x="91" y="152"/>
                </a:moveTo>
                <a:cubicBezTo>
                  <a:pt x="85" y="155"/>
                  <a:pt x="79" y="156"/>
                  <a:pt x="73" y="154"/>
                </a:cubicBezTo>
                <a:cubicBezTo>
                  <a:pt x="40" y="145"/>
                  <a:pt x="40" y="145"/>
                  <a:pt x="40" y="145"/>
                </a:cubicBezTo>
                <a:cubicBezTo>
                  <a:pt x="37" y="144"/>
                  <a:pt x="33" y="145"/>
                  <a:pt x="30" y="146"/>
                </a:cubicBezTo>
                <a:cubicBezTo>
                  <a:pt x="27" y="148"/>
                  <a:pt x="27" y="148"/>
                  <a:pt x="27" y="148"/>
                </a:cubicBezTo>
                <a:cubicBezTo>
                  <a:pt x="28" y="121"/>
                  <a:pt x="28" y="121"/>
                  <a:pt x="28" y="121"/>
                </a:cubicBezTo>
                <a:cubicBezTo>
                  <a:pt x="36" y="115"/>
                  <a:pt x="48" y="115"/>
                  <a:pt x="57" y="120"/>
                </a:cubicBezTo>
                <a:cubicBezTo>
                  <a:pt x="59" y="121"/>
                  <a:pt x="59" y="121"/>
                  <a:pt x="59" y="121"/>
                </a:cubicBezTo>
                <a:cubicBezTo>
                  <a:pt x="62" y="122"/>
                  <a:pt x="66" y="123"/>
                  <a:pt x="70" y="123"/>
                </a:cubicBezTo>
                <a:cubicBezTo>
                  <a:pt x="89" y="124"/>
                  <a:pt x="89" y="124"/>
                  <a:pt x="89" y="124"/>
                </a:cubicBezTo>
                <a:cubicBezTo>
                  <a:pt x="94" y="124"/>
                  <a:pt x="99" y="128"/>
                  <a:pt x="100" y="133"/>
                </a:cubicBezTo>
                <a:cubicBezTo>
                  <a:pt x="71" y="132"/>
                  <a:pt x="71" y="132"/>
                  <a:pt x="71" y="132"/>
                </a:cubicBezTo>
                <a:cubicBezTo>
                  <a:pt x="70" y="132"/>
                  <a:pt x="69" y="133"/>
                  <a:pt x="69" y="135"/>
                </a:cubicBezTo>
                <a:cubicBezTo>
                  <a:pt x="69" y="136"/>
                  <a:pt x="70" y="137"/>
                  <a:pt x="71" y="138"/>
                </a:cubicBezTo>
                <a:cubicBezTo>
                  <a:pt x="102" y="138"/>
                  <a:pt x="102" y="138"/>
                  <a:pt x="102" y="138"/>
                </a:cubicBezTo>
                <a:cubicBezTo>
                  <a:pt x="102" y="138"/>
                  <a:pt x="102" y="138"/>
                  <a:pt x="102" y="138"/>
                </a:cubicBezTo>
                <a:cubicBezTo>
                  <a:pt x="104" y="138"/>
                  <a:pt x="105" y="137"/>
                  <a:pt x="105" y="136"/>
                </a:cubicBezTo>
                <a:cubicBezTo>
                  <a:pt x="105" y="135"/>
                  <a:pt x="105" y="134"/>
                  <a:pt x="105" y="132"/>
                </a:cubicBezTo>
                <a:cubicBezTo>
                  <a:pt x="126" y="122"/>
                  <a:pt x="126" y="122"/>
                  <a:pt x="126" y="122"/>
                </a:cubicBezTo>
                <a:cubicBezTo>
                  <a:pt x="126" y="122"/>
                  <a:pt x="126" y="122"/>
                  <a:pt x="126" y="122"/>
                </a:cubicBezTo>
                <a:cubicBezTo>
                  <a:pt x="129" y="121"/>
                  <a:pt x="133" y="121"/>
                  <a:pt x="135" y="124"/>
                </a:cubicBezTo>
                <a:lnTo>
                  <a:pt x="91" y="152"/>
                </a:lnTo>
                <a:close/>
                <a:moveTo>
                  <a:pt x="73" y="111"/>
                </a:moveTo>
                <a:cubicBezTo>
                  <a:pt x="94" y="111"/>
                  <a:pt x="111" y="94"/>
                  <a:pt x="111" y="73"/>
                </a:cubicBezTo>
                <a:cubicBezTo>
                  <a:pt x="111" y="52"/>
                  <a:pt x="94" y="35"/>
                  <a:pt x="73" y="35"/>
                </a:cubicBezTo>
                <a:cubicBezTo>
                  <a:pt x="52" y="35"/>
                  <a:pt x="35" y="52"/>
                  <a:pt x="35" y="73"/>
                </a:cubicBezTo>
                <a:cubicBezTo>
                  <a:pt x="35" y="94"/>
                  <a:pt x="52" y="111"/>
                  <a:pt x="73" y="111"/>
                </a:cubicBezTo>
                <a:close/>
                <a:moveTo>
                  <a:pt x="73" y="40"/>
                </a:moveTo>
                <a:cubicBezTo>
                  <a:pt x="91" y="40"/>
                  <a:pt x="105" y="55"/>
                  <a:pt x="105" y="73"/>
                </a:cubicBezTo>
                <a:cubicBezTo>
                  <a:pt x="105" y="91"/>
                  <a:pt x="91" y="106"/>
                  <a:pt x="73" y="106"/>
                </a:cubicBezTo>
                <a:cubicBezTo>
                  <a:pt x="55" y="106"/>
                  <a:pt x="40" y="91"/>
                  <a:pt x="40" y="73"/>
                </a:cubicBezTo>
                <a:cubicBezTo>
                  <a:pt x="40" y="55"/>
                  <a:pt x="55" y="40"/>
                  <a:pt x="73" y="40"/>
                </a:cubicBezTo>
                <a:close/>
                <a:moveTo>
                  <a:pt x="73" y="30"/>
                </a:moveTo>
                <a:cubicBezTo>
                  <a:pt x="74" y="30"/>
                  <a:pt x="75" y="29"/>
                  <a:pt x="75" y="28"/>
                </a:cubicBezTo>
                <a:cubicBezTo>
                  <a:pt x="75" y="3"/>
                  <a:pt x="75" y="3"/>
                  <a:pt x="75" y="3"/>
                </a:cubicBezTo>
                <a:cubicBezTo>
                  <a:pt x="75" y="1"/>
                  <a:pt x="74" y="0"/>
                  <a:pt x="73" y="0"/>
                </a:cubicBezTo>
                <a:cubicBezTo>
                  <a:pt x="71" y="0"/>
                  <a:pt x="70" y="1"/>
                  <a:pt x="70" y="3"/>
                </a:cubicBezTo>
                <a:cubicBezTo>
                  <a:pt x="70" y="28"/>
                  <a:pt x="70" y="28"/>
                  <a:pt x="70" y="28"/>
                </a:cubicBezTo>
                <a:cubicBezTo>
                  <a:pt x="70" y="29"/>
                  <a:pt x="71" y="30"/>
                  <a:pt x="73" y="30"/>
                </a:cubicBezTo>
                <a:close/>
                <a:moveTo>
                  <a:pt x="92" y="30"/>
                </a:moveTo>
                <a:cubicBezTo>
                  <a:pt x="94" y="30"/>
                  <a:pt x="95" y="29"/>
                  <a:pt x="95" y="28"/>
                </a:cubicBezTo>
                <a:cubicBezTo>
                  <a:pt x="95" y="16"/>
                  <a:pt x="95" y="16"/>
                  <a:pt x="95" y="16"/>
                </a:cubicBezTo>
                <a:cubicBezTo>
                  <a:pt x="95" y="15"/>
                  <a:pt x="94" y="13"/>
                  <a:pt x="92" y="13"/>
                </a:cubicBezTo>
                <a:cubicBezTo>
                  <a:pt x="91" y="13"/>
                  <a:pt x="90" y="15"/>
                  <a:pt x="90" y="16"/>
                </a:cubicBezTo>
                <a:cubicBezTo>
                  <a:pt x="90" y="28"/>
                  <a:pt x="90" y="28"/>
                  <a:pt x="90" y="28"/>
                </a:cubicBezTo>
                <a:cubicBezTo>
                  <a:pt x="90" y="29"/>
                  <a:pt x="91" y="30"/>
                  <a:pt x="92" y="30"/>
                </a:cubicBezTo>
                <a:close/>
                <a:moveTo>
                  <a:pt x="53" y="30"/>
                </a:moveTo>
                <a:cubicBezTo>
                  <a:pt x="54" y="30"/>
                  <a:pt x="56" y="29"/>
                  <a:pt x="56" y="28"/>
                </a:cubicBezTo>
                <a:cubicBezTo>
                  <a:pt x="56" y="16"/>
                  <a:pt x="56" y="16"/>
                  <a:pt x="56" y="16"/>
                </a:cubicBezTo>
                <a:cubicBezTo>
                  <a:pt x="56" y="15"/>
                  <a:pt x="54" y="13"/>
                  <a:pt x="53" y="13"/>
                </a:cubicBezTo>
                <a:cubicBezTo>
                  <a:pt x="52" y="13"/>
                  <a:pt x="50" y="15"/>
                  <a:pt x="50" y="16"/>
                </a:cubicBezTo>
                <a:cubicBezTo>
                  <a:pt x="50" y="28"/>
                  <a:pt x="50" y="28"/>
                  <a:pt x="50" y="28"/>
                </a:cubicBezTo>
                <a:cubicBezTo>
                  <a:pt x="50" y="29"/>
                  <a:pt x="52" y="30"/>
                  <a:pt x="53" y="30"/>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7" name="Freeform 37">
            <a:extLst>
              <a:ext uri="{FF2B5EF4-FFF2-40B4-BE49-F238E27FC236}">
                <a16:creationId xmlns:a16="http://schemas.microsoft.com/office/drawing/2014/main" id="{68599A83-9229-4657-B534-0218FEE0F934}"/>
              </a:ext>
            </a:extLst>
          </p:cNvPr>
          <p:cNvSpPr>
            <a:spLocks noEditPoints="1"/>
          </p:cNvSpPr>
          <p:nvPr/>
        </p:nvSpPr>
        <p:spPr bwMode="auto">
          <a:xfrm>
            <a:off x="1110707" y="2214510"/>
            <a:ext cx="410604" cy="449976"/>
          </a:xfrm>
          <a:custGeom>
            <a:avLst/>
            <a:gdLst>
              <a:gd name="T0" fmla="*/ 87 w 146"/>
              <a:gd name="T1" fmla="*/ 81 h 160"/>
              <a:gd name="T2" fmla="*/ 97 w 146"/>
              <a:gd name="T3" fmla="*/ 81 h 160"/>
              <a:gd name="T4" fmla="*/ 78 w 146"/>
              <a:gd name="T5" fmla="*/ 67 h 160"/>
              <a:gd name="T6" fmla="*/ 73 w 146"/>
              <a:gd name="T7" fmla="*/ 57 h 160"/>
              <a:gd name="T8" fmla="*/ 68 w 146"/>
              <a:gd name="T9" fmla="*/ 67 h 160"/>
              <a:gd name="T10" fmla="*/ 50 w 146"/>
              <a:gd name="T11" fmla="*/ 81 h 160"/>
              <a:gd name="T12" fmla="*/ 64 w 146"/>
              <a:gd name="T13" fmla="*/ 104 h 160"/>
              <a:gd name="T14" fmla="*/ 68 w 146"/>
              <a:gd name="T15" fmla="*/ 123 h 160"/>
              <a:gd name="T16" fmla="*/ 59 w 146"/>
              <a:gd name="T17" fmla="*/ 118 h 160"/>
              <a:gd name="T18" fmla="*/ 49 w 146"/>
              <a:gd name="T19" fmla="*/ 118 h 160"/>
              <a:gd name="T20" fmla="*/ 68 w 146"/>
              <a:gd name="T21" fmla="*/ 132 h 160"/>
              <a:gd name="T22" fmla="*/ 73 w 146"/>
              <a:gd name="T23" fmla="*/ 141 h 160"/>
              <a:gd name="T24" fmla="*/ 78 w 146"/>
              <a:gd name="T25" fmla="*/ 132 h 160"/>
              <a:gd name="T26" fmla="*/ 96 w 146"/>
              <a:gd name="T27" fmla="*/ 119 h 160"/>
              <a:gd name="T28" fmla="*/ 82 w 146"/>
              <a:gd name="T29" fmla="*/ 95 h 160"/>
              <a:gd name="T30" fmla="*/ 78 w 146"/>
              <a:gd name="T31" fmla="*/ 76 h 160"/>
              <a:gd name="T32" fmla="*/ 68 w 146"/>
              <a:gd name="T33" fmla="*/ 94 h 160"/>
              <a:gd name="T34" fmla="*/ 59 w 146"/>
              <a:gd name="T35" fmla="*/ 90 h 160"/>
              <a:gd name="T36" fmla="*/ 64 w 146"/>
              <a:gd name="T37" fmla="*/ 75 h 160"/>
              <a:gd name="T38" fmla="*/ 68 w 146"/>
              <a:gd name="T39" fmla="*/ 94 h 160"/>
              <a:gd name="T40" fmla="*/ 87 w 146"/>
              <a:gd name="T41" fmla="*/ 109 h 160"/>
              <a:gd name="T42" fmla="*/ 82 w 146"/>
              <a:gd name="T43" fmla="*/ 123 h 160"/>
              <a:gd name="T44" fmla="*/ 78 w 146"/>
              <a:gd name="T45" fmla="*/ 104 h 160"/>
              <a:gd name="T46" fmla="*/ 125 w 146"/>
              <a:gd name="T47" fmla="*/ 51 h 160"/>
              <a:gd name="T48" fmla="*/ 132 w 146"/>
              <a:gd name="T49" fmla="*/ 51 h 160"/>
              <a:gd name="T50" fmla="*/ 143 w 146"/>
              <a:gd name="T51" fmla="*/ 30 h 160"/>
              <a:gd name="T52" fmla="*/ 126 w 146"/>
              <a:gd name="T53" fmla="*/ 16 h 160"/>
              <a:gd name="T54" fmla="*/ 111 w 146"/>
              <a:gd name="T55" fmla="*/ 32 h 160"/>
              <a:gd name="T56" fmla="*/ 115 w 146"/>
              <a:gd name="T57" fmla="*/ 42 h 160"/>
              <a:gd name="T58" fmla="*/ 87 w 146"/>
              <a:gd name="T59" fmla="*/ 40 h 160"/>
              <a:gd name="T60" fmla="*/ 106 w 146"/>
              <a:gd name="T61" fmla="*/ 19 h 160"/>
              <a:gd name="T62" fmla="*/ 59 w 146"/>
              <a:gd name="T63" fmla="*/ 0 h 160"/>
              <a:gd name="T64" fmla="*/ 59 w 146"/>
              <a:gd name="T65" fmla="*/ 38 h 160"/>
              <a:gd name="T66" fmla="*/ 37 w 146"/>
              <a:gd name="T67" fmla="*/ 49 h 160"/>
              <a:gd name="T68" fmla="*/ 34 w 146"/>
              <a:gd name="T69" fmla="*/ 39 h 160"/>
              <a:gd name="T70" fmla="*/ 23 w 146"/>
              <a:gd name="T71" fmla="*/ 18 h 160"/>
              <a:gd name="T72" fmla="*/ 17 w 146"/>
              <a:gd name="T73" fmla="*/ 17 h 160"/>
              <a:gd name="T74" fmla="*/ 2 w 146"/>
              <a:gd name="T75" fmla="*/ 36 h 160"/>
              <a:gd name="T76" fmla="*/ 17 w 146"/>
              <a:gd name="T77" fmla="*/ 52 h 160"/>
              <a:gd name="T78" fmla="*/ 24 w 146"/>
              <a:gd name="T79" fmla="*/ 48 h 160"/>
              <a:gd name="T80" fmla="*/ 12 w 146"/>
              <a:gd name="T81" fmla="*/ 99 h 160"/>
              <a:gd name="T82" fmla="*/ 134 w 146"/>
              <a:gd name="T83" fmla="*/ 99 h 160"/>
              <a:gd name="T84" fmla="*/ 122 w 146"/>
              <a:gd name="T85" fmla="*/ 48 h 160"/>
              <a:gd name="T86" fmla="*/ 18 w 146"/>
              <a:gd name="T87" fmla="*/ 40 h 160"/>
              <a:gd name="T88" fmla="*/ 19 w 146"/>
              <a:gd name="T89" fmla="*/ 27 h 160"/>
              <a:gd name="T90" fmla="*/ 18 w 146"/>
              <a:gd name="T91" fmla="*/ 40 h 160"/>
              <a:gd name="T92" fmla="*/ 59 w 146"/>
              <a:gd name="T93" fmla="*/ 9 h 160"/>
              <a:gd name="T94" fmla="*/ 97 w 146"/>
              <a:gd name="T95" fmla="*/ 19 h 160"/>
              <a:gd name="T96" fmla="*/ 87 w 146"/>
              <a:gd name="T97" fmla="*/ 24 h 160"/>
              <a:gd name="T98" fmla="*/ 64 w 146"/>
              <a:gd name="T99" fmla="*/ 19 h 160"/>
              <a:gd name="T100" fmla="*/ 59 w 146"/>
              <a:gd name="T101" fmla="*/ 29 h 160"/>
              <a:gd name="T102" fmla="*/ 78 w 146"/>
              <a:gd name="T103" fmla="*/ 28 h 160"/>
              <a:gd name="T104" fmla="*/ 68 w 146"/>
              <a:gd name="T105" fmla="*/ 38 h 160"/>
              <a:gd name="T106" fmla="*/ 78 w 146"/>
              <a:gd name="T107" fmla="*/ 28 h 160"/>
              <a:gd name="T108" fmla="*/ 73 w 146"/>
              <a:gd name="T109" fmla="*/ 151 h 160"/>
              <a:gd name="T110" fmla="*/ 73 w 146"/>
              <a:gd name="T111" fmla="*/ 47 h 160"/>
              <a:gd name="T112" fmla="*/ 127 w 146"/>
              <a:gd name="T113" fmla="*/ 27 h 160"/>
              <a:gd name="T114" fmla="*/ 128 w 146"/>
              <a:gd name="T115" fmla="*/ 40 h 160"/>
              <a:gd name="T116" fmla="*/ 127 w 146"/>
              <a:gd name="T117" fmla="*/ 2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6" h="160">
                <a:moveTo>
                  <a:pt x="82" y="76"/>
                </a:moveTo>
                <a:cubicBezTo>
                  <a:pt x="85" y="76"/>
                  <a:pt x="87" y="78"/>
                  <a:pt x="87" y="81"/>
                </a:cubicBezTo>
                <a:cubicBezTo>
                  <a:pt x="87" y="83"/>
                  <a:pt x="89" y="85"/>
                  <a:pt x="92" y="85"/>
                </a:cubicBezTo>
                <a:cubicBezTo>
                  <a:pt x="95" y="85"/>
                  <a:pt x="97" y="83"/>
                  <a:pt x="97" y="81"/>
                </a:cubicBezTo>
                <a:cubicBezTo>
                  <a:pt x="97" y="73"/>
                  <a:pt x="91" y="67"/>
                  <a:pt x="83" y="67"/>
                </a:cubicBezTo>
                <a:cubicBezTo>
                  <a:pt x="78" y="67"/>
                  <a:pt x="78" y="67"/>
                  <a:pt x="78" y="67"/>
                </a:cubicBezTo>
                <a:cubicBezTo>
                  <a:pt x="78" y="62"/>
                  <a:pt x="78" y="62"/>
                  <a:pt x="78" y="62"/>
                </a:cubicBezTo>
                <a:cubicBezTo>
                  <a:pt x="78" y="59"/>
                  <a:pt x="76" y="57"/>
                  <a:pt x="73" y="57"/>
                </a:cubicBezTo>
                <a:cubicBezTo>
                  <a:pt x="71" y="57"/>
                  <a:pt x="68" y="59"/>
                  <a:pt x="68" y="62"/>
                </a:cubicBezTo>
                <a:cubicBezTo>
                  <a:pt x="68" y="67"/>
                  <a:pt x="68" y="67"/>
                  <a:pt x="68" y="67"/>
                </a:cubicBezTo>
                <a:cubicBezTo>
                  <a:pt x="64" y="67"/>
                  <a:pt x="64" y="67"/>
                  <a:pt x="64" y="67"/>
                </a:cubicBezTo>
                <a:cubicBezTo>
                  <a:pt x="56" y="67"/>
                  <a:pt x="50" y="73"/>
                  <a:pt x="50" y="81"/>
                </a:cubicBezTo>
                <a:cubicBezTo>
                  <a:pt x="50" y="90"/>
                  <a:pt x="50" y="90"/>
                  <a:pt x="50" y="90"/>
                </a:cubicBezTo>
                <a:cubicBezTo>
                  <a:pt x="50" y="98"/>
                  <a:pt x="56" y="104"/>
                  <a:pt x="64" y="104"/>
                </a:cubicBezTo>
                <a:cubicBezTo>
                  <a:pt x="68" y="104"/>
                  <a:pt x="68" y="104"/>
                  <a:pt x="68" y="104"/>
                </a:cubicBezTo>
                <a:cubicBezTo>
                  <a:pt x="68" y="123"/>
                  <a:pt x="68" y="123"/>
                  <a:pt x="68" y="123"/>
                </a:cubicBezTo>
                <a:cubicBezTo>
                  <a:pt x="64" y="123"/>
                  <a:pt x="64" y="123"/>
                  <a:pt x="64" y="123"/>
                </a:cubicBezTo>
                <a:cubicBezTo>
                  <a:pt x="61" y="123"/>
                  <a:pt x="59" y="121"/>
                  <a:pt x="59" y="118"/>
                </a:cubicBezTo>
                <a:cubicBezTo>
                  <a:pt x="59" y="115"/>
                  <a:pt x="57" y="113"/>
                  <a:pt x="54" y="113"/>
                </a:cubicBezTo>
                <a:cubicBezTo>
                  <a:pt x="51" y="113"/>
                  <a:pt x="49" y="115"/>
                  <a:pt x="49" y="118"/>
                </a:cubicBezTo>
                <a:cubicBezTo>
                  <a:pt x="49" y="126"/>
                  <a:pt x="56" y="132"/>
                  <a:pt x="63" y="132"/>
                </a:cubicBezTo>
                <a:cubicBezTo>
                  <a:pt x="68" y="132"/>
                  <a:pt x="68" y="132"/>
                  <a:pt x="68" y="132"/>
                </a:cubicBezTo>
                <a:cubicBezTo>
                  <a:pt x="68" y="137"/>
                  <a:pt x="68" y="137"/>
                  <a:pt x="68" y="137"/>
                </a:cubicBezTo>
                <a:cubicBezTo>
                  <a:pt x="68" y="139"/>
                  <a:pt x="70" y="141"/>
                  <a:pt x="73" y="141"/>
                </a:cubicBezTo>
                <a:cubicBezTo>
                  <a:pt x="76" y="141"/>
                  <a:pt x="78" y="139"/>
                  <a:pt x="78" y="137"/>
                </a:cubicBezTo>
                <a:cubicBezTo>
                  <a:pt x="78" y="132"/>
                  <a:pt x="78" y="132"/>
                  <a:pt x="78" y="132"/>
                </a:cubicBezTo>
                <a:cubicBezTo>
                  <a:pt x="82" y="132"/>
                  <a:pt x="82" y="132"/>
                  <a:pt x="82" y="132"/>
                </a:cubicBezTo>
                <a:cubicBezTo>
                  <a:pt x="91" y="132"/>
                  <a:pt x="96" y="126"/>
                  <a:pt x="96" y="119"/>
                </a:cubicBezTo>
                <a:cubicBezTo>
                  <a:pt x="96" y="109"/>
                  <a:pt x="96" y="109"/>
                  <a:pt x="96" y="109"/>
                </a:cubicBezTo>
                <a:cubicBezTo>
                  <a:pt x="96" y="101"/>
                  <a:pt x="90" y="95"/>
                  <a:pt x="82" y="95"/>
                </a:cubicBezTo>
                <a:cubicBezTo>
                  <a:pt x="78" y="95"/>
                  <a:pt x="78" y="95"/>
                  <a:pt x="78" y="95"/>
                </a:cubicBezTo>
                <a:cubicBezTo>
                  <a:pt x="78" y="76"/>
                  <a:pt x="78" y="76"/>
                  <a:pt x="78" y="76"/>
                </a:cubicBezTo>
                <a:lnTo>
                  <a:pt x="82" y="76"/>
                </a:lnTo>
                <a:close/>
                <a:moveTo>
                  <a:pt x="68" y="94"/>
                </a:moveTo>
                <a:cubicBezTo>
                  <a:pt x="64" y="94"/>
                  <a:pt x="64" y="94"/>
                  <a:pt x="64" y="94"/>
                </a:cubicBezTo>
                <a:cubicBezTo>
                  <a:pt x="61" y="94"/>
                  <a:pt x="59" y="92"/>
                  <a:pt x="59" y="90"/>
                </a:cubicBezTo>
                <a:cubicBezTo>
                  <a:pt x="59" y="80"/>
                  <a:pt x="59" y="80"/>
                  <a:pt x="59" y="80"/>
                </a:cubicBezTo>
                <a:cubicBezTo>
                  <a:pt x="59" y="77"/>
                  <a:pt x="61" y="75"/>
                  <a:pt x="64" y="75"/>
                </a:cubicBezTo>
                <a:cubicBezTo>
                  <a:pt x="68" y="75"/>
                  <a:pt x="68" y="75"/>
                  <a:pt x="68" y="75"/>
                </a:cubicBezTo>
                <a:lnTo>
                  <a:pt x="68" y="94"/>
                </a:lnTo>
                <a:close/>
                <a:moveTo>
                  <a:pt x="82" y="104"/>
                </a:moveTo>
                <a:cubicBezTo>
                  <a:pt x="85" y="104"/>
                  <a:pt x="87" y="106"/>
                  <a:pt x="87" y="109"/>
                </a:cubicBezTo>
                <a:cubicBezTo>
                  <a:pt x="87" y="119"/>
                  <a:pt x="87" y="119"/>
                  <a:pt x="87" y="119"/>
                </a:cubicBezTo>
                <a:cubicBezTo>
                  <a:pt x="87" y="121"/>
                  <a:pt x="85" y="123"/>
                  <a:pt x="82" y="123"/>
                </a:cubicBezTo>
                <a:cubicBezTo>
                  <a:pt x="78" y="123"/>
                  <a:pt x="78" y="123"/>
                  <a:pt x="78" y="123"/>
                </a:cubicBezTo>
                <a:cubicBezTo>
                  <a:pt x="78" y="104"/>
                  <a:pt x="78" y="104"/>
                  <a:pt x="78" y="104"/>
                </a:cubicBezTo>
                <a:lnTo>
                  <a:pt x="82" y="104"/>
                </a:lnTo>
                <a:close/>
                <a:moveTo>
                  <a:pt x="125" y="51"/>
                </a:moveTo>
                <a:cubicBezTo>
                  <a:pt x="127" y="52"/>
                  <a:pt x="128" y="52"/>
                  <a:pt x="129" y="52"/>
                </a:cubicBezTo>
                <a:cubicBezTo>
                  <a:pt x="130" y="52"/>
                  <a:pt x="131" y="52"/>
                  <a:pt x="132" y="51"/>
                </a:cubicBezTo>
                <a:cubicBezTo>
                  <a:pt x="144" y="36"/>
                  <a:pt x="144" y="36"/>
                  <a:pt x="144" y="36"/>
                </a:cubicBezTo>
                <a:cubicBezTo>
                  <a:pt x="146" y="34"/>
                  <a:pt x="146" y="31"/>
                  <a:pt x="143" y="30"/>
                </a:cubicBezTo>
                <a:cubicBezTo>
                  <a:pt x="129" y="17"/>
                  <a:pt x="129" y="17"/>
                  <a:pt x="129" y="17"/>
                </a:cubicBezTo>
                <a:cubicBezTo>
                  <a:pt x="128" y="17"/>
                  <a:pt x="127" y="16"/>
                  <a:pt x="126" y="16"/>
                </a:cubicBezTo>
                <a:cubicBezTo>
                  <a:pt x="125" y="16"/>
                  <a:pt x="124" y="17"/>
                  <a:pt x="123" y="18"/>
                </a:cubicBezTo>
                <a:cubicBezTo>
                  <a:pt x="111" y="32"/>
                  <a:pt x="111" y="32"/>
                  <a:pt x="111" y="32"/>
                </a:cubicBezTo>
                <a:cubicBezTo>
                  <a:pt x="109" y="34"/>
                  <a:pt x="109" y="37"/>
                  <a:pt x="111" y="39"/>
                </a:cubicBezTo>
                <a:cubicBezTo>
                  <a:pt x="115" y="42"/>
                  <a:pt x="115" y="42"/>
                  <a:pt x="115" y="42"/>
                </a:cubicBezTo>
                <a:cubicBezTo>
                  <a:pt x="108" y="49"/>
                  <a:pt x="108" y="49"/>
                  <a:pt x="108" y="49"/>
                </a:cubicBezTo>
                <a:cubicBezTo>
                  <a:pt x="102" y="45"/>
                  <a:pt x="94" y="42"/>
                  <a:pt x="87" y="40"/>
                </a:cubicBezTo>
                <a:cubicBezTo>
                  <a:pt x="87" y="38"/>
                  <a:pt x="87" y="38"/>
                  <a:pt x="87" y="38"/>
                </a:cubicBezTo>
                <a:cubicBezTo>
                  <a:pt x="97" y="38"/>
                  <a:pt x="106" y="30"/>
                  <a:pt x="106" y="19"/>
                </a:cubicBezTo>
                <a:cubicBezTo>
                  <a:pt x="106" y="9"/>
                  <a:pt x="97" y="0"/>
                  <a:pt x="87" y="0"/>
                </a:cubicBezTo>
                <a:cubicBezTo>
                  <a:pt x="59" y="0"/>
                  <a:pt x="59" y="0"/>
                  <a:pt x="59" y="0"/>
                </a:cubicBezTo>
                <a:cubicBezTo>
                  <a:pt x="48" y="0"/>
                  <a:pt x="40" y="9"/>
                  <a:pt x="40" y="19"/>
                </a:cubicBezTo>
                <a:cubicBezTo>
                  <a:pt x="40" y="30"/>
                  <a:pt x="48" y="38"/>
                  <a:pt x="59" y="38"/>
                </a:cubicBezTo>
                <a:cubicBezTo>
                  <a:pt x="59" y="40"/>
                  <a:pt x="59" y="40"/>
                  <a:pt x="59" y="40"/>
                </a:cubicBezTo>
                <a:cubicBezTo>
                  <a:pt x="51" y="42"/>
                  <a:pt x="44" y="45"/>
                  <a:pt x="37" y="49"/>
                </a:cubicBezTo>
                <a:cubicBezTo>
                  <a:pt x="31" y="42"/>
                  <a:pt x="31" y="42"/>
                  <a:pt x="31" y="42"/>
                </a:cubicBezTo>
                <a:cubicBezTo>
                  <a:pt x="34" y="39"/>
                  <a:pt x="34" y="39"/>
                  <a:pt x="34" y="39"/>
                </a:cubicBezTo>
                <a:cubicBezTo>
                  <a:pt x="37" y="37"/>
                  <a:pt x="37" y="34"/>
                  <a:pt x="36" y="32"/>
                </a:cubicBezTo>
                <a:cubicBezTo>
                  <a:pt x="23" y="18"/>
                  <a:pt x="23" y="18"/>
                  <a:pt x="23" y="18"/>
                </a:cubicBezTo>
                <a:cubicBezTo>
                  <a:pt x="22" y="17"/>
                  <a:pt x="21" y="16"/>
                  <a:pt x="19" y="16"/>
                </a:cubicBezTo>
                <a:cubicBezTo>
                  <a:pt x="18" y="16"/>
                  <a:pt x="17" y="17"/>
                  <a:pt x="17" y="17"/>
                </a:cubicBezTo>
                <a:cubicBezTo>
                  <a:pt x="2" y="30"/>
                  <a:pt x="2" y="30"/>
                  <a:pt x="2" y="30"/>
                </a:cubicBezTo>
                <a:cubicBezTo>
                  <a:pt x="0" y="31"/>
                  <a:pt x="0" y="34"/>
                  <a:pt x="2" y="36"/>
                </a:cubicBezTo>
                <a:cubicBezTo>
                  <a:pt x="14" y="51"/>
                  <a:pt x="14" y="51"/>
                  <a:pt x="14" y="51"/>
                </a:cubicBezTo>
                <a:cubicBezTo>
                  <a:pt x="15" y="52"/>
                  <a:pt x="16" y="52"/>
                  <a:pt x="17" y="52"/>
                </a:cubicBezTo>
                <a:cubicBezTo>
                  <a:pt x="19" y="52"/>
                  <a:pt x="20" y="52"/>
                  <a:pt x="21" y="51"/>
                </a:cubicBezTo>
                <a:cubicBezTo>
                  <a:pt x="24" y="48"/>
                  <a:pt x="24" y="48"/>
                  <a:pt x="24" y="48"/>
                </a:cubicBezTo>
                <a:cubicBezTo>
                  <a:pt x="31" y="55"/>
                  <a:pt x="31" y="55"/>
                  <a:pt x="31" y="55"/>
                </a:cubicBezTo>
                <a:cubicBezTo>
                  <a:pt x="19" y="66"/>
                  <a:pt x="12" y="82"/>
                  <a:pt x="12" y="99"/>
                </a:cubicBezTo>
                <a:cubicBezTo>
                  <a:pt x="12" y="133"/>
                  <a:pt x="39" y="160"/>
                  <a:pt x="73" y="160"/>
                </a:cubicBezTo>
                <a:cubicBezTo>
                  <a:pt x="107" y="160"/>
                  <a:pt x="134" y="133"/>
                  <a:pt x="134" y="99"/>
                </a:cubicBezTo>
                <a:cubicBezTo>
                  <a:pt x="134" y="83"/>
                  <a:pt x="128" y="67"/>
                  <a:pt x="115" y="55"/>
                </a:cubicBezTo>
                <a:cubicBezTo>
                  <a:pt x="122" y="48"/>
                  <a:pt x="122" y="48"/>
                  <a:pt x="122" y="48"/>
                </a:cubicBezTo>
                <a:lnTo>
                  <a:pt x="125" y="51"/>
                </a:lnTo>
                <a:close/>
                <a:moveTo>
                  <a:pt x="18" y="40"/>
                </a:moveTo>
                <a:cubicBezTo>
                  <a:pt x="12" y="33"/>
                  <a:pt x="12" y="33"/>
                  <a:pt x="12" y="33"/>
                </a:cubicBezTo>
                <a:cubicBezTo>
                  <a:pt x="19" y="27"/>
                  <a:pt x="19" y="27"/>
                  <a:pt x="19" y="27"/>
                </a:cubicBezTo>
                <a:cubicBezTo>
                  <a:pt x="25" y="34"/>
                  <a:pt x="25" y="34"/>
                  <a:pt x="25" y="34"/>
                </a:cubicBezTo>
                <a:lnTo>
                  <a:pt x="18" y="40"/>
                </a:lnTo>
                <a:close/>
                <a:moveTo>
                  <a:pt x="49" y="19"/>
                </a:moveTo>
                <a:cubicBezTo>
                  <a:pt x="49" y="14"/>
                  <a:pt x="53" y="9"/>
                  <a:pt x="59" y="9"/>
                </a:cubicBezTo>
                <a:cubicBezTo>
                  <a:pt x="87" y="9"/>
                  <a:pt x="87" y="9"/>
                  <a:pt x="87" y="9"/>
                </a:cubicBezTo>
                <a:cubicBezTo>
                  <a:pt x="93" y="9"/>
                  <a:pt x="97" y="14"/>
                  <a:pt x="97" y="19"/>
                </a:cubicBezTo>
                <a:cubicBezTo>
                  <a:pt x="97" y="24"/>
                  <a:pt x="93" y="29"/>
                  <a:pt x="87" y="29"/>
                </a:cubicBezTo>
                <a:cubicBezTo>
                  <a:pt x="87" y="24"/>
                  <a:pt x="87" y="24"/>
                  <a:pt x="87" y="24"/>
                </a:cubicBezTo>
                <a:cubicBezTo>
                  <a:pt x="87" y="21"/>
                  <a:pt x="85" y="19"/>
                  <a:pt x="83" y="19"/>
                </a:cubicBezTo>
                <a:cubicBezTo>
                  <a:pt x="64" y="19"/>
                  <a:pt x="64" y="19"/>
                  <a:pt x="64" y="19"/>
                </a:cubicBezTo>
                <a:cubicBezTo>
                  <a:pt x="61" y="19"/>
                  <a:pt x="59" y="21"/>
                  <a:pt x="59" y="24"/>
                </a:cubicBezTo>
                <a:cubicBezTo>
                  <a:pt x="59" y="29"/>
                  <a:pt x="59" y="29"/>
                  <a:pt x="59" y="29"/>
                </a:cubicBezTo>
                <a:cubicBezTo>
                  <a:pt x="53" y="28"/>
                  <a:pt x="49" y="24"/>
                  <a:pt x="49" y="19"/>
                </a:cubicBezTo>
                <a:close/>
                <a:moveTo>
                  <a:pt x="78" y="28"/>
                </a:moveTo>
                <a:cubicBezTo>
                  <a:pt x="78" y="38"/>
                  <a:pt x="78" y="38"/>
                  <a:pt x="78" y="38"/>
                </a:cubicBezTo>
                <a:cubicBezTo>
                  <a:pt x="68" y="38"/>
                  <a:pt x="68" y="38"/>
                  <a:pt x="68" y="38"/>
                </a:cubicBezTo>
                <a:cubicBezTo>
                  <a:pt x="68" y="28"/>
                  <a:pt x="68" y="28"/>
                  <a:pt x="68" y="28"/>
                </a:cubicBezTo>
                <a:lnTo>
                  <a:pt x="78" y="28"/>
                </a:lnTo>
                <a:close/>
                <a:moveTo>
                  <a:pt x="125" y="99"/>
                </a:moveTo>
                <a:cubicBezTo>
                  <a:pt x="125" y="128"/>
                  <a:pt x="102" y="151"/>
                  <a:pt x="73" y="151"/>
                </a:cubicBezTo>
                <a:cubicBezTo>
                  <a:pt x="45" y="151"/>
                  <a:pt x="21" y="128"/>
                  <a:pt x="21" y="99"/>
                </a:cubicBezTo>
                <a:cubicBezTo>
                  <a:pt x="21" y="70"/>
                  <a:pt x="45" y="47"/>
                  <a:pt x="73" y="47"/>
                </a:cubicBezTo>
                <a:cubicBezTo>
                  <a:pt x="101" y="47"/>
                  <a:pt x="125" y="71"/>
                  <a:pt x="125" y="99"/>
                </a:cubicBezTo>
                <a:close/>
                <a:moveTo>
                  <a:pt x="127" y="27"/>
                </a:moveTo>
                <a:cubicBezTo>
                  <a:pt x="134" y="33"/>
                  <a:pt x="134" y="33"/>
                  <a:pt x="134" y="33"/>
                </a:cubicBezTo>
                <a:cubicBezTo>
                  <a:pt x="128" y="40"/>
                  <a:pt x="128" y="40"/>
                  <a:pt x="128" y="40"/>
                </a:cubicBezTo>
                <a:cubicBezTo>
                  <a:pt x="121" y="34"/>
                  <a:pt x="121" y="34"/>
                  <a:pt x="121" y="34"/>
                </a:cubicBezTo>
                <a:lnTo>
                  <a:pt x="127" y="27"/>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8561662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1377624-5628-4E93-922C-6672B6747176}"/>
              </a:ext>
            </a:extLst>
          </p:cNvPr>
          <p:cNvSpPr/>
          <p:nvPr/>
        </p:nvSpPr>
        <p:spPr>
          <a:xfrm>
            <a:off x="638629" y="480061"/>
            <a:ext cx="3904342" cy="630942"/>
          </a:xfrm>
          <a:prstGeom prst="rect">
            <a:avLst/>
          </a:prstGeom>
        </p:spPr>
        <p:txBody>
          <a:bodyPr wrap="square">
            <a:spAutoFit/>
          </a:bodyPr>
          <a:lstStyle/>
          <a:p>
            <a:r>
              <a:rPr lang="en-US" sz="3500" dirty="0">
                <a:latin typeface="Raleway Bold" panose="020B0803030101060003" pitchFamily="34" charset="0"/>
              </a:rPr>
              <a:t>Market </a:t>
            </a:r>
            <a:r>
              <a:rPr lang="en-US" sz="3500" dirty="0">
                <a:solidFill>
                  <a:schemeClr val="accent5"/>
                </a:solidFill>
                <a:latin typeface="Raleway Bold" panose="020B0803030101060003" pitchFamily="34" charset="0"/>
              </a:rPr>
              <a:t>Research</a:t>
            </a:r>
          </a:p>
        </p:txBody>
      </p:sp>
      <p:graphicFrame>
        <p:nvGraphicFramePr>
          <p:cNvPr id="6" name="Chart 5">
            <a:extLst>
              <a:ext uri="{FF2B5EF4-FFF2-40B4-BE49-F238E27FC236}">
                <a16:creationId xmlns:a16="http://schemas.microsoft.com/office/drawing/2014/main" id="{989564AF-CE92-4718-A589-7EE110A5FE35}"/>
              </a:ext>
            </a:extLst>
          </p:cNvPr>
          <p:cNvGraphicFramePr/>
          <p:nvPr>
            <p:extLst>
              <p:ext uri="{D42A27DB-BD31-4B8C-83A1-F6EECF244321}">
                <p14:modId xmlns:p14="http://schemas.microsoft.com/office/powerpoint/2010/main" val="1537823955"/>
              </p:ext>
            </p:extLst>
          </p:nvPr>
        </p:nvGraphicFramePr>
        <p:xfrm>
          <a:off x="522516" y="1712686"/>
          <a:ext cx="5196113" cy="4382105"/>
        </p:xfrm>
        <a:graphic>
          <a:graphicData uri="http://schemas.openxmlformats.org/drawingml/2006/chart">
            <c:chart xmlns:c="http://schemas.openxmlformats.org/drawingml/2006/chart" xmlns:r="http://schemas.openxmlformats.org/officeDocument/2006/relationships" r:id="rId2"/>
          </a:graphicData>
        </a:graphic>
      </p:graphicFrame>
      <p:sp>
        <p:nvSpPr>
          <p:cNvPr id="7" name="Rectangle 6">
            <a:extLst>
              <a:ext uri="{FF2B5EF4-FFF2-40B4-BE49-F238E27FC236}">
                <a16:creationId xmlns:a16="http://schemas.microsoft.com/office/drawing/2014/main" id="{D1F46D5A-FCD8-451D-9E83-47DDE0D4AEBA}"/>
              </a:ext>
            </a:extLst>
          </p:cNvPr>
          <p:cNvSpPr/>
          <p:nvPr/>
        </p:nvSpPr>
        <p:spPr>
          <a:xfrm>
            <a:off x="2145993" y="2187412"/>
            <a:ext cx="945550" cy="412934"/>
          </a:xfrm>
          <a:prstGeom prst="rect">
            <a:avLst/>
          </a:prstGeom>
        </p:spPr>
        <p:txBody>
          <a:bodyPr wrap="square">
            <a:spAutoFit/>
          </a:bodyPr>
          <a:lstStyle/>
          <a:p>
            <a:pPr algn="ctr">
              <a:lnSpc>
                <a:spcPts val="2500"/>
              </a:lnSpc>
            </a:pPr>
            <a:r>
              <a:rPr lang="en-US" sz="2400" dirty="0">
                <a:solidFill>
                  <a:schemeClr val="bg1"/>
                </a:solidFill>
                <a:latin typeface="Roboto" panose="02000000000000000000" pitchFamily="2" charset="0"/>
                <a:ea typeface="Roboto" panose="02000000000000000000" pitchFamily="2" charset="0"/>
                <a:cs typeface="Roboto" panose="02000000000000000000" pitchFamily="2" charset="0"/>
              </a:rPr>
              <a:t>25%</a:t>
            </a:r>
          </a:p>
        </p:txBody>
      </p:sp>
      <p:sp>
        <p:nvSpPr>
          <p:cNvPr id="8" name="Rectangle 7">
            <a:extLst>
              <a:ext uri="{FF2B5EF4-FFF2-40B4-BE49-F238E27FC236}">
                <a16:creationId xmlns:a16="http://schemas.microsoft.com/office/drawing/2014/main" id="{F6E97C1B-EC34-4271-A5A5-4D3B43C4A738}"/>
              </a:ext>
            </a:extLst>
          </p:cNvPr>
          <p:cNvSpPr/>
          <p:nvPr/>
        </p:nvSpPr>
        <p:spPr>
          <a:xfrm>
            <a:off x="1171415" y="3295103"/>
            <a:ext cx="945550" cy="412934"/>
          </a:xfrm>
          <a:prstGeom prst="rect">
            <a:avLst/>
          </a:prstGeom>
        </p:spPr>
        <p:txBody>
          <a:bodyPr wrap="square">
            <a:spAutoFit/>
          </a:bodyPr>
          <a:lstStyle/>
          <a:p>
            <a:pPr algn="ctr">
              <a:lnSpc>
                <a:spcPts val="2500"/>
              </a:lnSpc>
            </a:pPr>
            <a:r>
              <a:rPr lang="en-US" sz="2400" dirty="0">
                <a:solidFill>
                  <a:schemeClr val="bg1"/>
                </a:solidFill>
                <a:latin typeface="Roboto" panose="02000000000000000000" pitchFamily="2" charset="0"/>
                <a:ea typeface="Roboto" panose="02000000000000000000" pitchFamily="2" charset="0"/>
                <a:cs typeface="Roboto" panose="02000000000000000000" pitchFamily="2" charset="0"/>
              </a:rPr>
              <a:t>35%</a:t>
            </a:r>
          </a:p>
        </p:txBody>
      </p:sp>
      <p:sp>
        <p:nvSpPr>
          <p:cNvPr id="9" name="Rectangle 8">
            <a:extLst>
              <a:ext uri="{FF2B5EF4-FFF2-40B4-BE49-F238E27FC236}">
                <a16:creationId xmlns:a16="http://schemas.microsoft.com/office/drawing/2014/main" id="{CD031E4C-44C7-4D52-A8EE-62A80D4B06DF}"/>
              </a:ext>
            </a:extLst>
          </p:cNvPr>
          <p:cNvSpPr/>
          <p:nvPr/>
        </p:nvSpPr>
        <p:spPr>
          <a:xfrm>
            <a:off x="3929127" y="3458028"/>
            <a:ext cx="945550" cy="412934"/>
          </a:xfrm>
          <a:prstGeom prst="rect">
            <a:avLst/>
          </a:prstGeom>
        </p:spPr>
        <p:txBody>
          <a:bodyPr wrap="square">
            <a:spAutoFit/>
          </a:bodyPr>
          <a:lstStyle/>
          <a:p>
            <a:pPr algn="ctr">
              <a:lnSpc>
                <a:spcPts val="2500"/>
              </a:lnSpc>
            </a:pPr>
            <a:r>
              <a:rPr lang="en-US" sz="24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100%</a:t>
            </a:r>
          </a:p>
        </p:txBody>
      </p:sp>
      <p:sp>
        <p:nvSpPr>
          <p:cNvPr id="10" name="Rectangle 9">
            <a:extLst>
              <a:ext uri="{FF2B5EF4-FFF2-40B4-BE49-F238E27FC236}">
                <a16:creationId xmlns:a16="http://schemas.microsoft.com/office/drawing/2014/main" id="{4FE8EE35-2CB4-4F6A-AF7A-29A557F49EC2}"/>
              </a:ext>
            </a:extLst>
          </p:cNvPr>
          <p:cNvSpPr/>
          <p:nvPr/>
        </p:nvSpPr>
        <p:spPr>
          <a:xfrm>
            <a:off x="2131479" y="5156557"/>
            <a:ext cx="945550" cy="412934"/>
          </a:xfrm>
          <a:prstGeom prst="rect">
            <a:avLst/>
          </a:prstGeom>
        </p:spPr>
        <p:txBody>
          <a:bodyPr wrap="square">
            <a:spAutoFit/>
          </a:bodyPr>
          <a:lstStyle/>
          <a:p>
            <a:pPr algn="ctr">
              <a:lnSpc>
                <a:spcPts val="2500"/>
              </a:lnSpc>
            </a:pPr>
            <a:r>
              <a:rPr lang="en-US" sz="2400" dirty="0">
                <a:solidFill>
                  <a:schemeClr val="bg1"/>
                </a:solidFill>
                <a:latin typeface="Roboto" panose="02000000000000000000" pitchFamily="2" charset="0"/>
                <a:ea typeface="Roboto" panose="02000000000000000000" pitchFamily="2" charset="0"/>
                <a:cs typeface="Roboto" panose="02000000000000000000" pitchFamily="2" charset="0"/>
              </a:rPr>
              <a:t>75%</a:t>
            </a:r>
          </a:p>
        </p:txBody>
      </p:sp>
      <p:sp>
        <p:nvSpPr>
          <p:cNvPr id="13" name="Rectangle: Rounded Corners 12">
            <a:extLst>
              <a:ext uri="{FF2B5EF4-FFF2-40B4-BE49-F238E27FC236}">
                <a16:creationId xmlns:a16="http://schemas.microsoft.com/office/drawing/2014/main" id="{4FB6387B-2B41-446F-AB00-67957E8C65E2}"/>
              </a:ext>
            </a:extLst>
          </p:cNvPr>
          <p:cNvSpPr/>
          <p:nvPr/>
        </p:nvSpPr>
        <p:spPr>
          <a:xfrm>
            <a:off x="7142429" y="2900091"/>
            <a:ext cx="3936212" cy="1501727"/>
          </a:xfrm>
          <a:prstGeom prst="roundRect">
            <a:avLst>
              <a:gd name="adj" fmla="val 1058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AB4BD65F-FF52-4F92-BA6D-FA93F47DD7C9}"/>
              </a:ext>
            </a:extLst>
          </p:cNvPr>
          <p:cNvSpPr/>
          <p:nvPr/>
        </p:nvSpPr>
        <p:spPr>
          <a:xfrm>
            <a:off x="7937304" y="3535530"/>
            <a:ext cx="2765753" cy="652936"/>
          </a:xfrm>
          <a:prstGeom prst="rect">
            <a:avLst/>
          </a:prstGeom>
        </p:spPr>
        <p:txBody>
          <a:bodyPr wrap="square">
            <a:spAutoFit/>
          </a:bodyPr>
          <a:lstStyle/>
          <a:p>
            <a:pPr>
              <a:lnSpc>
                <a:spcPts val="1500"/>
              </a:lnSpc>
            </a:pPr>
            <a:r>
              <a:rPr lang="en-US" sz="1000" dirty="0">
                <a:solidFill>
                  <a:schemeClr val="bg1"/>
                </a:solidFill>
                <a:latin typeface="Roboto" panose="02000000000000000000" pitchFamily="2" charset="0"/>
                <a:ea typeface="Roboto" panose="02000000000000000000" pitchFamily="2" charset="0"/>
                <a:cs typeface="Roboto" panose="02000000000000000000" pitchFamily="2" charset="0"/>
              </a:rPr>
              <a:t>There are many variations of passages of Lorem Ipsum available, but the majority have suffered alteration in some form.</a:t>
            </a:r>
          </a:p>
        </p:txBody>
      </p:sp>
      <p:sp>
        <p:nvSpPr>
          <p:cNvPr id="15" name="Rectangle 14">
            <a:extLst>
              <a:ext uri="{FF2B5EF4-FFF2-40B4-BE49-F238E27FC236}">
                <a16:creationId xmlns:a16="http://schemas.microsoft.com/office/drawing/2014/main" id="{30F31852-47CA-425E-B68C-2FFBE1496DBC}"/>
              </a:ext>
            </a:extLst>
          </p:cNvPr>
          <p:cNvSpPr/>
          <p:nvPr/>
        </p:nvSpPr>
        <p:spPr>
          <a:xfrm>
            <a:off x="7937304" y="3159517"/>
            <a:ext cx="1276376" cy="333809"/>
          </a:xfrm>
          <a:prstGeom prst="rect">
            <a:avLst/>
          </a:prstGeom>
        </p:spPr>
        <p:txBody>
          <a:bodyPr wrap="square">
            <a:spAutoFit/>
          </a:bodyPr>
          <a:lstStyle/>
          <a:p>
            <a:pPr>
              <a:lnSpc>
                <a:spcPts val="2000"/>
              </a:lnSpc>
            </a:pPr>
            <a:r>
              <a:rPr lang="en-US" sz="1600" dirty="0">
                <a:solidFill>
                  <a:schemeClr val="bg1"/>
                </a:solidFill>
                <a:latin typeface="Raleway Bold" panose="020B0803030101060003" pitchFamily="34" charset="0"/>
              </a:rPr>
              <a:t>Text Here</a:t>
            </a:r>
          </a:p>
        </p:txBody>
      </p:sp>
      <p:sp>
        <p:nvSpPr>
          <p:cNvPr id="16" name="Rectangle: Rounded Corners 15">
            <a:extLst>
              <a:ext uri="{FF2B5EF4-FFF2-40B4-BE49-F238E27FC236}">
                <a16:creationId xmlns:a16="http://schemas.microsoft.com/office/drawing/2014/main" id="{87A66C24-60D3-4991-BD20-63F8161D20E6}"/>
              </a:ext>
            </a:extLst>
          </p:cNvPr>
          <p:cNvSpPr/>
          <p:nvPr/>
        </p:nvSpPr>
        <p:spPr>
          <a:xfrm>
            <a:off x="7142429" y="4643980"/>
            <a:ext cx="3936212" cy="1501727"/>
          </a:xfrm>
          <a:prstGeom prst="roundRect">
            <a:avLst>
              <a:gd name="adj" fmla="val 1058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BB00F97D-60F2-4A0C-A446-7F0AC0162492}"/>
              </a:ext>
            </a:extLst>
          </p:cNvPr>
          <p:cNvSpPr/>
          <p:nvPr/>
        </p:nvSpPr>
        <p:spPr>
          <a:xfrm>
            <a:off x="7937304" y="5279419"/>
            <a:ext cx="2765753" cy="652936"/>
          </a:xfrm>
          <a:prstGeom prst="rect">
            <a:avLst/>
          </a:prstGeom>
        </p:spPr>
        <p:txBody>
          <a:bodyPr wrap="square">
            <a:spAutoFit/>
          </a:bodyPr>
          <a:lstStyle/>
          <a:p>
            <a:pPr>
              <a:lnSpc>
                <a:spcPts val="1500"/>
              </a:lnSpc>
            </a:pPr>
            <a:r>
              <a:rPr lang="en-US" sz="1000" dirty="0">
                <a:solidFill>
                  <a:schemeClr val="bg1"/>
                </a:solidFill>
                <a:latin typeface="Roboto" panose="02000000000000000000" pitchFamily="2" charset="0"/>
                <a:ea typeface="Roboto" panose="02000000000000000000" pitchFamily="2" charset="0"/>
                <a:cs typeface="Roboto" panose="02000000000000000000" pitchFamily="2" charset="0"/>
              </a:rPr>
              <a:t>There are many variations of passages of Lorem Ipsum available, but the majority have suffered alteration in some form.</a:t>
            </a:r>
          </a:p>
        </p:txBody>
      </p:sp>
      <p:sp>
        <p:nvSpPr>
          <p:cNvPr id="18" name="Rectangle 17">
            <a:extLst>
              <a:ext uri="{FF2B5EF4-FFF2-40B4-BE49-F238E27FC236}">
                <a16:creationId xmlns:a16="http://schemas.microsoft.com/office/drawing/2014/main" id="{765D9FAB-153D-480D-8DEC-A96DDD1C3687}"/>
              </a:ext>
            </a:extLst>
          </p:cNvPr>
          <p:cNvSpPr/>
          <p:nvPr/>
        </p:nvSpPr>
        <p:spPr>
          <a:xfrm>
            <a:off x="7937304" y="4903406"/>
            <a:ext cx="1276376" cy="333809"/>
          </a:xfrm>
          <a:prstGeom prst="rect">
            <a:avLst/>
          </a:prstGeom>
        </p:spPr>
        <p:txBody>
          <a:bodyPr wrap="square">
            <a:spAutoFit/>
          </a:bodyPr>
          <a:lstStyle/>
          <a:p>
            <a:pPr>
              <a:lnSpc>
                <a:spcPts val="2000"/>
              </a:lnSpc>
            </a:pPr>
            <a:r>
              <a:rPr lang="en-US" sz="1600" dirty="0">
                <a:solidFill>
                  <a:schemeClr val="bg1"/>
                </a:solidFill>
                <a:latin typeface="Raleway Bold" panose="020B0803030101060003" pitchFamily="34" charset="0"/>
              </a:rPr>
              <a:t>Text Here</a:t>
            </a:r>
          </a:p>
        </p:txBody>
      </p:sp>
      <p:sp>
        <p:nvSpPr>
          <p:cNvPr id="22" name="Rectangle: Rounded Corners 21">
            <a:extLst>
              <a:ext uri="{FF2B5EF4-FFF2-40B4-BE49-F238E27FC236}">
                <a16:creationId xmlns:a16="http://schemas.microsoft.com/office/drawing/2014/main" id="{851212C2-B011-4691-AB64-0D9B056D6B24}"/>
              </a:ext>
            </a:extLst>
          </p:cNvPr>
          <p:cNvSpPr/>
          <p:nvPr/>
        </p:nvSpPr>
        <p:spPr>
          <a:xfrm>
            <a:off x="7142429" y="1156202"/>
            <a:ext cx="3936212" cy="1501727"/>
          </a:xfrm>
          <a:prstGeom prst="roundRect">
            <a:avLst>
              <a:gd name="adj" fmla="val 1058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76761190-CEEF-4981-AA8B-28A3C5374FD1}"/>
              </a:ext>
            </a:extLst>
          </p:cNvPr>
          <p:cNvSpPr/>
          <p:nvPr/>
        </p:nvSpPr>
        <p:spPr>
          <a:xfrm>
            <a:off x="7937304" y="1791642"/>
            <a:ext cx="2765753" cy="652936"/>
          </a:xfrm>
          <a:prstGeom prst="rect">
            <a:avLst/>
          </a:prstGeom>
        </p:spPr>
        <p:txBody>
          <a:bodyPr wrap="square">
            <a:spAutoFit/>
          </a:bodyPr>
          <a:lstStyle/>
          <a:p>
            <a:pPr>
              <a:lnSpc>
                <a:spcPts val="1500"/>
              </a:lnSpc>
            </a:pPr>
            <a:r>
              <a:rPr lang="en-US" sz="1000" dirty="0">
                <a:solidFill>
                  <a:schemeClr val="bg1"/>
                </a:solidFill>
                <a:latin typeface="Roboto" panose="02000000000000000000" pitchFamily="2" charset="0"/>
                <a:ea typeface="Roboto" panose="02000000000000000000" pitchFamily="2" charset="0"/>
                <a:cs typeface="Roboto" panose="02000000000000000000" pitchFamily="2" charset="0"/>
              </a:rPr>
              <a:t>There are many variations of passages of Lorem Ipsum available, but the majority have suffered alteration in some form.</a:t>
            </a:r>
          </a:p>
        </p:txBody>
      </p:sp>
      <p:sp>
        <p:nvSpPr>
          <p:cNvPr id="12" name="Rectangle 11">
            <a:extLst>
              <a:ext uri="{FF2B5EF4-FFF2-40B4-BE49-F238E27FC236}">
                <a16:creationId xmlns:a16="http://schemas.microsoft.com/office/drawing/2014/main" id="{00504114-9BE7-4418-8F22-777592479F67}"/>
              </a:ext>
            </a:extLst>
          </p:cNvPr>
          <p:cNvSpPr/>
          <p:nvPr/>
        </p:nvSpPr>
        <p:spPr>
          <a:xfrm>
            <a:off x="7937304" y="1415629"/>
            <a:ext cx="1276376" cy="333809"/>
          </a:xfrm>
          <a:prstGeom prst="rect">
            <a:avLst/>
          </a:prstGeom>
        </p:spPr>
        <p:txBody>
          <a:bodyPr wrap="square">
            <a:spAutoFit/>
          </a:bodyPr>
          <a:lstStyle/>
          <a:p>
            <a:pPr>
              <a:lnSpc>
                <a:spcPts val="2000"/>
              </a:lnSpc>
            </a:pPr>
            <a:r>
              <a:rPr lang="en-US" sz="1600" dirty="0">
                <a:solidFill>
                  <a:schemeClr val="bg1"/>
                </a:solidFill>
                <a:latin typeface="Raleway Bold" panose="020B0803030101060003" pitchFamily="34" charset="0"/>
              </a:rPr>
              <a:t>Text Here</a:t>
            </a:r>
          </a:p>
        </p:txBody>
      </p:sp>
      <p:sp>
        <p:nvSpPr>
          <p:cNvPr id="26" name="Oval 25">
            <a:extLst>
              <a:ext uri="{FF2B5EF4-FFF2-40B4-BE49-F238E27FC236}">
                <a16:creationId xmlns:a16="http://schemas.microsoft.com/office/drawing/2014/main" id="{3265D8EB-F47B-4CDC-AC45-76487BFD3EE2}"/>
              </a:ext>
            </a:extLst>
          </p:cNvPr>
          <p:cNvSpPr/>
          <p:nvPr/>
        </p:nvSpPr>
        <p:spPr>
          <a:xfrm>
            <a:off x="6757090" y="1482292"/>
            <a:ext cx="849545" cy="849545"/>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1483F815-0F63-486B-9158-D39F1769D42F}"/>
              </a:ext>
            </a:extLst>
          </p:cNvPr>
          <p:cNvSpPr/>
          <p:nvPr/>
        </p:nvSpPr>
        <p:spPr>
          <a:xfrm>
            <a:off x="6757090" y="3226181"/>
            <a:ext cx="849545" cy="849545"/>
          </a:xfrm>
          <a:prstGeom prst="ellipse">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2738E90F-37CF-41D0-B10C-FB4859AA9B61}"/>
              </a:ext>
            </a:extLst>
          </p:cNvPr>
          <p:cNvSpPr/>
          <p:nvPr/>
        </p:nvSpPr>
        <p:spPr>
          <a:xfrm>
            <a:off x="6757090" y="4970070"/>
            <a:ext cx="849545" cy="849545"/>
          </a:xfrm>
          <a:prstGeom prst="ellipse">
            <a:avLst/>
          </a:prstGeom>
          <a:solidFill>
            <a:schemeClr val="bg1"/>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reeform 43">
            <a:extLst>
              <a:ext uri="{FF2B5EF4-FFF2-40B4-BE49-F238E27FC236}">
                <a16:creationId xmlns:a16="http://schemas.microsoft.com/office/drawing/2014/main" id="{6894A86B-CBA4-44DC-82B2-4C9385984659}"/>
              </a:ext>
            </a:extLst>
          </p:cNvPr>
          <p:cNvSpPr>
            <a:spLocks noEditPoints="1"/>
          </p:cNvSpPr>
          <p:nvPr/>
        </p:nvSpPr>
        <p:spPr bwMode="auto">
          <a:xfrm>
            <a:off x="7012825" y="3482973"/>
            <a:ext cx="338074" cy="335961"/>
          </a:xfrm>
          <a:custGeom>
            <a:avLst/>
            <a:gdLst>
              <a:gd name="T0" fmla="*/ 114 w 160"/>
              <a:gd name="T1" fmla="*/ 18 h 159"/>
              <a:gd name="T2" fmla="*/ 147 w 160"/>
              <a:gd name="T3" fmla="*/ 9 h 159"/>
              <a:gd name="T4" fmla="*/ 106 w 160"/>
              <a:gd name="T5" fmla="*/ 37 h 159"/>
              <a:gd name="T6" fmla="*/ 106 w 160"/>
              <a:gd name="T7" fmla="*/ 27 h 159"/>
              <a:gd name="T8" fmla="*/ 147 w 160"/>
              <a:gd name="T9" fmla="*/ 56 h 159"/>
              <a:gd name="T10" fmla="*/ 114 w 160"/>
              <a:gd name="T11" fmla="*/ 46 h 159"/>
              <a:gd name="T12" fmla="*/ 17 w 160"/>
              <a:gd name="T13" fmla="*/ 75 h 159"/>
              <a:gd name="T14" fmla="*/ 17 w 160"/>
              <a:gd name="T15" fmla="*/ 65 h 159"/>
              <a:gd name="T16" fmla="*/ 82 w 160"/>
              <a:gd name="T17" fmla="*/ 75 h 159"/>
              <a:gd name="T18" fmla="*/ 49 w 160"/>
              <a:gd name="T19" fmla="*/ 28 h 159"/>
              <a:gd name="T20" fmla="*/ 68 w 160"/>
              <a:gd name="T21" fmla="*/ 84 h 159"/>
              <a:gd name="T22" fmla="*/ 26 w 160"/>
              <a:gd name="T23" fmla="*/ 51 h 159"/>
              <a:gd name="T24" fmla="*/ 147 w 160"/>
              <a:gd name="T25" fmla="*/ 103 h 159"/>
              <a:gd name="T26" fmla="*/ 119 w 160"/>
              <a:gd name="T27" fmla="*/ 84 h 159"/>
              <a:gd name="T28" fmla="*/ 129 w 160"/>
              <a:gd name="T29" fmla="*/ 89 h 159"/>
              <a:gd name="T30" fmla="*/ 59 w 160"/>
              <a:gd name="T31" fmla="*/ 111 h 159"/>
              <a:gd name="T32" fmla="*/ 40 w 160"/>
              <a:gd name="T33" fmla="*/ 111 h 159"/>
              <a:gd name="T34" fmla="*/ 147 w 160"/>
              <a:gd name="T35" fmla="*/ 130 h 159"/>
              <a:gd name="T36" fmla="*/ 119 w 160"/>
              <a:gd name="T37" fmla="*/ 111 h 159"/>
              <a:gd name="T38" fmla="*/ 129 w 160"/>
              <a:gd name="T39" fmla="*/ 116 h 159"/>
              <a:gd name="T40" fmla="*/ 115 w 160"/>
              <a:gd name="T41" fmla="*/ 0 h 159"/>
              <a:gd name="T42" fmla="*/ 93 w 160"/>
              <a:gd name="T43" fmla="*/ 32 h 159"/>
              <a:gd name="T44" fmla="*/ 102 w 160"/>
              <a:gd name="T45" fmla="*/ 51 h 159"/>
              <a:gd name="T46" fmla="*/ 83 w 160"/>
              <a:gd name="T47" fmla="*/ 51 h 159"/>
              <a:gd name="T48" fmla="*/ 18 w 160"/>
              <a:gd name="T49" fmla="*/ 56 h 159"/>
              <a:gd name="T50" fmla="*/ 0 w 160"/>
              <a:gd name="T51" fmla="*/ 153 h 159"/>
              <a:gd name="T52" fmla="*/ 9 w 160"/>
              <a:gd name="T53" fmla="*/ 84 h 159"/>
              <a:gd name="T54" fmla="*/ 47 w 160"/>
              <a:gd name="T55" fmla="*/ 94 h 159"/>
              <a:gd name="T56" fmla="*/ 18 w 160"/>
              <a:gd name="T57" fmla="*/ 126 h 159"/>
              <a:gd name="T58" fmla="*/ 47 w 160"/>
              <a:gd name="T59" fmla="*/ 140 h 159"/>
              <a:gd name="T60" fmla="*/ 24 w 160"/>
              <a:gd name="T61" fmla="*/ 159 h 159"/>
              <a:gd name="T62" fmla="*/ 47 w 160"/>
              <a:gd name="T63" fmla="*/ 149 h 159"/>
              <a:gd name="T64" fmla="*/ 56 w 160"/>
              <a:gd name="T65" fmla="*/ 154 h 159"/>
              <a:gd name="T66" fmla="*/ 75 w 160"/>
              <a:gd name="T67" fmla="*/ 154 h 159"/>
              <a:gd name="T68" fmla="*/ 71 w 160"/>
              <a:gd name="T69" fmla="*/ 140 h 159"/>
              <a:gd name="T70" fmla="*/ 81 w 160"/>
              <a:gd name="T71" fmla="*/ 131 h 159"/>
              <a:gd name="T72" fmla="*/ 57 w 160"/>
              <a:gd name="T73" fmla="*/ 103 h 159"/>
              <a:gd name="T74" fmla="*/ 85 w 160"/>
              <a:gd name="T75" fmla="*/ 84 h 159"/>
              <a:gd name="T76" fmla="*/ 99 w 160"/>
              <a:gd name="T77" fmla="*/ 158 h 159"/>
              <a:gd name="T78" fmla="*/ 150 w 160"/>
              <a:gd name="T79" fmla="*/ 140 h 159"/>
              <a:gd name="T80" fmla="*/ 160 w 160"/>
              <a:gd name="T81" fmla="*/ 153 h 159"/>
              <a:gd name="T82" fmla="*/ 150 w 160"/>
              <a:gd name="T83" fmla="*/ 37 h 159"/>
              <a:gd name="T84" fmla="*/ 160 w 160"/>
              <a:gd name="T85" fmla="*/ 23 h 159"/>
              <a:gd name="T86" fmla="*/ 115 w 160"/>
              <a:gd name="T87"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0" h="159">
                <a:moveTo>
                  <a:pt x="147" y="9"/>
                </a:moveTo>
                <a:cubicBezTo>
                  <a:pt x="147" y="18"/>
                  <a:pt x="147" y="18"/>
                  <a:pt x="147" y="18"/>
                </a:cubicBezTo>
                <a:cubicBezTo>
                  <a:pt x="114" y="18"/>
                  <a:pt x="114" y="18"/>
                  <a:pt x="114" y="18"/>
                </a:cubicBezTo>
                <a:cubicBezTo>
                  <a:pt x="112" y="18"/>
                  <a:pt x="110" y="16"/>
                  <a:pt x="110" y="14"/>
                </a:cubicBezTo>
                <a:cubicBezTo>
                  <a:pt x="110" y="11"/>
                  <a:pt x="112" y="9"/>
                  <a:pt x="114" y="9"/>
                </a:cubicBezTo>
                <a:lnTo>
                  <a:pt x="147" y="9"/>
                </a:lnTo>
                <a:close/>
                <a:moveTo>
                  <a:pt x="138" y="27"/>
                </a:moveTo>
                <a:cubicBezTo>
                  <a:pt x="138" y="37"/>
                  <a:pt x="138" y="37"/>
                  <a:pt x="138" y="37"/>
                </a:cubicBezTo>
                <a:cubicBezTo>
                  <a:pt x="106" y="37"/>
                  <a:pt x="106" y="37"/>
                  <a:pt x="106" y="37"/>
                </a:cubicBezTo>
                <a:cubicBezTo>
                  <a:pt x="105" y="37"/>
                  <a:pt x="105" y="37"/>
                  <a:pt x="105" y="37"/>
                </a:cubicBezTo>
                <a:cubicBezTo>
                  <a:pt x="103" y="37"/>
                  <a:pt x="101" y="35"/>
                  <a:pt x="101" y="32"/>
                </a:cubicBezTo>
                <a:cubicBezTo>
                  <a:pt x="101" y="29"/>
                  <a:pt x="103" y="27"/>
                  <a:pt x="106" y="27"/>
                </a:cubicBezTo>
                <a:lnTo>
                  <a:pt x="138" y="27"/>
                </a:lnTo>
                <a:close/>
                <a:moveTo>
                  <a:pt x="147" y="46"/>
                </a:moveTo>
                <a:cubicBezTo>
                  <a:pt x="147" y="56"/>
                  <a:pt x="147" y="56"/>
                  <a:pt x="147" y="56"/>
                </a:cubicBezTo>
                <a:cubicBezTo>
                  <a:pt x="114" y="56"/>
                  <a:pt x="114" y="56"/>
                  <a:pt x="114" y="56"/>
                </a:cubicBezTo>
                <a:cubicBezTo>
                  <a:pt x="112" y="56"/>
                  <a:pt x="110" y="54"/>
                  <a:pt x="110" y="51"/>
                </a:cubicBezTo>
                <a:cubicBezTo>
                  <a:pt x="110" y="48"/>
                  <a:pt x="112" y="46"/>
                  <a:pt x="114" y="46"/>
                </a:cubicBezTo>
                <a:lnTo>
                  <a:pt x="147" y="46"/>
                </a:lnTo>
                <a:close/>
                <a:moveTo>
                  <a:pt x="17" y="65"/>
                </a:moveTo>
                <a:cubicBezTo>
                  <a:pt x="17" y="75"/>
                  <a:pt x="17" y="75"/>
                  <a:pt x="17" y="75"/>
                </a:cubicBezTo>
                <a:cubicBezTo>
                  <a:pt x="7" y="75"/>
                  <a:pt x="7" y="75"/>
                  <a:pt x="7" y="75"/>
                </a:cubicBezTo>
                <a:cubicBezTo>
                  <a:pt x="7" y="65"/>
                  <a:pt x="7" y="65"/>
                  <a:pt x="7" y="65"/>
                </a:cubicBezTo>
                <a:cubicBezTo>
                  <a:pt x="17" y="65"/>
                  <a:pt x="17" y="65"/>
                  <a:pt x="17" y="65"/>
                </a:cubicBezTo>
                <a:close/>
                <a:moveTo>
                  <a:pt x="147" y="65"/>
                </a:moveTo>
                <a:cubicBezTo>
                  <a:pt x="147" y="75"/>
                  <a:pt x="147" y="75"/>
                  <a:pt x="147" y="75"/>
                </a:cubicBezTo>
                <a:cubicBezTo>
                  <a:pt x="82" y="75"/>
                  <a:pt x="82" y="75"/>
                  <a:pt x="82" y="75"/>
                </a:cubicBezTo>
                <a:cubicBezTo>
                  <a:pt x="82" y="65"/>
                  <a:pt x="82" y="65"/>
                  <a:pt x="82" y="65"/>
                </a:cubicBezTo>
                <a:cubicBezTo>
                  <a:pt x="147" y="65"/>
                  <a:pt x="147" y="65"/>
                  <a:pt x="147" y="65"/>
                </a:cubicBezTo>
                <a:close/>
                <a:moveTo>
                  <a:pt x="49" y="28"/>
                </a:moveTo>
                <a:cubicBezTo>
                  <a:pt x="62" y="28"/>
                  <a:pt x="73" y="38"/>
                  <a:pt x="73" y="51"/>
                </a:cubicBezTo>
                <a:cubicBezTo>
                  <a:pt x="73" y="79"/>
                  <a:pt x="73" y="79"/>
                  <a:pt x="73" y="79"/>
                </a:cubicBezTo>
                <a:cubicBezTo>
                  <a:pt x="73" y="82"/>
                  <a:pt x="71" y="84"/>
                  <a:pt x="68" y="84"/>
                </a:cubicBezTo>
                <a:cubicBezTo>
                  <a:pt x="30" y="84"/>
                  <a:pt x="30" y="84"/>
                  <a:pt x="30" y="84"/>
                </a:cubicBezTo>
                <a:cubicBezTo>
                  <a:pt x="28" y="84"/>
                  <a:pt x="26" y="82"/>
                  <a:pt x="26" y="79"/>
                </a:cubicBezTo>
                <a:cubicBezTo>
                  <a:pt x="26" y="51"/>
                  <a:pt x="26" y="51"/>
                  <a:pt x="26" y="51"/>
                </a:cubicBezTo>
                <a:cubicBezTo>
                  <a:pt x="26" y="39"/>
                  <a:pt x="36" y="28"/>
                  <a:pt x="49" y="28"/>
                </a:cubicBezTo>
                <a:close/>
                <a:moveTo>
                  <a:pt x="147" y="84"/>
                </a:moveTo>
                <a:cubicBezTo>
                  <a:pt x="147" y="103"/>
                  <a:pt x="147" y="103"/>
                  <a:pt x="147" y="103"/>
                </a:cubicBezTo>
                <a:cubicBezTo>
                  <a:pt x="101" y="103"/>
                  <a:pt x="101" y="103"/>
                  <a:pt x="101" y="103"/>
                </a:cubicBezTo>
                <a:cubicBezTo>
                  <a:pt x="101" y="84"/>
                  <a:pt x="101" y="84"/>
                  <a:pt x="101" y="84"/>
                </a:cubicBezTo>
                <a:cubicBezTo>
                  <a:pt x="119" y="84"/>
                  <a:pt x="119" y="84"/>
                  <a:pt x="119" y="84"/>
                </a:cubicBezTo>
                <a:cubicBezTo>
                  <a:pt x="119" y="89"/>
                  <a:pt x="119" y="89"/>
                  <a:pt x="119" y="89"/>
                </a:cubicBezTo>
                <a:cubicBezTo>
                  <a:pt x="119" y="92"/>
                  <a:pt x="121" y="94"/>
                  <a:pt x="124" y="94"/>
                </a:cubicBezTo>
                <a:cubicBezTo>
                  <a:pt x="127" y="94"/>
                  <a:pt x="129" y="92"/>
                  <a:pt x="129" y="89"/>
                </a:cubicBezTo>
                <a:cubicBezTo>
                  <a:pt x="129" y="84"/>
                  <a:pt x="129" y="84"/>
                  <a:pt x="129" y="84"/>
                </a:cubicBezTo>
                <a:cubicBezTo>
                  <a:pt x="147" y="84"/>
                  <a:pt x="147" y="84"/>
                  <a:pt x="147" y="84"/>
                </a:cubicBezTo>
                <a:close/>
                <a:moveTo>
                  <a:pt x="59" y="111"/>
                </a:moveTo>
                <a:cubicBezTo>
                  <a:pt x="64" y="111"/>
                  <a:pt x="70" y="115"/>
                  <a:pt x="72" y="121"/>
                </a:cubicBezTo>
                <a:cubicBezTo>
                  <a:pt x="27" y="121"/>
                  <a:pt x="27" y="121"/>
                  <a:pt x="27" y="121"/>
                </a:cubicBezTo>
                <a:cubicBezTo>
                  <a:pt x="29" y="116"/>
                  <a:pt x="34" y="111"/>
                  <a:pt x="40" y="111"/>
                </a:cubicBezTo>
                <a:lnTo>
                  <a:pt x="59" y="111"/>
                </a:lnTo>
                <a:close/>
                <a:moveTo>
                  <a:pt x="147" y="111"/>
                </a:moveTo>
                <a:cubicBezTo>
                  <a:pt x="147" y="130"/>
                  <a:pt x="147" y="130"/>
                  <a:pt x="147" y="130"/>
                </a:cubicBezTo>
                <a:cubicBezTo>
                  <a:pt x="101" y="130"/>
                  <a:pt x="101" y="130"/>
                  <a:pt x="101" y="130"/>
                </a:cubicBezTo>
                <a:cubicBezTo>
                  <a:pt x="101" y="111"/>
                  <a:pt x="101" y="111"/>
                  <a:pt x="101" y="111"/>
                </a:cubicBezTo>
                <a:cubicBezTo>
                  <a:pt x="119" y="111"/>
                  <a:pt x="119" y="111"/>
                  <a:pt x="119" y="111"/>
                </a:cubicBezTo>
                <a:cubicBezTo>
                  <a:pt x="119" y="116"/>
                  <a:pt x="119" y="116"/>
                  <a:pt x="119" y="116"/>
                </a:cubicBezTo>
                <a:cubicBezTo>
                  <a:pt x="119" y="119"/>
                  <a:pt x="121" y="121"/>
                  <a:pt x="124" y="121"/>
                </a:cubicBezTo>
                <a:cubicBezTo>
                  <a:pt x="127" y="121"/>
                  <a:pt x="129" y="119"/>
                  <a:pt x="129" y="116"/>
                </a:cubicBezTo>
                <a:cubicBezTo>
                  <a:pt x="129" y="111"/>
                  <a:pt x="129" y="111"/>
                  <a:pt x="129" y="111"/>
                </a:cubicBezTo>
                <a:cubicBezTo>
                  <a:pt x="147" y="111"/>
                  <a:pt x="147" y="111"/>
                  <a:pt x="147" y="111"/>
                </a:cubicBezTo>
                <a:close/>
                <a:moveTo>
                  <a:pt x="115" y="0"/>
                </a:moveTo>
                <a:cubicBezTo>
                  <a:pt x="107" y="0"/>
                  <a:pt x="101" y="6"/>
                  <a:pt x="101" y="14"/>
                </a:cubicBezTo>
                <a:cubicBezTo>
                  <a:pt x="101" y="15"/>
                  <a:pt x="102" y="17"/>
                  <a:pt x="102" y="19"/>
                </a:cubicBezTo>
                <a:cubicBezTo>
                  <a:pt x="97" y="21"/>
                  <a:pt x="93" y="26"/>
                  <a:pt x="93" y="32"/>
                </a:cubicBezTo>
                <a:cubicBezTo>
                  <a:pt x="93" y="36"/>
                  <a:pt x="94" y="40"/>
                  <a:pt x="97" y="42"/>
                </a:cubicBezTo>
                <a:cubicBezTo>
                  <a:pt x="98" y="44"/>
                  <a:pt x="100" y="45"/>
                  <a:pt x="103" y="46"/>
                </a:cubicBezTo>
                <a:cubicBezTo>
                  <a:pt x="102" y="47"/>
                  <a:pt x="102" y="49"/>
                  <a:pt x="102" y="51"/>
                </a:cubicBezTo>
                <a:cubicBezTo>
                  <a:pt x="102" y="53"/>
                  <a:pt x="102" y="54"/>
                  <a:pt x="103" y="56"/>
                </a:cubicBezTo>
                <a:cubicBezTo>
                  <a:pt x="83" y="56"/>
                  <a:pt x="83" y="56"/>
                  <a:pt x="83" y="56"/>
                </a:cubicBezTo>
                <a:cubicBezTo>
                  <a:pt x="83" y="51"/>
                  <a:pt x="83" y="51"/>
                  <a:pt x="83" y="51"/>
                </a:cubicBezTo>
                <a:cubicBezTo>
                  <a:pt x="83" y="33"/>
                  <a:pt x="69" y="18"/>
                  <a:pt x="51" y="18"/>
                </a:cubicBezTo>
                <a:cubicBezTo>
                  <a:pt x="33" y="18"/>
                  <a:pt x="18" y="33"/>
                  <a:pt x="18" y="51"/>
                </a:cubicBezTo>
                <a:cubicBezTo>
                  <a:pt x="18" y="56"/>
                  <a:pt x="18" y="56"/>
                  <a:pt x="18" y="56"/>
                </a:cubicBezTo>
                <a:cubicBezTo>
                  <a:pt x="5" y="56"/>
                  <a:pt x="5" y="56"/>
                  <a:pt x="5" y="56"/>
                </a:cubicBezTo>
                <a:cubicBezTo>
                  <a:pt x="2" y="56"/>
                  <a:pt x="0" y="58"/>
                  <a:pt x="0" y="61"/>
                </a:cubicBezTo>
                <a:cubicBezTo>
                  <a:pt x="0" y="153"/>
                  <a:pt x="0" y="153"/>
                  <a:pt x="0" y="153"/>
                </a:cubicBezTo>
                <a:cubicBezTo>
                  <a:pt x="0" y="156"/>
                  <a:pt x="2" y="158"/>
                  <a:pt x="5" y="158"/>
                </a:cubicBezTo>
                <a:cubicBezTo>
                  <a:pt x="7" y="158"/>
                  <a:pt x="9" y="156"/>
                  <a:pt x="9" y="153"/>
                </a:cubicBezTo>
                <a:cubicBezTo>
                  <a:pt x="9" y="84"/>
                  <a:pt x="9" y="84"/>
                  <a:pt x="9" y="84"/>
                </a:cubicBezTo>
                <a:cubicBezTo>
                  <a:pt x="19" y="84"/>
                  <a:pt x="19" y="84"/>
                  <a:pt x="19" y="84"/>
                </a:cubicBezTo>
                <a:cubicBezTo>
                  <a:pt x="21" y="90"/>
                  <a:pt x="26" y="94"/>
                  <a:pt x="32" y="94"/>
                </a:cubicBezTo>
                <a:cubicBezTo>
                  <a:pt x="47" y="94"/>
                  <a:pt x="47" y="94"/>
                  <a:pt x="47" y="94"/>
                </a:cubicBezTo>
                <a:cubicBezTo>
                  <a:pt x="47" y="103"/>
                  <a:pt x="47" y="103"/>
                  <a:pt x="47" y="103"/>
                </a:cubicBezTo>
                <a:cubicBezTo>
                  <a:pt x="42" y="103"/>
                  <a:pt x="42" y="103"/>
                  <a:pt x="42" y="103"/>
                </a:cubicBezTo>
                <a:cubicBezTo>
                  <a:pt x="29" y="103"/>
                  <a:pt x="18" y="114"/>
                  <a:pt x="18" y="126"/>
                </a:cubicBezTo>
                <a:cubicBezTo>
                  <a:pt x="18" y="129"/>
                  <a:pt x="20" y="131"/>
                  <a:pt x="23" y="131"/>
                </a:cubicBezTo>
                <a:cubicBezTo>
                  <a:pt x="47" y="131"/>
                  <a:pt x="47" y="131"/>
                  <a:pt x="47" y="131"/>
                </a:cubicBezTo>
                <a:cubicBezTo>
                  <a:pt x="47" y="140"/>
                  <a:pt x="47" y="140"/>
                  <a:pt x="47" y="140"/>
                </a:cubicBezTo>
                <a:cubicBezTo>
                  <a:pt x="32" y="140"/>
                  <a:pt x="32" y="140"/>
                  <a:pt x="32" y="140"/>
                </a:cubicBezTo>
                <a:cubicBezTo>
                  <a:pt x="24" y="140"/>
                  <a:pt x="18" y="147"/>
                  <a:pt x="18" y="154"/>
                </a:cubicBezTo>
                <a:cubicBezTo>
                  <a:pt x="18" y="157"/>
                  <a:pt x="21" y="159"/>
                  <a:pt x="24" y="159"/>
                </a:cubicBezTo>
                <a:cubicBezTo>
                  <a:pt x="26" y="159"/>
                  <a:pt x="28" y="157"/>
                  <a:pt x="28" y="154"/>
                </a:cubicBezTo>
                <a:cubicBezTo>
                  <a:pt x="28" y="151"/>
                  <a:pt x="30" y="149"/>
                  <a:pt x="33" y="149"/>
                </a:cubicBezTo>
                <a:cubicBezTo>
                  <a:pt x="47" y="149"/>
                  <a:pt x="47" y="149"/>
                  <a:pt x="47" y="149"/>
                </a:cubicBezTo>
                <a:cubicBezTo>
                  <a:pt x="47" y="154"/>
                  <a:pt x="47" y="154"/>
                  <a:pt x="47" y="154"/>
                </a:cubicBezTo>
                <a:cubicBezTo>
                  <a:pt x="47" y="157"/>
                  <a:pt x="49" y="159"/>
                  <a:pt x="52" y="159"/>
                </a:cubicBezTo>
                <a:cubicBezTo>
                  <a:pt x="54" y="159"/>
                  <a:pt x="56" y="157"/>
                  <a:pt x="56" y="154"/>
                </a:cubicBezTo>
                <a:cubicBezTo>
                  <a:pt x="56" y="149"/>
                  <a:pt x="56" y="149"/>
                  <a:pt x="56" y="149"/>
                </a:cubicBezTo>
                <a:cubicBezTo>
                  <a:pt x="71" y="149"/>
                  <a:pt x="71" y="149"/>
                  <a:pt x="71" y="149"/>
                </a:cubicBezTo>
                <a:cubicBezTo>
                  <a:pt x="73" y="149"/>
                  <a:pt x="75" y="151"/>
                  <a:pt x="75" y="154"/>
                </a:cubicBezTo>
                <a:cubicBezTo>
                  <a:pt x="75" y="157"/>
                  <a:pt x="77" y="159"/>
                  <a:pt x="80" y="159"/>
                </a:cubicBezTo>
                <a:cubicBezTo>
                  <a:pt x="83" y="159"/>
                  <a:pt x="85" y="157"/>
                  <a:pt x="85" y="154"/>
                </a:cubicBezTo>
                <a:cubicBezTo>
                  <a:pt x="85" y="146"/>
                  <a:pt x="79" y="140"/>
                  <a:pt x="71" y="140"/>
                </a:cubicBezTo>
                <a:cubicBezTo>
                  <a:pt x="57" y="140"/>
                  <a:pt x="57" y="140"/>
                  <a:pt x="57" y="140"/>
                </a:cubicBezTo>
                <a:cubicBezTo>
                  <a:pt x="57" y="131"/>
                  <a:pt x="57" y="131"/>
                  <a:pt x="57" y="131"/>
                </a:cubicBezTo>
                <a:cubicBezTo>
                  <a:pt x="81" y="131"/>
                  <a:pt x="81" y="131"/>
                  <a:pt x="81" y="131"/>
                </a:cubicBezTo>
                <a:cubicBezTo>
                  <a:pt x="83" y="131"/>
                  <a:pt x="85" y="129"/>
                  <a:pt x="85" y="126"/>
                </a:cubicBezTo>
                <a:cubicBezTo>
                  <a:pt x="85" y="114"/>
                  <a:pt x="75" y="103"/>
                  <a:pt x="62" y="103"/>
                </a:cubicBezTo>
                <a:cubicBezTo>
                  <a:pt x="57" y="103"/>
                  <a:pt x="57" y="103"/>
                  <a:pt x="57" y="103"/>
                </a:cubicBezTo>
                <a:cubicBezTo>
                  <a:pt x="57" y="94"/>
                  <a:pt x="57" y="94"/>
                  <a:pt x="57" y="94"/>
                </a:cubicBezTo>
                <a:cubicBezTo>
                  <a:pt x="71" y="94"/>
                  <a:pt x="71" y="94"/>
                  <a:pt x="71" y="94"/>
                </a:cubicBezTo>
                <a:cubicBezTo>
                  <a:pt x="77" y="94"/>
                  <a:pt x="82" y="90"/>
                  <a:pt x="85" y="84"/>
                </a:cubicBezTo>
                <a:cubicBezTo>
                  <a:pt x="94" y="84"/>
                  <a:pt x="94" y="84"/>
                  <a:pt x="94" y="84"/>
                </a:cubicBezTo>
                <a:cubicBezTo>
                  <a:pt x="94" y="153"/>
                  <a:pt x="94" y="153"/>
                  <a:pt x="94" y="153"/>
                </a:cubicBezTo>
                <a:cubicBezTo>
                  <a:pt x="94" y="156"/>
                  <a:pt x="96" y="158"/>
                  <a:pt x="99" y="158"/>
                </a:cubicBezTo>
                <a:cubicBezTo>
                  <a:pt x="102" y="158"/>
                  <a:pt x="104" y="156"/>
                  <a:pt x="104" y="153"/>
                </a:cubicBezTo>
                <a:cubicBezTo>
                  <a:pt x="104" y="140"/>
                  <a:pt x="104" y="140"/>
                  <a:pt x="104" y="140"/>
                </a:cubicBezTo>
                <a:cubicBezTo>
                  <a:pt x="150" y="140"/>
                  <a:pt x="150" y="140"/>
                  <a:pt x="150" y="140"/>
                </a:cubicBezTo>
                <a:cubicBezTo>
                  <a:pt x="150" y="153"/>
                  <a:pt x="150" y="153"/>
                  <a:pt x="150" y="153"/>
                </a:cubicBezTo>
                <a:cubicBezTo>
                  <a:pt x="150" y="156"/>
                  <a:pt x="152" y="158"/>
                  <a:pt x="155" y="158"/>
                </a:cubicBezTo>
                <a:cubicBezTo>
                  <a:pt x="157" y="158"/>
                  <a:pt x="160" y="156"/>
                  <a:pt x="160" y="153"/>
                </a:cubicBezTo>
                <a:cubicBezTo>
                  <a:pt x="160" y="42"/>
                  <a:pt x="160" y="42"/>
                  <a:pt x="160" y="42"/>
                </a:cubicBezTo>
                <a:cubicBezTo>
                  <a:pt x="160" y="40"/>
                  <a:pt x="157" y="37"/>
                  <a:pt x="155" y="37"/>
                </a:cubicBezTo>
                <a:cubicBezTo>
                  <a:pt x="150" y="37"/>
                  <a:pt x="150" y="37"/>
                  <a:pt x="150" y="37"/>
                </a:cubicBezTo>
                <a:cubicBezTo>
                  <a:pt x="150" y="28"/>
                  <a:pt x="150" y="28"/>
                  <a:pt x="150" y="28"/>
                </a:cubicBezTo>
                <a:cubicBezTo>
                  <a:pt x="155" y="28"/>
                  <a:pt x="155" y="28"/>
                  <a:pt x="155" y="28"/>
                </a:cubicBezTo>
                <a:cubicBezTo>
                  <a:pt x="157" y="28"/>
                  <a:pt x="160" y="26"/>
                  <a:pt x="160" y="23"/>
                </a:cubicBezTo>
                <a:cubicBezTo>
                  <a:pt x="160" y="5"/>
                  <a:pt x="160" y="5"/>
                  <a:pt x="160" y="5"/>
                </a:cubicBezTo>
                <a:cubicBezTo>
                  <a:pt x="157" y="2"/>
                  <a:pt x="154" y="0"/>
                  <a:pt x="152" y="0"/>
                </a:cubicBezTo>
                <a:lnTo>
                  <a:pt x="115" y="0"/>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0" name="Freeform 59">
            <a:extLst>
              <a:ext uri="{FF2B5EF4-FFF2-40B4-BE49-F238E27FC236}">
                <a16:creationId xmlns:a16="http://schemas.microsoft.com/office/drawing/2014/main" id="{7334A206-22F6-44FA-93BD-0B14FC301B38}"/>
              </a:ext>
            </a:extLst>
          </p:cNvPr>
          <p:cNvSpPr>
            <a:spLocks noEditPoints="1"/>
          </p:cNvSpPr>
          <p:nvPr/>
        </p:nvSpPr>
        <p:spPr bwMode="auto">
          <a:xfrm>
            <a:off x="7012825" y="5225805"/>
            <a:ext cx="338074" cy="338074"/>
          </a:xfrm>
          <a:custGeom>
            <a:avLst/>
            <a:gdLst>
              <a:gd name="T0" fmla="*/ 113 w 160"/>
              <a:gd name="T1" fmla="*/ 100 h 160"/>
              <a:gd name="T2" fmla="*/ 123 w 160"/>
              <a:gd name="T3" fmla="*/ 100 h 160"/>
              <a:gd name="T4" fmla="*/ 123 w 160"/>
              <a:gd name="T5" fmla="*/ 76 h 160"/>
              <a:gd name="T6" fmla="*/ 120 w 160"/>
              <a:gd name="T7" fmla="*/ 29 h 160"/>
              <a:gd name="T8" fmla="*/ 120 w 160"/>
              <a:gd name="T9" fmla="*/ 10 h 160"/>
              <a:gd name="T10" fmla="*/ 123 w 160"/>
              <a:gd name="T11" fmla="*/ 5 h 160"/>
              <a:gd name="T12" fmla="*/ 19 w 160"/>
              <a:gd name="T13" fmla="*/ 0 h 160"/>
              <a:gd name="T14" fmla="*/ 0 w 160"/>
              <a:gd name="T15" fmla="*/ 132 h 160"/>
              <a:gd name="T16" fmla="*/ 92 w 160"/>
              <a:gd name="T17" fmla="*/ 151 h 160"/>
              <a:gd name="T18" fmla="*/ 160 w 160"/>
              <a:gd name="T19" fmla="*/ 118 h 160"/>
              <a:gd name="T20" fmla="*/ 19 w 160"/>
              <a:gd name="T21" fmla="*/ 142 h 160"/>
              <a:gd name="T22" fmla="*/ 10 w 160"/>
              <a:gd name="T23" fmla="*/ 37 h 160"/>
              <a:gd name="T24" fmla="*/ 19 w 160"/>
              <a:gd name="T25" fmla="*/ 142 h 160"/>
              <a:gd name="T26" fmla="*/ 19 w 160"/>
              <a:gd name="T27" fmla="*/ 10 h 160"/>
              <a:gd name="T28" fmla="*/ 104 w 160"/>
              <a:gd name="T29" fmla="*/ 20 h 160"/>
              <a:gd name="T30" fmla="*/ 19 w 160"/>
              <a:gd name="T31" fmla="*/ 29 h 160"/>
              <a:gd name="T32" fmla="*/ 29 w 160"/>
              <a:gd name="T33" fmla="*/ 143 h 160"/>
              <a:gd name="T34" fmla="*/ 114 w 160"/>
              <a:gd name="T35" fmla="*/ 39 h 160"/>
              <a:gd name="T36" fmla="*/ 92 w 160"/>
              <a:gd name="T37" fmla="*/ 86 h 160"/>
              <a:gd name="T38" fmla="*/ 38 w 160"/>
              <a:gd name="T39" fmla="*/ 90 h 160"/>
              <a:gd name="T40" fmla="*/ 43 w 160"/>
              <a:gd name="T41" fmla="*/ 114 h 160"/>
              <a:gd name="T42" fmla="*/ 77 w 160"/>
              <a:gd name="T43" fmla="*/ 119 h 160"/>
              <a:gd name="T44" fmla="*/ 29 w 160"/>
              <a:gd name="T45" fmla="*/ 143 h 160"/>
              <a:gd name="T46" fmla="*/ 78 w 160"/>
              <a:gd name="T47" fmla="*/ 105 h 160"/>
              <a:gd name="T48" fmla="*/ 47 w 160"/>
              <a:gd name="T49" fmla="*/ 95 h 160"/>
              <a:gd name="T50" fmla="*/ 119 w 160"/>
              <a:gd name="T51" fmla="*/ 152 h 160"/>
              <a:gd name="T52" fmla="*/ 119 w 160"/>
              <a:gd name="T53" fmla="*/ 86 h 160"/>
              <a:gd name="T54" fmla="*/ 119 w 160"/>
              <a:gd name="T55" fmla="*/ 152 h 160"/>
              <a:gd name="T56" fmla="*/ 113 w 160"/>
              <a:gd name="T57" fmla="*/ 114 h 160"/>
              <a:gd name="T58" fmla="*/ 119 w 160"/>
              <a:gd name="T59" fmla="*/ 143 h 160"/>
              <a:gd name="T60" fmla="*/ 123 w 160"/>
              <a:gd name="T61" fmla="*/ 114 h 160"/>
              <a:gd name="T62" fmla="*/ 43 w 160"/>
              <a:gd name="T63" fmla="*/ 57 h 160"/>
              <a:gd name="T64" fmla="*/ 104 w 160"/>
              <a:gd name="T65" fmla="*/ 52 h 160"/>
              <a:gd name="T66" fmla="*/ 43 w 160"/>
              <a:gd name="T67" fmla="*/ 47 h 160"/>
              <a:gd name="T68" fmla="*/ 43 w 160"/>
              <a:gd name="T69" fmla="*/ 57 h 160"/>
              <a:gd name="T70" fmla="*/ 100 w 160"/>
              <a:gd name="T71" fmla="*/ 76 h 160"/>
              <a:gd name="T72" fmla="*/ 100 w 160"/>
              <a:gd name="T73" fmla="*/ 67 h 160"/>
              <a:gd name="T74" fmla="*/ 38 w 160"/>
              <a:gd name="T75" fmla="*/ 7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0">
                <a:moveTo>
                  <a:pt x="119" y="95"/>
                </a:moveTo>
                <a:cubicBezTo>
                  <a:pt x="116" y="95"/>
                  <a:pt x="113" y="97"/>
                  <a:pt x="113" y="100"/>
                </a:cubicBezTo>
                <a:cubicBezTo>
                  <a:pt x="113" y="103"/>
                  <a:pt x="116" y="105"/>
                  <a:pt x="119" y="105"/>
                </a:cubicBezTo>
                <a:cubicBezTo>
                  <a:pt x="121" y="105"/>
                  <a:pt x="123" y="103"/>
                  <a:pt x="123" y="100"/>
                </a:cubicBezTo>
                <a:cubicBezTo>
                  <a:pt x="123" y="97"/>
                  <a:pt x="121" y="95"/>
                  <a:pt x="119" y="95"/>
                </a:cubicBezTo>
                <a:close/>
                <a:moveTo>
                  <a:pt x="123" y="76"/>
                </a:moveTo>
                <a:cubicBezTo>
                  <a:pt x="123" y="34"/>
                  <a:pt x="123" y="34"/>
                  <a:pt x="123" y="34"/>
                </a:cubicBezTo>
                <a:cubicBezTo>
                  <a:pt x="123" y="31"/>
                  <a:pt x="123" y="29"/>
                  <a:pt x="120" y="29"/>
                </a:cubicBezTo>
                <a:cubicBezTo>
                  <a:pt x="116" y="27"/>
                  <a:pt x="113" y="24"/>
                  <a:pt x="113" y="20"/>
                </a:cubicBezTo>
                <a:cubicBezTo>
                  <a:pt x="113" y="16"/>
                  <a:pt x="116" y="12"/>
                  <a:pt x="120" y="10"/>
                </a:cubicBezTo>
                <a:cubicBezTo>
                  <a:pt x="122" y="10"/>
                  <a:pt x="123" y="8"/>
                  <a:pt x="123" y="6"/>
                </a:cubicBezTo>
                <a:cubicBezTo>
                  <a:pt x="123" y="5"/>
                  <a:pt x="123" y="5"/>
                  <a:pt x="123" y="5"/>
                </a:cubicBezTo>
                <a:cubicBezTo>
                  <a:pt x="123" y="3"/>
                  <a:pt x="121" y="0"/>
                  <a:pt x="119" y="0"/>
                </a:cubicBezTo>
                <a:cubicBezTo>
                  <a:pt x="19" y="0"/>
                  <a:pt x="19" y="0"/>
                  <a:pt x="19" y="0"/>
                </a:cubicBezTo>
                <a:cubicBezTo>
                  <a:pt x="9" y="0"/>
                  <a:pt x="0" y="9"/>
                  <a:pt x="0" y="19"/>
                </a:cubicBezTo>
                <a:cubicBezTo>
                  <a:pt x="0" y="132"/>
                  <a:pt x="0" y="132"/>
                  <a:pt x="0" y="132"/>
                </a:cubicBezTo>
                <a:cubicBezTo>
                  <a:pt x="0" y="142"/>
                  <a:pt x="9" y="151"/>
                  <a:pt x="19" y="151"/>
                </a:cubicBezTo>
                <a:cubicBezTo>
                  <a:pt x="92" y="151"/>
                  <a:pt x="92" y="151"/>
                  <a:pt x="92" y="151"/>
                </a:cubicBezTo>
                <a:cubicBezTo>
                  <a:pt x="99" y="157"/>
                  <a:pt x="109" y="160"/>
                  <a:pt x="119" y="160"/>
                </a:cubicBezTo>
                <a:cubicBezTo>
                  <a:pt x="142" y="160"/>
                  <a:pt x="160" y="140"/>
                  <a:pt x="160" y="118"/>
                </a:cubicBezTo>
                <a:cubicBezTo>
                  <a:pt x="160" y="97"/>
                  <a:pt x="144" y="79"/>
                  <a:pt x="123" y="76"/>
                </a:cubicBezTo>
                <a:close/>
                <a:moveTo>
                  <a:pt x="19" y="142"/>
                </a:moveTo>
                <a:cubicBezTo>
                  <a:pt x="14" y="142"/>
                  <a:pt x="10" y="138"/>
                  <a:pt x="10" y="133"/>
                </a:cubicBezTo>
                <a:cubicBezTo>
                  <a:pt x="10" y="37"/>
                  <a:pt x="10" y="37"/>
                  <a:pt x="10" y="37"/>
                </a:cubicBezTo>
                <a:cubicBezTo>
                  <a:pt x="12" y="38"/>
                  <a:pt x="15" y="39"/>
                  <a:pt x="19" y="39"/>
                </a:cubicBezTo>
                <a:lnTo>
                  <a:pt x="19" y="142"/>
                </a:lnTo>
                <a:close/>
                <a:moveTo>
                  <a:pt x="10" y="20"/>
                </a:moveTo>
                <a:cubicBezTo>
                  <a:pt x="10" y="15"/>
                  <a:pt x="14" y="10"/>
                  <a:pt x="19" y="10"/>
                </a:cubicBezTo>
                <a:cubicBezTo>
                  <a:pt x="107" y="10"/>
                  <a:pt x="107" y="10"/>
                  <a:pt x="107" y="10"/>
                </a:cubicBezTo>
                <a:cubicBezTo>
                  <a:pt x="105" y="13"/>
                  <a:pt x="104" y="16"/>
                  <a:pt x="104" y="20"/>
                </a:cubicBezTo>
                <a:cubicBezTo>
                  <a:pt x="104" y="23"/>
                  <a:pt x="105" y="26"/>
                  <a:pt x="107" y="29"/>
                </a:cubicBezTo>
                <a:cubicBezTo>
                  <a:pt x="19" y="29"/>
                  <a:pt x="19" y="29"/>
                  <a:pt x="19" y="29"/>
                </a:cubicBezTo>
                <a:cubicBezTo>
                  <a:pt x="14" y="29"/>
                  <a:pt x="10" y="25"/>
                  <a:pt x="10" y="20"/>
                </a:cubicBezTo>
                <a:close/>
                <a:moveTo>
                  <a:pt x="29" y="143"/>
                </a:moveTo>
                <a:cubicBezTo>
                  <a:pt x="29" y="39"/>
                  <a:pt x="29" y="39"/>
                  <a:pt x="29" y="39"/>
                </a:cubicBezTo>
                <a:cubicBezTo>
                  <a:pt x="114" y="39"/>
                  <a:pt x="114" y="39"/>
                  <a:pt x="114" y="39"/>
                </a:cubicBezTo>
                <a:cubicBezTo>
                  <a:pt x="114" y="76"/>
                  <a:pt x="114" y="76"/>
                  <a:pt x="114" y="76"/>
                </a:cubicBezTo>
                <a:cubicBezTo>
                  <a:pt x="106" y="78"/>
                  <a:pt x="99" y="81"/>
                  <a:pt x="92" y="86"/>
                </a:cubicBezTo>
                <a:cubicBezTo>
                  <a:pt x="43" y="86"/>
                  <a:pt x="43" y="86"/>
                  <a:pt x="43" y="86"/>
                </a:cubicBezTo>
                <a:cubicBezTo>
                  <a:pt x="41" y="86"/>
                  <a:pt x="38" y="88"/>
                  <a:pt x="38" y="90"/>
                </a:cubicBezTo>
                <a:cubicBezTo>
                  <a:pt x="38" y="109"/>
                  <a:pt x="38" y="109"/>
                  <a:pt x="38" y="109"/>
                </a:cubicBezTo>
                <a:cubicBezTo>
                  <a:pt x="38" y="112"/>
                  <a:pt x="41" y="114"/>
                  <a:pt x="43" y="114"/>
                </a:cubicBezTo>
                <a:cubicBezTo>
                  <a:pt x="77" y="114"/>
                  <a:pt x="77" y="114"/>
                  <a:pt x="77" y="114"/>
                </a:cubicBezTo>
                <a:cubicBezTo>
                  <a:pt x="77" y="119"/>
                  <a:pt x="77" y="119"/>
                  <a:pt x="77" y="119"/>
                </a:cubicBezTo>
                <a:cubicBezTo>
                  <a:pt x="77" y="127"/>
                  <a:pt x="79" y="135"/>
                  <a:pt x="84" y="143"/>
                </a:cubicBezTo>
                <a:lnTo>
                  <a:pt x="29" y="143"/>
                </a:lnTo>
                <a:close/>
                <a:moveTo>
                  <a:pt x="83" y="95"/>
                </a:moveTo>
                <a:cubicBezTo>
                  <a:pt x="81" y="98"/>
                  <a:pt x="79" y="101"/>
                  <a:pt x="78" y="105"/>
                </a:cubicBezTo>
                <a:cubicBezTo>
                  <a:pt x="47" y="105"/>
                  <a:pt x="47" y="105"/>
                  <a:pt x="47" y="105"/>
                </a:cubicBezTo>
                <a:cubicBezTo>
                  <a:pt x="47" y="95"/>
                  <a:pt x="47" y="95"/>
                  <a:pt x="47" y="95"/>
                </a:cubicBezTo>
                <a:lnTo>
                  <a:pt x="83" y="95"/>
                </a:lnTo>
                <a:close/>
                <a:moveTo>
                  <a:pt x="119" y="152"/>
                </a:moveTo>
                <a:cubicBezTo>
                  <a:pt x="100" y="152"/>
                  <a:pt x="85" y="137"/>
                  <a:pt x="85" y="119"/>
                </a:cubicBezTo>
                <a:cubicBezTo>
                  <a:pt x="85" y="100"/>
                  <a:pt x="100" y="86"/>
                  <a:pt x="119" y="86"/>
                </a:cubicBezTo>
                <a:cubicBezTo>
                  <a:pt x="137" y="86"/>
                  <a:pt x="151" y="101"/>
                  <a:pt x="151" y="119"/>
                </a:cubicBezTo>
                <a:cubicBezTo>
                  <a:pt x="151" y="137"/>
                  <a:pt x="137" y="152"/>
                  <a:pt x="119" y="152"/>
                </a:cubicBezTo>
                <a:close/>
                <a:moveTo>
                  <a:pt x="119" y="109"/>
                </a:moveTo>
                <a:cubicBezTo>
                  <a:pt x="116" y="109"/>
                  <a:pt x="113" y="111"/>
                  <a:pt x="113" y="114"/>
                </a:cubicBezTo>
                <a:cubicBezTo>
                  <a:pt x="113" y="138"/>
                  <a:pt x="113" y="138"/>
                  <a:pt x="113" y="138"/>
                </a:cubicBezTo>
                <a:cubicBezTo>
                  <a:pt x="113" y="140"/>
                  <a:pt x="116" y="143"/>
                  <a:pt x="119" y="143"/>
                </a:cubicBezTo>
                <a:cubicBezTo>
                  <a:pt x="121" y="143"/>
                  <a:pt x="123" y="140"/>
                  <a:pt x="123" y="138"/>
                </a:cubicBezTo>
                <a:cubicBezTo>
                  <a:pt x="123" y="114"/>
                  <a:pt x="123" y="114"/>
                  <a:pt x="123" y="114"/>
                </a:cubicBezTo>
                <a:cubicBezTo>
                  <a:pt x="123" y="111"/>
                  <a:pt x="121" y="109"/>
                  <a:pt x="119" y="109"/>
                </a:cubicBezTo>
                <a:close/>
                <a:moveTo>
                  <a:pt x="43" y="57"/>
                </a:moveTo>
                <a:cubicBezTo>
                  <a:pt x="100" y="57"/>
                  <a:pt x="100" y="57"/>
                  <a:pt x="100" y="57"/>
                </a:cubicBezTo>
                <a:cubicBezTo>
                  <a:pt x="102" y="57"/>
                  <a:pt x="104" y="55"/>
                  <a:pt x="104" y="52"/>
                </a:cubicBezTo>
                <a:cubicBezTo>
                  <a:pt x="104" y="50"/>
                  <a:pt x="102" y="47"/>
                  <a:pt x="100" y="47"/>
                </a:cubicBezTo>
                <a:cubicBezTo>
                  <a:pt x="43" y="47"/>
                  <a:pt x="43" y="47"/>
                  <a:pt x="43" y="47"/>
                </a:cubicBezTo>
                <a:cubicBezTo>
                  <a:pt x="40" y="47"/>
                  <a:pt x="38" y="50"/>
                  <a:pt x="38" y="52"/>
                </a:cubicBezTo>
                <a:cubicBezTo>
                  <a:pt x="38" y="56"/>
                  <a:pt x="40" y="57"/>
                  <a:pt x="43" y="57"/>
                </a:cubicBezTo>
                <a:close/>
                <a:moveTo>
                  <a:pt x="43" y="76"/>
                </a:moveTo>
                <a:cubicBezTo>
                  <a:pt x="100" y="76"/>
                  <a:pt x="100" y="76"/>
                  <a:pt x="100" y="76"/>
                </a:cubicBezTo>
                <a:cubicBezTo>
                  <a:pt x="102" y="76"/>
                  <a:pt x="104" y="74"/>
                  <a:pt x="104" y="72"/>
                </a:cubicBezTo>
                <a:cubicBezTo>
                  <a:pt x="104" y="69"/>
                  <a:pt x="102" y="67"/>
                  <a:pt x="100" y="67"/>
                </a:cubicBezTo>
                <a:cubicBezTo>
                  <a:pt x="43" y="67"/>
                  <a:pt x="43" y="67"/>
                  <a:pt x="43" y="67"/>
                </a:cubicBezTo>
                <a:cubicBezTo>
                  <a:pt x="40" y="67"/>
                  <a:pt x="38" y="69"/>
                  <a:pt x="38" y="72"/>
                </a:cubicBezTo>
                <a:cubicBezTo>
                  <a:pt x="38" y="74"/>
                  <a:pt x="40" y="76"/>
                  <a:pt x="43" y="76"/>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1" name="Freeform 56">
            <a:extLst>
              <a:ext uri="{FF2B5EF4-FFF2-40B4-BE49-F238E27FC236}">
                <a16:creationId xmlns:a16="http://schemas.microsoft.com/office/drawing/2014/main" id="{2F6E3443-59FE-4B90-8B82-7D6129EC596F}"/>
              </a:ext>
            </a:extLst>
          </p:cNvPr>
          <p:cNvSpPr>
            <a:spLocks noEditPoints="1"/>
          </p:cNvSpPr>
          <p:nvPr/>
        </p:nvSpPr>
        <p:spPr bwMode="auto">
          <a:xfrm>
            <a:off x="7012825" y="1738027"/>
            <a:ext cx="338074" cy="338074"/>
          </a:xfrm>
          <a:custGeom>
            <a:avLst/>
            <a:gdLst>
              <a:gd name="T0" fmla="*/ 128 w 160"/>
              <a:gd name="T1" fmla="*/ 10 h 160"/>
              <a:gd name="T2" fmla="*/ 118 w 160"/>
              <a:gd name="T3" fmla="*/ 0 h 160"/>
              <a:gd name="T4" fmla="*/ 95 w 160"/>
              <a:gd name="T5" fmla="*/ 10 h 160"/>
              <a:gd name="T6" fmla="*/ 85 w 160"/>
              <a:gd name="T7" fmla="*/ 5 h 160"/>
              <a:gd name="T8" fmla="*/ 57 w 160"/>
              <a:gd name="T9" fmla="*/ 5 h 160"/>
              <a:gd name="T10" fmla="*/ 47 w 160"/>
              <a:gd name="T11" fmla="*/ 10 h 160"/>
              <a:gd name="T12" fmla="*/ 23 w 160"/>
              <a:gd name="T13" fmla="*/ 0 h 160"/>
              <a:gd name="T14" fmla="*/ 14 w 160"/>
              <a:gd name="T15" fmla="*/ 10 h 160"/>
              <a:gd name="T16" fmla="*/ 14 w 160"/>
              <a:gd name="T17" fmla="*/ 141 h 160"/>
              <a:gd name="T18" fmla="*/ 160 w 160"/>
              <a:gd name="T19" fmla="*/ 128 h 160"/>
              <a:gd name="T20" fmla="*/ 19 w 160"/>
              <a:gd name="T21" fmla="*/ 20 h 160"/>
              <a:gd name="T22" fmla="*/ 29 w 160"/>
              <a:gd name="T23" fmla="*/ 24 h 160"/>
              <a:gd name="T24" fmla="*/ 47 w 160"/>
              <a:gd name="T25" fmla="*/ 24 h 160"/>
              <a:gd name="T26" fmla="*/ 57 w 160"/>
              <a:gd name="T27" fmla="*/ 20 h 160"/>
              <a:gd name="T28" fmla="*/ 90 w 160"/>
              <a:gd name="T29" fmla="*/ 29 h 160"/>
              <a:gd name="T30" fmla="*/ 114 w 160"/>
              <a:gd name="T31" fmla="*/ 20 h 160"/>
              <a:gd name="T32" fmla="*/ 123 w 160"/>
              <a:gd name="T33" fmla="*/ 24 h 160"/>
              <a:gd name="T34" fmla="*/ 133 w 160"/>
              <a:gd name="T35" fmla="*/ 24 h 160"/>
              <a:gd name="T36" fmla="*/ 11 w 160"/>
              <a:gd name="T37" fmla="*/ 24 h 160"/>
              <a:gd name="T38" fmla="*/ 94 w 160"/>
              <a:gd name="T39" fmla="*/ 128 h 160"/>
              <a:gd name="T40" fmla="*/ 9 w 160"/>
              <a:gd name="T41" fmla="*/ 128 h 160"/>
              <a:gd name="T42" fmla="*/ 132 w 160"/>
              <a:gd name="T43" fmla="*/ 95 h 160"/>
              <a:gd name="T44" fmla="*/ 127 w 160"/>
              <a:gd name="T45" fmla="*/ 152 h 160"/>
              <a:gd name="T46" fmla="*/ 151 w 160"/>
              <a:gd name="T47" fmla="*/ 128 h 160"/>
              <a:gd name="T48" fmla="*/ 132 w 160"/>
              <a:gd name="T49" fmla="*/ 123 h 160"/>
              <a:gd name="T50" fmla="*/ 123 w 160"/>
              <a:gd name="T51" fmla="*/ 118 h 160"/>
              <a:gd name="T52" fmla="*/ 137 w 160"/>
              <a:gd name="T53" fmla="*/ 133 h 160"/>
              <a:gd name="T54" fmla="*/ 33 w 160"/>
              <a:gd name="T55" fmla="*/ 57 h 160"/>
              <a:gd name="T56" fmla="*/ 23 w 160"/>
              <a:gd name="T57" fmla="*/ 66 h 160"/>
              <a:gd name="T58" fmla="*/ 33 w 160"/>
              <a:gd name="T59" fmla="*/ 57 h 160"/>
              <a:gd name="T60" fmla="*/ 47 w 160"/>
              <a:gd name="T61" fmla="*/ 62 h 160"/>
              <a:gd name="T62" fmla="*/ 66 w 160"/>
              <a:gd name="T63" fmla="*/ 62 h 160"/>
              <a:gd name="T64" fmla="*/ 80 w 160"/>
              <a:gd name="T65" fmla="*/ 57 h 160"/>
              <a:gd name="T66" fmla="*/ 90 w 160"/>
              <a:gd name="T67" fmla="*/ 66 h 160"/>
              <a:gd name="T68" fmla="*/ 118 w 160"/>
              <a:gd name="T69" fmla="*/ 57 h 160"/>
              <a:gd name="T70" fmla="*/ 109 w 160"/>
              <a:gd name="T71" fmla="*/ 66 h 160"/>
              <a:gd name="T72" fmla="*/ 118 w 160"/>
              <a:gd name="T73" fmla="*/ 57 h 160"/>
              <a:gd name="T74" fmla="*/ 18 w 160"/>
              <a:gd name="T75" fmla="*/ 81 h 160"/>
              <a:gd name="T76" fmla="*/ 38 w 160"/>
              <a:gd name="T77" fmla="*/ 81 h 160"/>
              <a:gd name="T78" fmla="*/ 52 w 160"/>
              <a:gd name="T79" fmla="*/ 76 h 160"/>
              <a:gd name="T80" fmla="*/ 61 w 160"/>
              <a:gd name="T81" fmla="*/ 86 h 160"/>
              <a:gd name="T82" fmla="*/ 90 w 160"/>
              <a:gd name="T83" fmla="*/ 76 h 160"/>
              <a:gd name="T84" fmla="*/ 80 w 160"/>
              <a:gd name="T85" fmla="*/ 86 h 160"/>
              <a:gd name="T86" fmla="*/ 90 w 160"/>
              <a:gd name="T87" fmla="*/ 76 h 160"/>
              <a:gd name="T88" fmla="*/ 104 w 160"/>
              <a:gd name="T89" fmla="*/ 81 h 160"/>
              <a:gd name="T90" fmla="*/ 123 w 160"/>
              <a:gd name="T91" fmla="*/ 81 h 160"/>
              <a:gd name="T92" fmla="*/ 23 w 160"/>
              <a:gd name="T93" fmla="*/ 95 h 160"/>
              <a:gd name="T94" fmla="*/ 33 w 160"/>
              <a:gd name="T95" fmla="*/ 104 h 160"/>
              <a:gd name="T96" fmla="*/ 61 w 160"/>
              <a:gd name="T97" fmla="*/ 95 h 160"/>
              <a:gd name="T98" fmla="*/ 52 w 160"/>
              <a:gd name="T99" fmla="*/ 104 h 160"/>
              <a:gd name="T100" fmla="*/ 61 w 160"/>
              <a:gd name="T101" fmla="*/ 95 h 160"/>
              <a:gd name="T102" fmla="*/ 75 w 160"/>
              <a:gd name="T103" fmla="*/ 100 h 160"/>
              <a:gd name="T104" fmla="*/ 94 w 160"/>
              <a:gd name="T105" fmla="*/ 100 h 160"/>
              <a:gd name="T106" fmla="*/ 23 w 160"/>
              <a:gd name="T107" fmla="*/ 113 h 160"/>
              <a:gd name="T108" fmla="*/ 33 w 160"/>
              <a:gd name="T109" fmla="*/ 123 h 160"/>
              <a:gd name="T110" fmla="*/ 61 w 160"/>
              <a:gd name="T111" fmla="*/ 113 h 160"/>
              <a:gd name="T112" fmla="*/ 52 w 160"/>
              <a:gd name="T113" fmla="*/ 123 h 160"/>
              <a:gd name="T114" fmla="*/ 61 w 160"/>
              <a:gd name="T115" fmla="*/ 113 h 160"/>
              <a:gd name="T116" fmla="*/ 75 w 160"/>
              <a:gd name="T117" fmla="*/ 118 h 160"/>
              <a:gd name="T118" fmla="*/ 94 w 160"/>
              <a:gd name="T119" fmla="*/ 11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0" h="160">
                <a:moveTo>
                  <a:pt x="142" y="98"/>
                </a:moveTo>
                <a:cubicBezTo>
                  <a:pt x="142" y="24"/>
                  <a:pt x="142" y="24"/>
                  <a:pt x="142" y="24"/>
                </a:cubicBezTo>
                <a:cubicBezTo>
                  <a:pt x="142" y="16"/>
                  <a:pt x="135" y="10"/>
                  <a:pt x="128" y="10"/>
                </a:cubicBezTo>
                <a:cubicBezTo>
                  <a:pt x="123" y="10"/>
                  <a:pt x="123" y="10"/>
                  <a:pt x="123" y="10"/>
                </a:cubicBezTo>
                <a:cubicBezTo>
                  <a:pt x="123" y="5"/>
                  <a:pt x="123" y="5"/>
                  <a:pt x="123" y="5"/>
                </a:cubicBezTo>
                <a:cubicBezTo>
                  <a:pt x="123" y="3"/>
                  <a:pt x="121" y="0"/>
                  <a:pt x="118" y="0"/>
                </a:cubicBezTo>
                <a:cubicBezTo>
                  <a:pt x="115" y="0"/>
                  <a:pt x="113" y="3"/>
                  <a:pt x="113" y="5"/>
                </a:cubicBezTo>
                <a:cubicBezTo>
                  <a:pt x="113" y="10"/>
                  <a:pt x="113" y="10"/>
                  <a:pt x="113" y="10"/>
                </a:cubicBezTo>
                <a:cubicBezTo>
                  <a:pt x="95" y="10"/>
                  <a:pt x="95" y="10"/>
                  <a:pt x="95" y="10"/>
                </a:cubicBezTo>
                <a:cubicBezTo>
                  <a:pt x="95" y="5"/>
                  <a:pt x="95" y="5"/>
                  <a:pt x="95" y="5"/>
                </a:cubicBezTo>
                <a:cubicBezTo>
                  <a:pt x="95" y="3"/>
                  <a:pt x="93" y="0"/>
                  <a:pt x="90" y="0"/>
                </a:cubicBezTo>
                <a:cubicBezTo>
                  <a:pt x="87" y="0"/>
                  <a:pt x="85" y="3"/>
                  <a:pt x="85" y="5"/>
                </a:cubicBezTo>
                <a:cubicBezTo>
                  <a:pt x="85" y="10"/>
                  <a:pt x="85" y="10"/>
                  <a:pt x="85" y="10"/>
                </a:cubicBezTo>
                <a:cubicBezTo>
                  <a:pt x="57" y="10"/>
                  <a:pt x="57" y="10"/>
                  <a:pt x="57" y="10"/>
                </a:cubicBezTo>
                <a:cubicBezTo>
                  <a:pt x="57" y="5"/>
                  <a:pt x="57" y="5"/>
                  <a:pt x="57" y="5"/>
                </a:cubicBezTo>
                <a:cubicBezTo>
                  <a:pt x="57" y="3"/>
                  <a:pt x="55" y="0"/>
                  <a:pt x="52" y="0"/>
                </a:cubicBezTo>
                <a:cubicBezTo>
                  <a:pt x="49" y="0"/>
                  <a:pt x="47" y="3"/>
                  <a:pt x="47" y="5"/>
                </a:cubicBezTo>
                <a:cubicBezTo>
                  <a:pt x="47" y="10"/>
                  <a:pt x="47" y="10"/>
                  <a:pt x="47" y="10"/>
                </a:cubicBezTo>
                <a:cubicBezTo>
                  <a:pt x="28" y="10"/>
                  <a:pt x="28" y="10"/>
                  <a:pt x="28" y="10"/>
                </a:cubicBezTo>
                <a:cubicBezTo>
                  <a:pt x="28" y="5"/>
                  <a:pt x="28" y="5"/>
                  <a:pt x="28" y="5"/>
                </a:cubicBezTo>
                <a:cubicBezTo>
                  <a:pt x="28" y="3"/>
                  <a:pt x="26" y="0"/>
                  <a:pt x="23" y="0"/>
                </a:cubicBezTo>
                <a:cubicBezTo>
                  <a:pt x="21" y="0"/>
                  <a:pt x="19" y="3"/>
                  <a:pt x="19" y="5"/>
                </a:cubicBezTo>
                <a:cubicBezTo>
                  <a:pt x="19" y="10"/>
                  <a:pt x="19" y="10"/>
                  <a:pt x="19" y="10"/>
                </a:cubicBezTo>
                <a:cubicBezTo>
                  <a:pt x="14" y="10"/>
                  <a:pt x="14" y="10"/>
                  <a:pt x="14" y="10"/>
                </a:cubicBezTo>
                <a:cubicBezTo>
                  <a:pt x="6" y="10"/>
                  <a:pt x="0" y="16"/>
                  <a:pt x="0" y="24"/>
                </a:cubicBezTo>
                <a:cubicBezTo>
                  <a:pt x="0" y="127"/>
                  <a:pt x="0" y="127"/>
                  <a:pt x="0" y="127"/>
                </a:cubicBezTo>
                <a:cubicBezTo>
                  <a:pt x="0" y="135"/>
                  <a:pt x="6" y="141"/>
                  <a:pt x="14" y="141"/>
                </a:cubicBezTo>
                <a:cubicBezTo>
                  <a:pt x="98" y="141"/>
                  <a:pt x="98" y="141"/>
                  <a:pt x="98" y="141"/>
                </a:cubicBezTo>
                <a:cubicBezTo>
                  <a:pt x="103" y="153"/>
                  <a:pt x="114" y="160"/>
                  <a:pt x="127" y="160"/>
                </a:cubicBezTo>
                <a:cubicBezTo>
                  <a:pt x="145" y="160"/>
                  <a:pt x="160" y="146"/>
                  <a:pt x="160" y="128"/>
                </a:cubicBezTo>
                <a:cubicBezTo>
                  <a:pt x="160" y="115"/>
                  <a:pt x="153" y="103"/>
                  <a:pt x="142" y="98"/>
                </a:cubicBezTo>
                <a:close/>
                <a:moveTo>
                  <a:pt x="15" y="20"/>
                </a:moveTo>
                <a:cubicBezTo>
                  <a:pt x="19" y="20"/>
                  <a:pt x="19" y="20"/>
                  <a:pt x="19" y="20"/>
                </a:cubicBezTo>
                <a:cubicBezTo>
                  <a:pt x="19" y="24"/>
                  <a:pt x="19" y="24"/>
                  <a:pt x="19" y="24"/>
                </a:cubicBezTo>
                <a:cubicBezTo>
                  <a:pt x="19" y="27"/>
                  <a:pt x="21" y="29"/>
                  <a:pt x="24" y="29"/>
                </a:cubicBezTo>
                <a:cubicBezTo>
                  <a:pt x="26" y="29"/>
                  <a:pt x="29" y="27"/>
                  <a:pt x="29" y="24"/>
                </a:cubicBezTo>
                <a:cubicBezTo>
                  <a:pt x="29" y="20"/>
                  <a:pt x="29" y="20"/>
                  <a:pt x="29" y="20"/>
                </a:cubicBezTo>
                <a:cubicBezTo>
                  <a:pt x="47" y="20"/>
                  <a:pt x="47" y="20"/>
                  <a:pt x="47" y="20"/>
                </a:cubicBezTo>
                <a:cubicBezTo>
                  <a:pt x="47" y="24"/>
                  <a:pt x="47" y="24"/>
                  <a:pt x="47" y="24"/>
                </a:cubicBezTo>
                <a:cubicBezTo>
                  <a:pt x="47" y="27"/>
                  <a:pt x="49" y="29"/>
                  <a:pt x="52" y="29"/>
                </a:cubicBezTo>
                <a:cubicBezTo>
                  <a:pt x="55" y="29"/>
                  <a:pt x="57" y="27"/>
                  <a:pt x="57" y="24"/>
                </a:cubicBezTo>
                <a:cubicBezTo>
                  <a:pt x="57" y="20"/>
                  <a:pt x="57" y="20"/>
                  <a:pt x="57" y="20"/>
                </a:cubicBezTo>
                <a:cubicBezTo>
                  <a:pt x="86" y="20"/>
                  <a:pt x="86" y="20"/>
                  <a:pt x="86" y="20"/>
                </a:cubicBezTo>
                <a:cubicBezTo>
                  <a:pt x="86" y="24"/>
                  <a:pt x="86" y="24"/>
                  <a:pt x="86" y="24"/>
                </a:cubicBezTo>
                <a:cubicBezTo>
                  <a:pt x="86" y="27"/>
                  <a:pt x="88" y="29"/>
                  <a:pt x="90" y="29"/>
                </a:cubicBezTo>
                <a:cubicBezTo>
                  <a:pt x="93" y="29"/>
                  <a:pt x="95" y="27"/>
                  <a:pt x="95" y="24"/>
                </a:cubicBezTo>
                <a:cubicBezTo>
                  <a:pt x="95" y="20"/>
                  <a:pt x="95" y="20"/>
                  <a:pt x="95" y="20"/>
                </a:cubicBezTo>
                <a:cubicBezTo>
                  <a:pt x="114" y="20"/>
                  <a:pt x="114" y="20"/>
                  <a:pt x="114" y="20"/>
                </a:cubicBezTo>
                <a:cubicBezTo>
                  <a:pt x="114" y="24"/>
                  <a:pt x="114" y="24"/>
                  <a:pt x="114" y="24"/>
                </a:cubicBezTo>
                <a:cubicBezTo>
                  <a:pt x="114" y="27"/>
                  <a:pt x="116" y="29"/>
                  <a:pt x="119" y="29"/>
                </a:cubicBezTo>
                <a:cubicBezTo>
                  <a:pt x="121" y="29"/>
                  <a:pt x="123" y="27"/>
                  <a:pt x="123" y="24"/>
                </a:cubicBezTo>
                <a:cubicBezTo>
                  <a:pt x="123" y="20"/>
                  <a:pt x="123" y="20"/>
                  <a:pt x="123" y="20"/>
                </a:cubicBezTo>
                <a:cubicBezTo>
                  <a:pt x="128" y="20"/>
                  <a:pt x="128" y="20"/>
                  <a:pt x="128" y="20"/>
                </a:cubicBezTo>
                <a:cubicBezTo>
                  <a:pt x="131" y="20"/>
                  <a:pt x="133" y="22"/>
                  <a:pt x="133" y="24"/>
                </a:cubicBezTo>
                <a:cubicBezTo>
                  <a:pt x="133" y="39"/>
                  <a:pt x="133" y="39"/>
                  <a:pt x="133" y="39"/>
                </a:cubicBezTo>
                <a:cubicBezTo>
                  <a:pt x="11" y="39"/>
                  <a:pt x="11" y="39"/>
                  <a:pt x="11" y="39"/>
                </a:cubicBezTo>
                <a:cubicBezTo>
                  <a:pt x="11" y="24"/>
                  <a:pt x="11" y="24"/>
                  <a:pt x="11" y="24"/>
                </a:cubicBezTo>
                <a:cubicBezTo>
                  <a:pt x="10" y="24"/>
                  <a:pt x="10" y="24"/>
                  <a:pt x="10" y="24"/>
                </a:cubicBezTo>
                <a:cubicBezTo>
                  <a:pt x="10" y="22"/>
                  <a:pt x="12" y="20"/>
                  <a:pt x="15" y="20"/>
                </a:cubicBezTo>
                <a:close/>
                <a:moveTo>
                  <a:pt x="94" y="128"/>
                </a:moveTo>
                <a:cubicBezTo>
                  <a:pt x="94" y="129"/>
                  <a:pt x="94" y="131"/>
                  <a:pt x="95" y="132"/>
                </a:cubicBezTo>
                <a:cubicBezTo>
                  <a:pt x="14" y="132"/>
                  <a:pt x="14" y="132"/>
                  <a:pt x="14" y="132"/>
                </a:cubicBezTo>
                <a:cubicBezTo>
                  <a:pt x="11" y="132"/>
                  <a:pt x="9" y="130"/>
                  <a:pt x="9" y="128"/>
                </a:cubicBezTo>
                <a:cubicBezTo>
                  <a:pt x="9" y="48"/>
                  <a:pt x="9" y="48"/>
                  <a:pt x="9" y="48"/>
                </a:cubicBezTo>
                <a:cubicBezTo>
                  <a:pt x="132" y="48"/>
                  <a:pt x="132" y="48"/>
                  <a:pt x="132" y="48"/>
                </a:cubicBezTo>
                <a:cubicBezTo>
                  <a:pt x="132" y="95"/>
                  <a:pt x="132" y="95"/>
                  <a:pt x="132" y="95"/>
                </a:cubicBezTo>
                <a:cubicBezTo>
                  <a:pt x="130" y="95"/>
                  <a:pt x="129" y="95"/>
                  <a:pt x="127" y="95"/>
                </a:cubicBezTo>
                <a:cubicBezTo>
                  <a:pt x="109" y="95"/>
                  <a:pt x="94" y="109"/>
                  <a:pt x="94" y="128"/>
                </a:cubicBezTo>
                <a:close/>
                <a:moveTo>
                  <a:pt x="127" y="152"/>
                </a:moveTo>
                <a:cubicBezTo>
                  <a:pt x="115" y="152"/>
                  <a:pt x="104" y="141"/>
                  <a:pt x="104" y="128"/>
                </a:cubicBezTo>
                <a:cubicBezTo>
                  <a:pt x="104" y="115"/>
                  <a:pt x="115" y="104"/>
                  <a:pt x="127" y="104"/>
                </a:cubicBezTo>
                <a:cubicBezTo>
                  <a:pt x="140" y="104"/>
                  <a:pt x="151" y="115"/>
                  <a:pt x="151" y="128"/>
                </a:cubicBezTo>
                <a:cubicBezTo>
                  <a:pt x="151" y="141"/>
                  <a:pt x="140" y="152"/>
                  <a:pt x="127" y="152"/>
                </a:cubicBezTo>
                <a:close/>
                <a:moveTo>
                  <a:pt x="137" y="123"/>
                </a:moveTo>
                <a:cubicBezTo>
                  <a:pt x="132" y="123"/>
                  <a:pt x="132" y="123"/>
                  <a:pt x="132" y="123"/>
                </a:cubicBezTo>
                <a:cubicBezTo>
                  <a:pt x="132" y="118"/>
                  <a:pt x="132" y="118"/>
                  <a:pt x="132" y="118"/>
                </a:cubicBezTo>
                <a:cubicBezTo>
                  <a:pt x="132" y="115"/>
                  <a:pt x="130" y="113"/>
                  <a:pt x="127" y="113"/>
                </a:cubicBezTo>
                <a:cubicBezTo>
                  <a:pt x="125" y="113"/>
                  <a:pt x="123" y="115"/>
                  <a:pt x="123" y="118"/>
                </a:cubicBezTo>
                <a:cubicBezTo>
                  <a:pt x="123" y="128"/>
                  <a:pt x="123" y="128"/>
                  <a:pt x="123" y="128"/>
                </a:cubicBezTo>
                <a:cubicBezTo>
                  <a:pt x="123" y="130"/>
                  <a:pt x="124" y="133"/>
                  <a:pt x="127" y="133"/>
                </a:cubicBezTo>
                <a:cubicBezTo>
                  <a:pt x="137" y="133"/>
                  <a:pt x="137" y="133"/>
                  <a:pt x="137" y="133"/>
                </a:cubicBezTo>
                <a:cubicBezTo>
                  <a:pt x="139" y="133"/>
                  <a:pt x="141" y="130"/>
                  <a:pt x="141" y="128"/>
                </a:cubicBezTo>
                <a:cubicBezTo>
                  <a:pt x="141" y="125"/>
                  <a:pt x="139" y="123"/>
                  <a:pt x="137" y="123"/>
                </a:cubicBezTo>
                <a:close/>
                <a:moveTo>
                  <a:pt x="33" y="57"/>
                </a:moveTo>
                <a:cubicBezTo>
                  <a:pt x="23" y="57"/>
                  <a:pt x="23" y="57"/>
                  <a:pt x="23" y="57"/>
                </a:cubicBezTo>
                <a:cubicBezTo>
                  <a:pt x="21" y="57"/>
                  <a:pt x="18" y="59"/>
                  <a:pt x="18" y="62"/>
                </a:cubicBezTo>
                <a:cubicBezTo>
                  <a:pt x="18" y="64"/>
                  <a:pt x="21" y="66"/>
                  <a:pt x="23" y="66"/>
                </a:cubicBezTo>
                <a:cubicBezTo>
                  <a:pt x="33" y="66"/>
                  <a:pt x="33" y="66"/>
                  <a:pt x="33" y="66"/>
                </a:cubicBezTo>
                <a:cubicBezTo>
                  <a:pt x="36" y="66"/>
                  <a:pt x="38" y="64"/>
                  <a:pt x="38" y="62"/>
                </a:cubicBezTo>
                <a:cubicBezTo>
                  <a:pt x="38" y="59"/>
                  <a:pt x="36" y="57"/>
                  <a:pt x="33" y="57"/>
                </a:cubicBezTo>
                <a:close/>
                <a:moveTo>
                  <a:pt x="61" y="57"/>
                </a:moveTo>
                <a:cubicBezTo>
                  <a:pt x="52" y="57"/>
                  <a:pt x="52" y="57"/>
                  <a:pt x="52" y="57"/>
                </a:cubicBezTo>
                <a:cubicBezTo>
                  <a:pt x="49" y="57"/>
                  <a:pt x="47" y="59"/>
                  <a:pt x="47" y="62"/>
                </a:cubicBezTo>
                <a:cubicBezTo>
                  <a:pt x="47" y="64"/>
                  <a:pt x="49" y="66"/>
                  <a:pt x="52" y="66"/>
                </a:cubicBezTo>
                <a:cubicBezTo>
                  <a:pt x="61" y="66"/>
                  <a:pt x="61" y="66"/>
                  <a:pt x="61" y="66"/>
                </a:cubicBezTo>
                <a:cubicBezTo>
                  <a:pt x="64" y="66"/>
                  <a:pt x="66" y="64"/>
                  <a:pt x="66" y="62"/>
                </a:cubicBezTo>
                <a:cubicBezTo>
                  <a:pt x="66" y="59"/>
                  <a:pt x="64" y="57"/>
                  <a:pt x="61" y="57"/>
                </a:cubicBezTo>
                <a:close/>
                <a:moveTo>
                  <a:pt x="90" y="57"/>
                </a:moveTo>
                <a:cubicBezTo>
                  <a:pt x="80" y="57"/>
                  <a:pt x="80" y="57"/>
                  <a:pt x="80" y="57"/>
                </a:cubicBezTo>
                <a:cubicBezTo>
                  <a:pt x="77" y="57"/>
                  <a:pt x="75" y="59"/>
                  <a:pt x="75" y="62"/>
                </a:cubicBezTo>
                <a:cubicBezTo>
                  <a:pt x="75" y="64"/>
                  <a:pt x="77" y="66"/>
                  <a:pt x="80" y="66"/>
                </a:cubicBezTo>
                <a:cubicBezTo>
                  <a:pt x="90" y="66"/>
                  <a:pt x="90" y="66"/>
                  <a:pt x="90" y="66"/>
                </a:cubicBezTo>
                <a:cubicBezTo>
                  <a:pt x="92" y="66"/>
                  <a:pt x="94" y="64"/>
                  <a:pt x="94" y="62"/>
                </a:cubicBezTo>
                <a:cubicBezTo>
                  <a:pt x="94" y="59"/>
                  <a:pt x="92" y="57"/>
                  <a:pt x="90" y="57"/>
                </a:cubicBezTo>
                <a:close/>
                <a:moveTo>
                  <a:pt x="118" y="57"/>
                </a:moveTo>
                <a:cubicBezTo>
                  <a:pt x="109" y="57"/>
                  <a:pt x="109" y="57"/>
                  <a:pt x="109" y="57"/>
                </a:cubicBezTo>
                <a:cubicBezTo>
                  <a:pt x="106" y="57"/>
                  <a:pt x="104" y="59"/>
                  <a:pt x="104" y="62"/>
                </a:cubicBezTo>
                <a:cubicBezTo>
                  <a:pt x="104" y="64"/>
                  <a:pt x="106" y="66"/>
                  <a:pt x="109" y="66"/>
                </a:cubicBezTo>
                <a:cubicBezTo>
                  <a:pt x="118" y="66"/>
                  <a:pt x="118" y="66"/>
                  <a:pt x="118" y="66"/>
                </a:cubicBezTo>
                <a:cubicBezTo>
                  <a:pt x="121" y="66"/>
                  <a:pt x="123" y="64"/>
                  <a:pt x="123" y="62"/>
                </a:cubicBezTo>
                <a:cubicBezTo>
                  <a:pt x="123" y="59"/>
                  <a:pt x="121" y="57"/>
                  <a:pt x="118" y="57"/>
                </a:cubicBezTo>
                <a:close/>
                <a:moveTo>
                  <a:pt x="33" y="76"/>
                </a:moveTo>
                <a:cubicBezTo>
                  <a:pt x="23" y="76"/>
                  <a:pt x="23" y="76"/>
                  <a:pt x="23" y="76"/>
                </a:cubicBezTo>
                <a:cubicBezTo>
                  <a:pt x="21" y="76"/>
                  <a:pt x="18" y="78"/>
                  <a:pt x="18" y="81"/>
                </a:cubicBezTo>
                <a:cubicBezTo>
                  <a:pt x="18" y="84"/>
                  <a:pt x="21" y="86"/>
                  <a:pt x="23" y="86"/>
                </a:cubicBezTo>
                <a:cubicBezTo>
                  <a:pt x="33" y="86"/>
                  <a:pt x="33" y="86"/>
                  <a:pt x="33" y="86"/>
                </a:cubicBezTo>
                <a:cubicBezTo>
                  <a:pt x="36" y="86"/>
                  <a:pt x="38" y="84"/>
                  <a:pt x="38" y="81"/>
                </a:cubicBezTo>
                <a:cubicBezTo>
                  <a:pt x="38" y="78"/>
                  <a:pt x="36" y="76"/>
                  <a:pt x="33" y="76"/>
                </a:cubicBezTo>
                <a:close/>
                <a:moveTo>
                  <a:pt x="61" y="76"/>
                </a:moveTo>
                <a:cubicBezTo>
                  <a:pt x="52" y="76"/>
                  <a:pt x="52" y="76"/>
                  <a:pt x="52" y="76"/>
                </a:cubicBezTo>
                <a:cubicBezTo>
                  <a:pt x="49" y="76"/>
                  <a:pt x="47" y="78"/>
                  <a:pt x="47" y="81"/>
                </a:cubicBezTo>
                <a:cubicBezTo>
                  <a:pt x="47" y="84"/>
                  <a:pt x="49" y="86"/>
                  <a:pt x="52" y="86"/>
                </a:cubicBezTo>
                <a:cubicBezTo>
                  <a:pt x="61" y="86"/>
                  <a:pt x="61" y="86"/>
                  <a:pt x="61" y="86"/>
                </a:cubicBezTo>
                <a:cubicBezTo>
                  <a:pt x="64" y="86"/>
                  <a:pt x="66" y="84"/>
                  <a:pt x="66" y="81"/>
                </a:cubicBezTo>
                <a:cubicBezTo>
                  <a:pt x="66" y="78"/>
                  <a:pt x="64" y="76"/>
                  <a:pt x="61" y="76"/>
                </a:cubicBezTo>
                <a:close/>
                <a:moveTo>
                  <a:pt x="90" y="76"/>
                </a:moveTo>
                <a:cubicBezTo>
                  <a:pt x="80" y="76"/>
                  <a:pt x="80" y="76"/>
                  <a:pt x="80" y="76"/>
                </a:cubicBezTo>
                <a:cubicBezTo>
                  <a:pt x="77" y="76"/>
                  <a:pt x="75" y="78"/>
                  <a:pt x="75" y="81"/>
                </a:cubicBezTo>
                <a:cubicBezTo>
                  <a:pt x="75" y="84"/>
                  <a:pt x="77" y="86"/>
                  <a:pt x="80" y="86"/>
                </a:cubicBezTo>
                <a:cubicBezTo>
                  <a:pt x="90" y="86"/>
                  <a:pt x="90" y="86"/>
                  <a:pt x="90" y="86"/>
                </a:cubicBezTo>
                <a:cubicBezTo>
                  <a:pt x="92" y="86"/>
                  <a:pt x="94" y="84"/>
                  <a:pt x="94" y="81"/>
                </a:cubicBezTo>
                <a:cubicBezTo>
                  <a:pt x="94" y="78"/>
                  <a:pt x="92" y="76"/>
                  <a:pt x="90" y="76"/>
                </a:cubicBezTo>
                <a:close/>
                <a:moveTo>
                  <a:pt x="118" y="76"/>
                </a:moveTo>
                <a:cubicBezTo>
                  <a:pt x="109" y="76"/>
                  <a:pt x="109" y="76"/>
                  <a:pt x="109" y="76"/>
                </a:cubicBezTo>
                <a:cubicBezTo>
                  <a:pt x="106" y="76"/>
                  <a:pt x="104" y="78"/>
                  <a:pt x="104" y="81"/>
                </a:cubicBezTo>
                <a:cubicBezTo>
                  <a:pt x="104" y="84"/>
                  <a:pt x="106" y="86"/>
                  <a:pt x="109" y="86"/>
                </a:cubicBezTo>
                <a:cubicBezTo>
                  <a:pt x="118" y="86"/>
                  <a:pt x="118" y="86"/>
                  <a:pt x="118" y="86"/>
                </a:cubicBezTo>
                <a:cubicBezTo>
                  <a:pt x="121" y="86"/>
                  <a:pt x="123" y="84"/>
                  <a:pt x="123" y="81"/>
                </a:cubicBezTo>
                <a:cubicBezTo>
                  <a:pt x="123" y="78"/>
                  <a:pt x="121" y="76"/>
                  <a:pt x="118" y="76"/>
                </a:cubicBezTo>
                <a:close/>
                <a:moveTo>
                  <a:pt x="33" y="95"/>
                </a:moveTo>
                <a:cubicBezTo>
                  <a:pt x="23" y="95"/>
                  <a:pt x="23" y="95"/>
                  <a:pt x="23" y="95"/>
                </a:cubicBezTo>
                <a:cubicBezTo>
                  <a:pt x="21" y="95"/>
                  <a:pt x="18" y="97"/>
                  <a:pt x="18" y="100"/>
                </a:cubicBezTo>
                <a:cubicBezTo>
                  <a:pt x="18" y="102"/>
                  <a:pt x="21" y="104"/>
                  <a:pt x="23" y="104"/>
                </a:cubicBezTo>
                <a:cubicBezTo>
                  <a:pt x="33" y="104"/>
                  <a:pt x="33" y="104"/>
                  <a:pt x="33" y="104"/>
                </a:cubicBezTo>
                <a:cubicBezTo>
                  <a:pt x="36" y="104"/>
                  <a:pt x="38" y="102"/>
                  <a:pt x="38" y="100"/>
                </a:cubicBezTo>
                <a:cubicBezTo>
                  <a:pt x="38" y="97"/>
                  <a:pt x="36" y="95"/>
                  <a:pt x="33" y="95"/>
                </a:cubicBezTo>
                <a:close/>
                <a:moveTo>
                  <a:pt x="61" y="95"/>
                </a:moveTo>
                <a:cubicBezTo>
                  <a:pt x="52" y="95"/>
                  <a:pt x="52" y="95"/>
                  <a:pt x="52" y="95"/>
                </a:cubicBezTo>
                <a:cubicBezTo>
                  <a:pt x="49" y="95"/>
                  <a:pt x="47" y="97"/>
                  <a:pt x="47" y="100"/>
                </a:cubicBezTo>
                <a:cubicBezTo>
                  <a:pt x="47" y="102"/>
                  <a:pt x="49" y="104"/>
                  <a:pt x="52" y="104"/>
                </a:cubicBezTo>
                <a:cubicBezTo>
                  <a:pt x="61" y="104"/>
                  <a:pt x="61" y="104"/>
                  <a:pt x="61" y="104"/>
                </a:cubicBezTo>
                <a:cubicBezTo>
                  <a:pt x="64" y="104"/>
                  <a:pt x="66" y="102"/>
                  <a:pt x="66" y="100"/>
                </a:cubicBezTo>
                <a:cubicBezTo>
                  <a:pt x="66" y="97"/>
                  <a:pt x="64" y="95"/>
                  <a:pt x="61" y="95"/>
                </a:cubicBezTo>
                <a:close/>
                <a:moveTo>
                  <a:pt x="90" y="95"/>
                </a:moveTo>
                <a:cubicBezTo>
                  <a:pt x="80" y="95"/>
                  <a:pt x="80" y="95"/>
                  <a:pt x="80" y="95"/>
                </a:cubicBezTo>
                <a:cubicBezTo>
                  <a:pt x="77" y="95"/>
                  <a:pt x="75" y="97"/>
                  <a:pt x="75" y="100"/>
                </a:cubicBezTo>
                <a:cubicBezTo>
                  <a:pt x="75" y="102"/>
                  <a:pt x="77" y="104"/>
                  <a:pt x="80" y="104"/>
                </a:cubicBezTo>
                <a:cubicBezTo>
                  <a:pt x="90" y="104"/>
                  <a:pt x="90" y="104"/>
                  <a:pt x="90" y="104"/>
                </a:cubicBezTo>
                <a:cubicBezTo>
                  <a:pt x="92" y="104"/>
                  <a:pt x="94" y="102"/>
                  <a:pt x="94" y="100"/>
                </a:cubicBezTo>
                <a:cubicBezTo>
                  <a:pt x="94" y="97"/>
                  <a:pt x="92" y="95"/>
                  <a:pt x="90" y="95"/>
                </a:cubicBezTo>
                <a:close/>
                <a:moveTo>
                  <a:pt x="33" y="113"/>
                </a:moveTo>
                <a:cubicBezTo>
                  <a:pt x="23" y="113"/>
                  <a:pt x="23" y="113"/>
                  <a:pt x="23" y="113"/>
                </a:cubicBezTo>
                <a:cubicBezTo>
                  <a:pt x="21" y="113"/>
                  <a:pt x="18" y="115"/>
                  <a:pt x="18" y="118"/>
                </a:cubicBezTo>
                <a:cubicBezTo>
                  <a:pt x="18" y="121"/>
                  <a:pt x="21" y="123"/>
                  <a:pt x="23" y="123"/>
                </a:cubicBezTo>
                <a:cubicBezTo>
                  <a:pt x="33" y="123"/>
                  <a:pt x="33" y="123"/>
                  <a:pt x="33" y="123"/>
                </a:cubicBezTo>
                <a:cubicBezTo>
                  <a:pt x="36" y="123"/>
                  <a:pt x="38" y="121"/>
                  <a:pt x="38" y="118"/>
                </a:cubicBezTo>
                <a:cubicBezTo>
                  <a:pt x="38" y="115"/>
                  <a:pt x="36" y="113"/>
                  <a:pt x="33" y="113"/>
                </a:cubicBezTo>
                <a:close/>
                <a:moveTo>
                  <a:pt x="61" y="113"/>
                </a:moveTo>
                <a:cubicBezTo>
                  <a:pt x="52" y="113"/>
                  <a:pt x="52" y="113"/>
                  <a:pt x="52" y="113"/>
                </a:cubicBezTo>
                <a:cubicBezTo>
                  <a:pt x="49" y="113"/>
                  <a:pt x="47" y="115"/>
                  <a:pt x="47" y="118"/>
                </a:cubicBezTo>
                <a:cubicBezTo>
                  <a:pt x="47" y="121"/>
                  <a:pt x="49" y="123"/>
                  <a:pt x="52" y="123"/>
                </a:cubicBezTo>
                <a:cubicBezTo>
                  <a:pt x="61" y="123"/>
                  <a:pt x="61" y="123"/>
                  <a:pt x="61" y="123"/>
                </a:cubicBezTo>
                <a:cubicBezTo>
                  <a:pt x="64" y="123"/>
                  <a:pt x="66" y="121"/>
                  <a:pt x="66" y="118"/>
                </a:cubicBezTo>
                <a:cubicBezTo>
                  <a:pt x="66" y="115"/>
                  <a:pt x="64" y="113"/>
                  <a:pt x="61" y="113"/>
                </a:cubicBezTo>
                <a:close/>
                <a:moveTo>
                  <a:pt x="90" y="113"/>
                </a:moveTo>
                <a:cubicBezTo>
                  <a:pt x="80" y="113"/>
                  <a:pt x="80" y="113"/>
                  <a:pt x="80" y="113"/>
                </a:cubicBezTo>
                <a:cubicBezTo>
                  <a:pt x="77" y="113"/>
                  <a:pt x="75" y="115"/>
                  <a:pt x="75" y="118"/>
                </a:cubicBezTo>
                <a:cubicBezTo>
                  <a:pt x="75" y="121"/>
                  <a:pt x="77" y="123"/>
                  <a:pt x="80" y="123"/>
                </a:cubicBezTo>
                <a:cubicBezTo>
                  <a:pt x="90" y="123"/>
                  <a:pt x="90" y="123"/>
                  <a:pt x="90" y="123"/>
                </a:cubicBezTo>
                <a:cubicBezTo>
                  <a:pt x="92" y="123"/>
                  <a:pt x="94" y="121"/>
                  <a:pt x="94" y="118"/>
                </a:cubicBezTo>
                <a:cubicBezTo>
                  <a:pt x="94" y="115"/>
                  <a:pt x="92" y="113"/>
                  <a:pt x="90" y="113"/>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8533055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cxnSp>
        <p:nvCxnSpPr>
          <p:cNvPr id="82" name="Straight Connector 81">
            <a:extLst>
              <a:ext uri="{FF2B5EF4-FFF2-40B4-BE49-F238E27FC236}">
                <a16:creationId xmlns:a16="http://schemas.microsoft.com/office/drawing/2014/main" id="{AED71A16-27DF-49C7-AA6B-5338B53CBD46}"/>
              </a:ext>
            </a:extLst>
          </p:cNvPr>
          <p:cNvCxnSpPr>
            <a:endCxn id="57" idx="4"/>
          </p:cNvCxnSpPr>
          <p:nvPr/>
        </p:nvCxnSpPr>
        <p:spPr>
          <a:xfrm>
            <a:off x="6095999" y="1909112"/>
            <a:ext cx="1" cy="406454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B285C278-F603-4B5B-8CBE-CAB6D1F60FA0}"/>
              </a:ext>
            </a:extLst>
          </p:cNvPr>
          <p:cNvSpPr/>
          <p:nvPr/>
        </p:nvSpPr>
        <p:spPr>
          <a:xfrm>
            <a:off x="4325257" y="436519"/>
            <a:ext cx="3541485" cy="630942"/>
          </a:xfrm>
          <a:prstGeom prst="rect">
            <a:avLst/>
          </a:prstGeom>
        </p:spPr>
        <p:txBody>
          <a:bodyPr wrap="square">
            <a:spAutoFit/>
          </a:bodyPr>
          <a:lstStyle/>
          <a:p>
            <a:pPr algn="ctr"/>
            <a:r>
              <a:rPr lang="en-US" sz="3500" dirty="0">
                <a:latin typeface="Raleway Bold" panose="020B0803030101060003" pitchFamily="34" charset="0"/>
              </a:rPr>
              <a:t>Market </a:t>
            </a:r>
            <a:r>
              <a:rPr lang="en-US" sz="3500" dirty="0">
                <a:solidFill>
                  <a:schemeClr val="accent6">
                    <a:lumMod val="60000"/>
                    <a:lumOff val="40000"/>
                  </a:schemeClr>
                </a:solidFill>
                <a:latin typeface="Raleway Bold" panose="020B0803030101060003" pitchFamily="34" charset="0"/>
              </a:rPr>
              <a:t>Trends</a:t>
            </a:r>
          </a:p>
        </p:txBody>
      </p:sp>
      <p:sp>
        <p:nvSpPr>
          <p:cNvPr id="59" name="Rectangle: Rounded Corners 58">
            <a:extLst>
              <a:ext uri="{FF2B5EF4-FFF2-40B4-BE49-F238E27FC236}">
                <a16:creationId xmlns:a16="http://schemas.microsoft.com/office/drawing/2014/main" id="{AC7E2D44-30E2-41AF-8403-AB527076D114}"/>
              </a:ext>
            </a:extLst>
          </p:cNvPr>
          <p:cNvSpPr/>
          <p:nvPr/>
        </p:nvSpPr>
        <p:spPr>
          <a:xfrm>
            <a:off x="7142429" y="2208676"/>
            <a:ext cx="3936212" cy="935819"/>
          </a:xfrm>
          <a:prstGeom prst="roundRect">
            <a:avLst>
              <a:gd name="adj" fmla="val 1058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AB7D4DF-B98D-4189-8E12-E8814E98D22F}"/>
              </a:ext>
            </a:extLst>
          </p:cNvPr>
          <p:cNvSpPr/>
          <p:nvPr/>
        </p:nvSpPr>
        <p:spPr>
          <a:xfrm>
            <a:off x="8009874" y="2575417"/>
            <a:ext cx="2600067" cy="460575"/>
          </a:xfrm>
          <a:prstGeom prst="rect">
            <a:avLst/>
          </a:prstGeom>
        </p:spPr>
        <p:txBody>
          <a:bodyPr wrap="square">
            <a:spAutoFit/>
          </a:bodyPr>
          <a:lstStyle/>
          <a:p>
            <a:pPr>
              <a:lnSpc>
                <a:spcPts val="1500"/>
              </a:lnSpc>
            </a:pPr>
            <a:r>
              <a:rPr lang="en-US" sz="1000" dirty="0">
                <a:solidFill>
                  <a:schemeClr val="bg1"/>
                </a:solidFill>
                <a:latin typeface="Roboto" panose="02000000000000000000" pitchFamily="2" charset="0"/>
                <a:ea typeface="Roboto" panose="02000000000000000000" pitchFamily="2" charset="0"/>
                <a:cs typeface="Roboto" panose="02000000000000000000" pitchFamily="2" charset="0"/>
              </a:rPr>
              <a:t>There are many variations of passages of suffered alteration in some form.</a:t>
            </a:r>
          </a:p>
        </p:txBody>
      </p:sp>
      <p:sp>
        <p:nvSpPr>
          <p:cNvPr id="11" name="Rectangle 10">
            <a:extLst>
              <a:ext uri="{FF2B5EF4-FFF2-40B4-BE49-F238E27FC236}">
                <a16:creationId xmlns:a16="http://schemas.microsoft.com/office/drawing/2014/main" id="{F98B0BA7-DF09-4BE2-8CB2-70789BABEF53}"/>
              </a:ext>
            </a:extLst>
          </p:cNvPr>
          <p:cNvSpPr/>
          <p:nvPr/>
        </p:nvSpPr>
        <p:spPr>
          <a:xfrm>
            <a:off x="8009874" y="2257460"/>
            <a:ext cx="1276376" cy="333809"/>
          </a:xfrm>
          <a:prstGeom prst="rect">
            <a:avLst/>
          </a:prstGeom>
        </p:spPr>
        <p:txBody>
          <a:bodyPr wrap="square">
            <a:spAutoFit/>
          </a:bodyPr>
          <a:lstStyle/>
          <a:p>
            <a:pPr>
              <a:lnSpc>
                <a:spcPts val="2000"/>
              </a:lnSpc>
            </a:pPr>
            <a:r>
              <a:rPr lang="en-US" sz="1600" dirty="0">
                <a:solidFill>
                  <a:schemeClr val="bg1"/>
                </a:solidFill>
                <a:latin typeface="Raleway Bold" panose="020B0803030101060003" pitchFamily="34" charset="0"/>
              </a:rPr>
              <a:t>Text Here</a:t>
            </a:r>
          </a:p>
        </p:txBody>
      </p:sp>
      <p:sp>
        <p:nvSpPr>
          <p:cNvPr id="30" name="Rectangle: Rounded Corners 29">
            <a:extLst>
              <a:ext uri="{FF2B5EF4-FFF2-40B4-BE49-F238E27FC236}">
                <a16:creationId xmlns:a16="http://schemas.microsoft.com/office/drawing/2014/main" id="{F709DCFE-69F0-43FF-A6D3-0175D09E8822}"/>
              </a:ext>
            </a:extLst>
          </p:cNvPr>
          <p:cNvSpPr/>
          <p:nvPr/>
        </p:nvSpPr>
        <p:spPr>
          <a:xfrm>
            <a:off x="1162543" y="1444658"/>
            <a:ext cx="3936212" cy="930606"/>
          </a:xfrm>
          <a:prstGeom prst="roundRect">
            <a:avLst>
              <a:gd name="adj" fmla="val 1058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20903224-2D4B-4A9E-B100-522301D58ECD}"/>
              </a:ext>
            </a:extLst>
          </p:cNvPr>
          <p:cNvSpPr/>
          <p:nvPr/>
        </p:nvSpPr>
        <p:spPr>
          <a:xfrm>
            <a:off x="1521988" y="1791643"/>
            <a:ext cx="2600067" cy="460575"/>
          </a:xfrm>
          <a:prstGeom prst="rect">
            <a:avLst/>
          </a:prstGeom>
        </p:spPr>
        <p:txBody>
          <a:bodyPr wrap="square">
            <a:spAutoFit/>
          </a:bodyPr>
          <a:lstStyle/>
          <a:p>
            <a:pPr algn="r">
              <a:lnSpc>
                <a:spcPts val="1500"/>
              </a:lnSpc>
            </a:pPr>
            <a:r>
              <a:rPr lang="en-US" sz="1000" dirty="0">
                <a:solidFill>
                  <a:schemeClr val="bg1"/>
                </a:solidFill>
                <a:latin typeface="Roboto" panose="02000000000000000000" pitchFamily="2" charset="0"/>
                <a:ea typeface="Roboto" panose="02000000000000000000" pitchFamily="2" charset="0"/>
                <a:cs typeface="Roboto" panose="02000000000000000000" pitchFamily="2" charset="0"/>
              </a:rPr>
              <a:t>There are many variations of passages of suffered alteration in some form.</a:t>
            </a:r>
          </a:p>
        </p:txBody>
      </p:sp>
      <p:sp>
        <p:nvSpPr>
          <p:cNvPr id="32" name="Rectangle 31">
            <a:extLst>
              <a:ext uri="{FF2B5EF4-FFF2-40B4-BE49-F238E27FC236}">
                <a16:creationId xmlns:a16="http://schemas.microsoft.com/office/drawing/2014/main" id="{2D132514-7A8E-4009-83A0-B88DC98C95FC}"/>
              </a:ext>
            </a:extLst>
          </p:cNvPr>
          <p:cNvSpPr/>
          <p:nvPr/>
        </p:nvSpPr>
        <p:spPr>
          <a:xfrm>
            <a:off x="2845679" y="1502714"/>
            <a:ext cx="1276376" cy="333809"/>
          </a:xfrm>
          <a:prstGeom prst="rect">
            <a:avLst/>
          </a:prstGeom>
        </p:spPr>
        <p:txBody>
          <a:bodyPr wrap="square">
            <a:spAutoFit/>
          </a:bodyPr>
          <a:lstStyle/>
          <a:p>
            <a:pPr algn="r">
              <a:lnSpc>
                <a:spcPts val="2000"/>
              </a:lnSpc>
            </a:pPr>
            <a:r>
              <a:rPr lang="en-US" sz="1600" dirty="0">
                <a:solidFill>
                  <a:schemeClr val="bg1"/>
                </a:solidFill>
                <a:latin typeface="Raleway Bold" panose="020B0803030101060003" pitchFamily="34" charset="0"/>
              </a:rPr>
              <a:t>Text Here</a:t>
            </a:r>
          </a:p>
        </p:txBody>
      </p:sp>
      <p:sp>
        <p:nvSpPr>
          <p:cNvPr id="53" name="Oval 52">
            <a:extLst>
              <a:ext uri="{FF2B5EF4-FFF2-40B4-BE49-F238E27FC236}">
                <a16:creationId xmlns:a16="http://schemas.microsoft.com/office/drawing/2014/main" id="{88419E32-4C40-4E56-A942-D9868F8CDA58}"/>
              </a:ext>
            </a:extLst>
          </p:cNvPr>
          <p:cNvSpPr/>
          <p:nvPr/>
        </p:nvSpPr>
        <p:spPr>
          <a:xfrm>
            <a:off x="5958602" y="1771714"/>
            <a:ext cx="274796" cy="27479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a16="http://schemas.microsoft.com/office/drawing/2014/main" id="{5DEA294C-3A26-4B73-A7CD-21EE2A1B60FE}"/>
              </a:ext>
            </a:extLst>
          </p:cNvPr>
          <p:cNvSpPr/>
          <p:nvPr/>
        </p:nvSpPr>
        <p:spPr>
          <a:xfrm>
            <a:off x="5958602" y="2557143"/>
            <a:ext cx="274796" cy="2747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a:extLst>
              <a:ext uri="{FF2B5EF4-FFF2-40B4-BE49-F238E27FC236}">
                <a16:creationId xmlns:a16="http://schemas.microsoft.com/office/drawing/2014/main" id="{AB98F067-4BC6-47C5-AEC2-BA914A25043E}"/>
              </a:ext>
            </a:extLst>
          </p:cNvPr>
          <p:cNvSpPr/>
          <p:nvPr/>
        </p:nvSpPr>
        <p:spPr>
          <a:xfrm>
            <a:off x="5958602" y="4128001"/>
            <a:ext cx="274796" cy="27479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a:extLst>
              <a:ext uri="{FF2B5EF4-FFF2-40B4-BE49-F238E27FC236}">
                <a16:creationId xmlns:a16="http://schemas.microsoft.com/office/drawing/2014/main" id="{F77F2DB1-5565-4136-AE61-5A80FFCD3505}"/>
              </a:ext>
            </a:extLst>
          </p:cNvPr>
          <p:cNvSpPr/>
          <p:nvPr/>
        </p:nvSpPr>
        <p:spPr>
          <a:xfrm>
            <a:off x="5958602" y="4913430"/>
            <a:ext cx="274796" cy="27479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5DCF060F-DC24-4351-84D4-DBBC5EF0176F}"/>
              </a:ext>
            </a:extLst>
          </p:cNvPr>
          <p:cNvSpPr/>
          <p:nvPr/>
        </p:nvSpPr>
        <p:spPr>
          <a:xfrm>
            <a:off x="5958602" y="5698857"/>
            <a:ext cx="274796" cy="27479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C7777233-DABC-4EFB-B271-4954E0CC5C39}"/>
              </a:ext>
            </a:extLst>
          </p:cNvPr>
          <p:cNvSpPr/>
          <p:nvPr/>
        </p:nvSpPr>
        <p:spPr>
          <a:xfrm>
            <a:off x="5958602" y="3342572"/>
            <a:ext cx="274796" cy="27479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Rounded Corners 62">
            <a:extLst>
              <a:ext uri="{FF2B5EF4-FFF2-40B4-BE49-F238E27FC236}">
                <a16:creationId xmlns:a16="http://schemas.microsoft.com/office/drawing/2014/main" id="{C46BF7BE-664A-48F3-A8DA-A2AD63DAFEB4}"/>
              </a:ext>
            </a:extLst>
          </p:cNvPr>
          <p:cNvSpPr/>
          <p:nvPr/>
        </p:nvSpPr>
        <p:spPr>
          <a:xfrm>
            <a:off x="1162543" y="3015092"/>
            <a:ext cx="3936212" cy="930606"/>
          </a:xfrm>
          <a:prstGeom prst="roundRect">
            <a:avLst>
              <a:gd name="adj" fmla="val 1058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63">
            <a:extLst>
              <a:ext uri="{FF2B5EF4-FFF2-40B4-BE49-F238E27FC236}">
                <a16:creationId xmlns:a16="http://schemas.microsoft.com/office/drawing/2014/main" id="{E8284FC4-45F2-450E-9B8B-55270CBBCE35}"/>
              </a:ext>
            </a:extLst>
          </p:cNvPr>
          <p:cNvSpPr/>
          <p:nvPr/>
        </p:nvSpPr>
        <p:spPr>
          <a:xfrm>
            <a:off x="1521988" y="3362077"/>
            <a:ext cx="2600067" cy="460575"/>
          </a:xfrm>
          <a:prstGeom prst="rect">
            <a:avLst/>
          </a:prstGeom>
        </p:spPr>
        <p:txBody>
          <a:bodyPr wrap="square">
            <a:spAutoFit/>
          </a:bodyPr>
          <a:lstStyle/>
          <a:p>
            <a:pPr algn="r">
              <a:lnSpc>
                <a:spcPts val="1500"/>
              </a:lnSpc>
            </a:pPr>
            <a:r>
              <a:rPr lang="en-US" sz="1000" dirty="0">
                <a:solidFill>
                  <a:schemeClr val="bg1"/>
                </a:solidFill>
                <a:latin typeface="Roboto" panose="02000000000000000000" pitchFamily="2" charset="0"/>
                <a:ea typeface="Roboto" panose="02000000000000000000" pitchFamily="2" charset="0"/>
                <a:cs typeface="Roboto" panose="02000000000000000000" pitchFamily="2" charset="0"/>
              </a:rPr>
              <a:t>There are many variations of passages of suffered alteration in some form.</a:t>
            </a:r>
          </a:p>
        </p:txBody>
      </p:sp>
      <p:sp>
        <p:nvSpPr>
          <p:cNvPr id="65" name="Rectangle 64">
            <a:extLst>
              <a:ext uri="{FF2B5EF4-FFF2-40B4-BE49-F238E27FC236}">
                <a16:creationId xmlns:a16="http://schemas.microsoft.com/office/drawing/2014/main" id="{D4C1577A-D69E-46FC-9A22-F60C71130D90}"/>
              </a:ext>
            </a:extLst>
          </p:cNvPr>
          <p:cNvSpPr/>
          <p:nvPr/>
        </p:nvSpPr>
        <p:spPr>
          <a:xfrm>
            <a:off x="2845679" y="3073148"/>
            <a:ext cx="1276376" cy="333809"/>
          </a:xfrm>
          <a:prstGeom prst="rect">
            <a:avLst/>
          </a:prstGeom>
        </p:spPr>
        <p:txBody>
          <a:bodyPr wrap="square">
            <a:spAutoFit/>
          </a:bodyPr>
          <a:lstStyle/>
          <a:p>
            <a:pPr algn="r">
              <a:lnSpc>
                <a:spcPts val="2000"/>
              </a:lnSpc>
            </a:pPr>
            <a:r>
              <a:rPr lang="en-US" sz="1600" dirty="0">
                <a:solidFill>
                  <a:schemeClr val="bg1"/>
                </a:solidFill>
                <a:latin typeface="Raleway Bold" panose="020B0803030101060003" pitchFamily="34" charset="0"/>
              </a:rPr>
              <a:t>Text Here</a:t>
            </a:r>
          </a:p>
        </p:txBody>
      </p:sp>
      <p:sp>
        <p:nvSpPr>
          <p:cNvPr id="67" name="Rectangle: Rounded Corners 66">
            <a:extLst>
              <a:ext uri="{FF2B5EF4-FFF2-40B4-BE49-F238E27FC236}">
                <a16:creationId xmlns:a16="http://schemas.microsoft.com/office/drawing/2014/main" id="{A0CACC5F-3519-4FEC-B88D-855E1F82BBB8}"/>
              </a:ext>
            </a:extLst>
          </p:cNvPr>
          <p:cNvSpPr/>
          <p:nvPr/>
        </p:nvSpPr>
        <p:spPr>
          <a:xfrm>
            <a:off x="1162543" y="4585525"/>
            <a:ext cx="3936212" cy="930606"/>
          </a:xfrm>
          <a:prstGeom prst="roundRect">
            <a:avLst>
              <a:gd name="adj" fmla="val 1058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Rectangle 67">
            <a:extLst>
              <a:ext uri="{FF2B5EF4-FFF2-40B4-BE49-F238E27FC236}">
                <a16:creationId xmlns:a16="http://schemas.microsoft.com/office/drawing/2014/main" id="{05DB54F8-538A-4B71-89ED-C87F2D7F6A20}"/>
              </a:ext>
            </a:extLst>
          </p:cNvPr>
          <p:cNvSpPr/>
          <p:nvPr/>
        </p:nvSpPr>
        <p:spPr>
          <a:xfrm>
            <a:off x="1521988" y="4932510"/>
            <a:ext cx="2600067" cy="460575"/>
          </a:xfrm>
          <a:prstGeom prst="rect">
            <a:avLst/>
          </a:prstGeom>
        </p:spPr>
        <p:txBody>
          <a:bodyPr wrap="square">
            <a:spAutoFit/>
          </a:bodyPr>
          <a:lstStyle/>
          <a:p>
            <a:pPr algn="r">
              <a:lnSpc>
                <a:spcPts val="1500"/>
              </a:lnSpc>
            </a:pPr>
            <a:r>
              <a:rPr lang="en-US" sz="1000" dirty="0">
                <a:solidFill>
                  <a:schemeClr val="bg1"/>
                </a:solidFill>
                <a:latin typeface="Roboto" panose="02000000000000000000" pitchFamily="2" charset="0"/>
                <a:ea typeface="Roboto" panose="02000000000000000000" pitchFamily="2" charset="0"/>
                <a:cs typeface="Roboto" panose="02000000000000000000" pitchFamily="2" charset="0"/>
              </a:rPr>
              <a:t>There are many variations of passages of suffered alteration in some form.</a:t>
            </a:r>
          </a:p>
        </p:txBody>
      </p:sp>
      <p:sp>
        <p:nvSpPr>
          <p:cNvPr id="69" name="Rectangle 68">
            <a:extLst>
              <a:ext uri="{FF2B5EF4-FFF2-40B4-BE49-F238E27FC236}">
                <a16:creationId xmlns:a16="http://schemas.microsoft.com/office/drawing/2014/main" id="{56F7474D-3DF9-4F46-A48C-5F803A611B8F}"/>
              </a:ext>
            </a:extLst>
          </p:cNvPr>
          <p:cNvSpPr/>
          <p:nvPr/>
        </p:nvSpPr>
        <p:spPr>
          <a:xfrm>
            <a:off x="2845679" y="4643581"/>
            <a:ext cx="1276376" cy="333809"/>
          </a:xfrm>
          <a:prstGeom prst="rect">
            <a:avLst/>
          </a:prstGeom>
        </p:spPr>
        <p:txBody>
          <a:bodyPr wrap="square">
            <a:spAutoFit/>
          </a:bodyPr>
          <a:lstStyle/>
          <a:p>
            <a:pPr algn="r">
              <a:lnSpc>
                <a:spcPts val="2000"/>
              </a:lnSpc>
            </a:pPr>
            <a:r>
              <a:rPr lang="en-US" sz="1600" dirty="0">
                <a:solidFill>
                  <a:schemeClr val="bg1"/>
                </a:solidFill>
                <a:latin typeface="Raleway Bold" panose="020B0803030101060003" pitchFamily="34" charset="0"/>
              </a:rPr>
              <a:t>Text Here</a:t>
            </a:r>
          </a:p>
        </p:txBody>
      </p:sp>
      <p:sp>
        <p:nvSpPr>
          <p:cNvPr id="72" name="Rectangle: Rounded Corners 71">
            <a:extLst>
              <a:ext uri="{FF2B5EF4-FFF2-40B4-BE49-F238E27FC236}">
                <a16:creationId xmlns:a16="http://schemas.microsoft.com/office/drawing/2014/main" id="{E0DFB255-9658-4A4F-90F4-BA7A7A642B16}"/>
              </a:ext>
            </a:extLst>
          </p:cNvPr>
          <p:cNvSpPr/>
          <p:nvPr/>
        </p:nvSpPr>
        <p:spPr>
          <a:xfrm>
            <a:off x="7142429" y="3788510"/>
            <a:ext cx="3936212" cy="935819"/>
          </a:xfrm>
          <a:prstGeom prst="roundRect">
            <a:avLst>
              <a:gd name="adj" fmla="val 1058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ectangle 72">
            <a:extLst>
              <a:ext uri="{FF2B5EF4-FFF2-40B4-BE49-F238E27FC236}">
                <a16:creationId xmlns:a16="http://schemas.microsoft.com/office/drawing/2014/main" id="{4CC3D77C-D218-4389-891E-BF140B453B25}"/>
              </a:ext>
            </a:extLst>
          </p:cNvPr>
          <p:cNvSpPr/>
          <p:nvPr/>
        </p:nvSpPr>
        <p:spPr>
          <a:xfrm>
            <a:off x="8009874" y="4155251"/>
            <a:ext cx="2600067" cy="460575"/>
          </a:xfrm>
          <a:prstGeom prst="rect">
            <a:avLst/>
          </a:prstGeom>
        </p:spPr>
        <p:txBody>
          <a:bodyPr wrap="square">
            <a:spAutoFit/>
          </a:bodyPr>
          <a:lstStyle/>
          <a:p>
            <a:pPr>
              <a:lnSpc>
                <a:spcPts val="1500"/>
              </a:lnSpc>
            </a:pPr>
            <a:r>
              <a:rPr lang="en-US" sz="1000" dirty="0">
                <a:solidFill>
                  <a:schemeClr val="bg1"/>
                </a:solidFill>
                <a:latin typeface="Roboto" panose="02000000000000000000" pitchFamily="2" charset="0"/>
                <a:ea typeface="Roboto" panose="02000000000000000000" pitchFamily="2" charset="0"/>
                <a:cs typeface="Roboto" panose="02000000000000000000" pitchFamily="2" charset="0"/>
              </a:rPr>
              <a:t>There are many variations of passages of suffered alteration in some form.</a:t>
            </a:r>
          </a:p>
        </p:txBody>
      </p:sp>
      <p:sp>
        <p:nvSpPr>
          <p:cNvPr id="74" name="Rectangle 73">
            <a:extLst>
              <a:ext uri="{FF2B5EF4-FFF2-40B4-BE49-F238E27FC236}">
                <a16:creationId xmlns:a16="http://schemas.microsoft.com/office/drawing/2014/main" id="{F3036C38-3DF6-41A2-8B19-C1AE590F8FEE}"/>
              </a:ext>
            </a:extLst>
          </p:cNvPr>
          <p:cNvSpPr/>
          <p:nvPr/>
        </p:nvSpPr>
        <p:spPr>
          <a:xfrm>
            <a:off x="8009874" y="3837294"/>
            <a:ext cx="1276376" cy="333809"/>
          </a:xfrm>
          <a:prstGeom prst="rect">
            <a:avLst/>
          </a:prstGeom>
        </p:spPr>
        <p:txBody>
          <a:bodyPr wrap="square">
            <a:spAutoFit/>
          </a:bodyPr>
          <a:lstStyle/>
          <a:p>
            <a:pPr>
              <a:lnSpc>
                <a:spcPts val="2000"/>
              </a:lnSpc>
            </a:pPr>
            <a:r>
              <a:rPr lang="en-US" sz="1600" dirty="0">
                <a:solidFill>
                  <a:schemeClr val="bg1"/>
                </a:solidFill>
                <a:latin typeface="Raleway Bold" panose="020B0803030101060003" pitchFamily="34" charset="0"/>
              </a:rPr>
              <a:t>Text Here</a:t>
            </a:r>
          </a:p>
        </p:txBody>
      </p:sp>
      <p:sp>
        <p:nvSpPr>
          <p:cNvPr id="77" name="Rectangle: Rounded Corners 76">
            <a:extLst>
              <a:ext uri="{FF2B5EF4-FFF2-40B4-BE49-F238E27FC236}">
                <a16:creationId xmlns:a16="http://schemas.microsoft.com/office/drawing/2014/main" id="{9CCCCC5C-CD5A-44BF-B47E-E012FB325460}"/>
              </a:ext>
            </a:extLst>
          </p:cNvPr>
          <p:cNvSpPr/>
          <p:nvPr/>
        </p:nvSpPr>
        <p:spPr>
          <a:xfrm>
            <a:off x="7142429" y="5368345"/>
            <a:ext cx="3936212" cy="935819"/>
          </a:xfrm>
          <a:prstGeom prst="roundRect">
            <a:avLst>
              <a:gd name="adj" fmla="val 1058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Rectangle 77">
            <a:extLst>
              <a:ext uri="{FF2B5EF4-FFF2-40B4-BE49-F238E27FC236}">
                <a16:creationId xmlns:a16="http://schemas.microsoft.com/office/drawing/2014/main" id="{5E42CE1B-A1EC-499F-92F2-AE3E870E27EA}"/>
              </a:ext>
            </a:extLst>
          </p:cNvPr>
          <p:cNvSpPr/>
          <p:nvPr/>
        </p:nvSpPr>
        <p:spPr>
          <a:xfrm>
            <a:off x="8009874" y="5735086"/>
            <a:ext cx="2600067" cy="460575"/>
          </a:xfrm>
          <a:prstGeom prst="rect">
            <a:avLst/>
          </a:prstGeom>
        </p:spPr>
        <p:txBody>
          <a:bodyPr wrap="square">
            <a:spAutoFit/>
          </a:bodyPr>
          <a:lstStyle/>
          <a:p>
            <a:pPr>
              <a:lnSpc>
                <a:spcPts val="1500"/>
              </a:lnSpc>
            </a:pPr>
            <a:r>
              <a:rPr lang="en-US" sz="1000" dirty="0">
                <a:solidFill>
                  <a:schemeClr val="bg1"/>
                </a:solidFill>
                <a:latin typeface="Roboto" panose="02000000000000000000" pitchFamily="2" charset="0"/>
                <a:ea typeface="Roboto" panose="02000000000000000000" pitchFamily="2" charset="0"/>
                <a:cs typeface="Roboto" panose="02000000000000000000" pitchFamily="2" charset="0"/>
              </a:rPr>
              <a:t>There are many variations of passages of suffered alteration in some form.</a:t>
            </a:r>
          </a:p>
        </p:txBody>
      </p:sp>
      <p:sp>
        <p:nvSpPr>
          <p:cNvPr id="79" name="Rectangle 78">
            <a:extLst>
              <a:ext uri="{FF2B5EF4-FFF2-40B4-BE49-F238E27FC236}">
                <a16:creationId xmlns:a16="http://schemas.microsoft.com/office/drawing/2014/main" id="{D5CEE930-1AC0-4D54-A975-5F90E7190F68}"/>
              </a:ext>
            </a:extLst>
          </p:cNvPr>
          <p:cNvSpPr/>
          <p:nvPr/>
        </p:nvSpPr>
        <p:spPr>
          <a:xfrm>
            <a:off x="8009874" y="5417129"/>
            <a:ext cx="1276376" cy="333809"/>
          </a:xfrm>
          <a:prstGeom prst="rect">
            <a:avLst/>
          </a:prstGeom>
        </p:spPr>
        <p:txBody>
          <a:bodyPr wrap="square">
            <a:spAutoFit/>
          </a:bodyPr>
          <a:lstStyle/>
          <a:p>
            <a:pPr>
              <a:lnSpc>
                <a:spcPts val="2000"/>
              </a:lnSpc>
            </a:pPr>
            <a:r>
              <a:rPr lang="en-US" sz="1600" dirty="0">
                <a:solidFill>
                  <a:schemeClr val="bg1"/>
                </a:solidFill>
                <a:latin typeface="Raleway Bold" panose="020B0803030101060003" pitchFamily="34" charset="0"/>
              </a:rPr>
              <a:t>Text Here</a:t>
            </a:r>
          </a:p>
        </p:txBody>
      </p:sp>
      <p:sp>
        <p:nvSpPr>
          <p:cNvPr id="80" name="Freeform 56">
            <a:extLst>
              <a:ext uri="{FF2B5EF4-FFF2-40B4-BE49-F238E27FC236}">
                <a16:creationId xmlns:a16="http://schemas.microsoft.com/office/drawing/2014/main" id="{D6C84FFE-86C6-4835-B3D5-A293FF89DC54}"/>
              </a:ext>
            </a:extLst>
          </p:cNvPr>
          <p:cNvSpPr>
            <a:spLocks noEditPoints="1"/>
          </p:cNvSpPr>
          <p:nvPr/>
        </p:nvSpPr>
        <p:spPr bwMode="auto">
          <a:xfrm>
            <a:off x="7413333" y="5623415"/>
            <a:ext cx="338074" cy="338074"/>
          </a:xfrm>
          <a:custGeom>
            <a:avLst/>
            <a:gdLst>
              <a:gd name="T0" fmla="*/ 128 w 160"/>
              <a:gd name="T1" fmla="*/ 10 h 160"/>
              <a:gd name="T2" fmla="*/ 118 w 160"/>
              <a:gd name="T3" fmla="*/ 0 h 160"/>
              <a:gd name="T4" fmla="*/ 95 w 160"/>
              <a:gd name="T5" fmla="*/ 10 h 160"/>
              <a:gd name="T6" fmla="*/ 85 w 160"/>
              <a:gd name="T7" fmla="*/ 5 h 160"/>
              <a:gd name="T8" fmla="*/ 57 w 160"/>
              <a:gd name="T9" fmla="*/ 5 h 160"/>
              <a:gd name="T10" fmla="*/ 47 w 160"/>
              <a:gd name="T11" fmla="*/ 10 h 160"/>
              <a:gd name="T12" fmla="*/ 23 w 160"/>
              <a:gd name="T13" fmla="*/ 0 h 160"/>
              <a:gd name="T14" fmla="*/ 14 w 160"/>
              <a:gd name="T15" fmla="*/ 10 h 160"/>
              <a:gd name="T16" fmla="*/ 14 w 160"/>
              <a:gd name="T17" fmla="*/ 141 h 160"/>
              <a:gd name="T18" fmla="*/ 160 w 160"/>
              <a:gd name="T19" fmla="*/ 128 h 160"/>
              <a:gd name="T20" fmla="*/ 19 w 160"/>
              <a:gd name="T21" fmla="*/ 20 h 160"/>
              <a:gd name="T22" fmla="*/ 29 w 160"/>
              <a:gd name="T23" fmla="*/ 24 h 160"/>
              <a:gd name="T24" fmla="*/ 47 w 160"/>
              <a:gd name="T25" fmla="*/ 24 h 160"/>
              <a:gd name="T26" fmla="*/ 57 w 160"/>
              <a:gd name="T27" fmla="*/ 20 h 160"/>
              <a:gd name="T28" fmla="*/ 90 w 160"/>
              <a:gd name="T29" fmla="*/ 29 h 160"/>
              <a:gd name="T30" fmla="*/ 114 w 160"/>
              <a:gd name="T31" fmla="*/ 20 h 160"/>
              <a:gd name="T32" fmla="*/ 123 w 160"/>
              <a:gd name="T33" fmla="*/ 24 h 160"/>
              <a:gd name="T34" fmla="*/ 133 w 160"/>
              <a:gd name="T35" fmla="*/ 24 h 160"/>
              <a:gd name="T36" fmla="*/ 11 w 160"/>
              <a:gd name="T37" fmla="*/ 24 h 160"/>
              <a:gd name="T38" fmla="*/ 94 w 160"/>
              <a:gd name="T39" fmla="*/ 128 h 160"/>
              <a:gd name="T40" fmla="*/ 9 w 160"/>
              <a:gd name="T41" fmla="*/ 128 h 160"/>
              <a:gd name="T42" fmla="*/ 132 w 160"/>
              <a:gd name="T43" fmla="*/ 95 h 160"/>
              <a:gd name="T44" fmla="*/ 127 w 160"/>
              <a:gd name="T45" fmla="*/ 152 h 160"/>
              <a:gd name="T46" fmla="*/ 151 w 160"/>
              <a:gd name="T47" fmla="*/ 128 h 160"/>
              <a:gd name="T48" fmla="*/ 132 w 160"/>
              <a:gd name="T49" fmla="*/ 123 h 160"/>
              <a:gd name="T50" fmla="*/ 123 w 160"/>
              <a:gd name="T51" fmla="*/ 118 h 160"/>
              <a:gd name="T52" fmla="*/ 137 w 160"/>
              <a:gd name="T53" fmla="*/ 133 h 160"/>
              <a:gd name="T54" fmla="*/ 33 w 160"/>
              <a:gd name="T55" fmla="*/ 57 h 160"/>
              <a:gd name="T56" fmla="*/ 23 w 160"/>
              <a:gd name="T57" fmla="*/ 66 h 160"/>
              <a:gd name="T58" fmla="*/ 33 w 160"/>
              <a:gd name="T59" fmla="*/ 57 h 160"/>
              <a:gd name="T60" fmla="*/ 47 w 160"/>
              <a:gd name="T61" fmla="*/ 62 h 160"/>
              <a:gd name="T62" fmla="*/ 66 w 160"/>
              <a:gd name="T63" fmla="*/ 62 h 160"/>
              <a:gd name="T64" fmla="*/ 80 w 160"/>
              <a:gd name="T65" fmla="*/ 57 h 160"/>
              <a:gd name="T66" fmla="*/ 90 w 160"/>
              <a:gd name="T67" fmla="*/ 66 h 160"/>
              <a:gd name="T68" fmla="*/ 118 w 160"/>
              <a:gd name="T69" fmla="*/ 57 h 160"/>
              <a:gd name="T70" fmla="*/ 109 w 160"/>
              <a:gd name="T71" fmla="*/ 66 h 160"/>
              <a:gd name="T72" fmla="*/ 118 w 160"/>
              <a:gd name="T73" fmla="*/ 57 h 160"/>
              <a:gd name="T74" fmla="*/ 18 w 160"/>
              <a:gd name="T75" fmla="*/ 81 h 160"/>
              <a:gd name="T76" fmla="*/ 38 w 160"/>
              <a:gd name="T77" fmla="*/ 81 h 160"/>
              <a:gd name="T78" fmla="*/ 52 w 160"/>
              <a:gd name="T79" fmla="*/ 76 h 160"/>
              <a:gd name="T80" fmla="*/ 61 w 160"/>
              <a:gd name="T81" fmla="*/ 86 h 160"/>
              <a:gd name="T82" fmla="*/ 90 w 160"/>
              <a:gd name="T83" fmla="*/ 76 h 160"/>
              <a:gd name="T84" fmla="*/ 80 w 160"/>
              <a:gd name="T85" fmla="*/ 86 h 160"/>
              <a:gd name="T86" fmla="*/ 90 w 160"/>
              <a:gd name="T87" fmla="*/ 76 h 160"/>
              <a:gd name="T88" fmla="*/ 104 w 160"/>
              <a:gd name="T89" fmla="*/ 81 h 160"/>
              <a:gd name="T90" fmla="*/ 123 w 160"/>
              <a:gd name="T91" fmla="*/ 81 h 160"/>
              <a:gd name="T92" fmla="*/ 23 w 160"/>
              <a:gd name="T93" fmla="*/ 95 h 160"/>
              <a:gd name="T94" fmla="*/ 33 w 160"/>
              <a:gd name="T95" fmla="*/ 104 h 160"/>
              <a:gd name="T96" fmla="*/ 61 w 160"/>
              <a:gd name="T97" fmla="*/ 95 h 160"/>
              <a:gd name="T98" fmla="*/ 52 w 160"/>
              <a:gd name="T99" fmla="*/ 104 h 160"/>
              <a:gd name="T100" fmla="*/ 61 w 160"/>
              <a:gd name="T101" fmla="*/ 95 h 160"/>
              <a:gd name="T102" fmla="*/ 75 w 160"/>
              <a:gd name="T103" fmla="*/ 100 h 160"/>
              <a:gd name="T104" fmla="*/ 94 w 160"/>
              <a:gd name="T105" fmla="*/ 100 h 160"/>
              <a:gd name="T106" fmla="*/ 23 w 160"/>
              <a:gd name="T107" fmla="*/ 113 h 160"/>
              <a:gd name="T108" fmla="*/ 33 w 160"/>
              <a:gd name="T109" fmla="*/ 123 h 160"/>
              <a:gd name="T110" fmla="*/ 61 w 160"/>
              <a:gd name="T111" fmla="*/ 113 h 160"/>
              <a:gd name="T112" fmla="*/ 52 w 160"/>
              <a:gd name="T113" fmla="*/ 123 h 160"/>
              <a:gd name="T114" fmla="*/ 61 w 160"/>
              <a:gd name="T115" fmla="*/ 113 h 160"/>
              <a:gd name="T116" fmla="*/ 75 w 160"/>
              <a:gd name="T117" fmla="*/ 118 h 160"/>
              <a:gd name="T118" fmla="*/ 94 w 160"/>
              <a:gd name="T119" fmla="*/ 11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0" h="160">
                <a:moveTo>
                  <a:pt x="142" y="98"/>
                </a:moveTo>
                <a:cubicBezTo>
                  <a:pt x="142" y="24"/>
                  <a:pt x="142" y="24"/>
                  <a:pt x="142" y="24"/>
                </a:cubicBezTo>
                <a:cubicBezTo>
                  <a:pt x="142" y="16"/>
                  <a:pt x="135" y="10"/>
                  <a:pt x="128" y="10"/>
                </a:cubicBezTo>
                <a:cubicBezTo>
                  <a:pt x="123" y="10"/>
                  <a:pt x="123" y="10"/>
                  <a:pt x="123" y="10"/>
                </a:cubicBezTo>
                <a:cubicBezTo>
                  <a:pt x="123" y="5"/>
                  <a:pt x="123" y="5"/>
                  <a:pt x="123" y="5"/>
                </a:cubicBezTo>
                <a:cubicBezTo>
                  <a:pt x="123" y="3"/>
                  <a:pt x="121" y="0"/>
                  <a:pt x="118" y="0"/>
                </a:cubicBezTo>
                <a:cubicBezTo>
                  <a:pt x="115" y="0"/>
                  <a:pt x="113" y="3"/>
                  <a:pt x="113" y="5"/>
                </a:cubicBezTo>
                <a:cubicBezTo>
                  <a:pt x="113" y="10"/>
                  <a:pt x="113" y="10"/>
                  <a:pt x="113" y="10"/>
                </a:cubicBezTo>
                <a:cubicBezTo>
                  <a:pt x="95" y="10"/>
                  <a:pt x="95" y="10"/>
                  <a:pt x="95" y="10"/>
                </a:cubicBezTo>
                <a:cubicBezTo>
                  <a:pt x="95" y="5"/>
                  <a:pt x="95" y="5"/>
                  <a:pt x="95" y="5"/>
                </a:cubicBezTo>
                <a:cubicBezTo>
                  <a:pt x="95" y="3"/>
                  <a:pt x="93" y="0"/>
                  <a:pt x="90" y="0"/>
                </a:cubicBezTo>
                <a:cubicBezTo>
                  <a:pt x="87" y="0"/>
                  <a:pt x="85" y="3"/>
                  <a:pt x="85" y="5"/>
                </a:cubicBezTo>
                <a:cubicBezTo>
                  <a:pt x="85" y="10"/>
                  <a:pt x="85" y="10"/>
                  <a:pt x="85" y="10"/>
                </a:cubicBezTo>
                <a:cubicBezTo>
                  <a:pt x="57" y="10"/>
                  <a:pt x="57" y="10"/>
                  <a:pt x="57" y="10"/>
                </a:cubicBezTo>
                <a:cubicBezTo>
                  <a:pt x="57" y="5"/>
                  <a:pt x="57" y="5"/>
                  <a:pt x="57" y="5"/>
                </a:cubicBezTo>
                <a:cubicBezTo>
                  <a:pt x="57" y="3"/>
                  <a:pt x="55" y="0"/>
                  <a:pt x="52" y="0"/>
                </a:cubicBezTo>
                <a:cubicBezTo>
                  <a:pt x="49" y="0"/>
                  <a:pt x="47" y="3"/>
                  <a:pt x="47" y="5"/>
                </a:cubicBezTo>
                <a:cubicBezTo>
                  <a:pt x="47" y="10"/>
                  <a:pt x="47" y="10"/>
                  <a:pt x="47" y="10"/>
                </a:cubicBezTo>
                <a:cubicBezTo>
                  <a:pt x="28" y="10"/>
                  <a:pt x="28" y="10"/>
                  <a:pt x="28" y="10"/>
                </a:cubicBezTo>
                <a:cubicBezTo>
                  <a:pt x="28" y="5"/>
                  <a:pt x="28" y="5"/>
                  <a:pt x="28" y="5"/>
                </a:cubicBezTo>
                <a:cubicBezTo>
                  <a:pt x="28" y="3"/>
                  <a:pt x="26" y="0"/>
                  <a:pt x="23" y="0"/>
                </a:cubicBezTo>
                <a:cubicBezTo>
                  <a:pt x="21" y="0"/>
                  <a:pt x="19" y="3"/>
                  <a:pt x="19" y="5"/>
                </a:cubicBezTo>
                <a:cubicBezTo>
                  <a:pt x="19" y="10"/>
                  <a:pt x="19" y="10"/>
                  <a:pt x="19" y="10"/>
                </a:cubicBezTo>
                <a:cubicBezTo>
                  <a:pt x="14" y="10"/>
                  <a:pt x="14" y="10"/>
                  <a:pt x="14" y="10"/>
                </a:cubicBezTo>
                <a:cubicBezTo>
                  <a:pt x="6" y="10"/>
                  <a:pt x="0" y="16"/>
                  <a:pt x="0" y="24"/>
                </a:cubicBezTo>
                <a:cubicBezTo>
                  <a:pt x="0" y="127"/>
                  <a:pt x="0" y="127"/>
                  <a:pt x="0" y="127"/>
                </a:cubicBezTo>
                <a:cubicBezTo>
                  <a:pt x="0" y="135"/>
                  <a:pt x="6" y="141"/>
                  <a:pt x="14" y="141"/>
                </a:cubicBezTo>
                <a:cubicBezTo>
                  <a:pt x="98" y="141"/>
                  <a:pt x="98" y="141"/>
                  <a:pt x="98" y="141"/>
                </a:cubicBezTo>
                <a:cubicBezTo>
                  <a:pt x="103" y="153"/>
                  <a:pt x="114" y="160"/>
                  <a:pt x="127" y="160"/>
                </a:cubicBezTo>
                <a:cubicBezTo>
                  <a:pt x="145" y="160"/>
                  <a:pt x="160" y="146"/>
                  <a:pt x="160" y="128"/>
                </a:cubicBezTo>
                <a:cubicBezTo>
                  <a:pt x="160" y="115"/>
                  <a:pt x="153" y="103"/>
                  <a:pt x="142" y="98"/>
                </a:cubicBezTo>
                <a:close/>
                <a:moveTo>
                  <a:pt x="15" y="20"/>
                </a:moveTo>
                <a:cubicBezTo>
                  <a:pt x="19" y="20"/>
                  <a:pt x="19" y="20"/>
                  <a:pt x="19" y="20"/>
                </a:cubicBezTo>
                <a:cubicBezTo>
                  <a:pt x="19" y="24"/>
                  <a:pt x="19" y="24"/>
                  <a:pt x="19" y="24"/>
                </a:cubicBezTo>
                <a:cubicBezTo>
                  <a:pt x="19" y="27"/>
                  <a:pt x="21" y="29"/>
                  <a:pt x="24" y="29"/>
                </a:cubicBezTo>
                <a:cubicBezTo>
                  <a:pt x="26" y="29"/>
                  <a:pt x="29" y="27"/>
                  <a:pt x="29" y="24"/>
                </a:cubicBezTo>
                <a:cubicBezTo>
                  <a:pt x="29" y="20"/>
                  <a:pt x="29" y="20"/>
                  <a:pt x="29" y="20"/>
                </a:cubicBezTo>
                <a:cubicBezTo>
                  <a:pt x="47" y="20"/>
                  <a:pt x="47" y="20"/>
                  <a:pt x="47" y="20"/>
                </a:cubicBezTo>
                <a:cubicBezTo>
                  <a:pt x="47" y="24"/>
                  <a:pt x="47" y="24"/>
                  <a:pt x="47" y="24"/>
                </a:cubicBezTo>
                <a:cubicBezTo>
                  <a:pt x="47" y="27"/>
                  <a:pt x="49" y="29"/>
                  <a:pt x="52" y="29"/>
                </a:cubicBezTo>
                <a:cubicBezTo>
                  <a:pt x="55" y="29"/>
                  <a:pt x="57" y="27"/>
                  <a:pt x="57" y="24"/>
                </a:cubicBezTo>
                <a:cubicBezTo>
                  <a:pt x="57" y="20"/>
                  <a:pt x="57" y="20"/>
                  <a:pt x="57" y="20"/>
                </a:cubicBezTo>
                <a:cubicBezTo>
                  <a:pt x="86" y="20"/>
                  <a:pt x="86" y="20"/>
                  <a:pt x="86" y="20"/>
                </a:cubicBezTo>
                <a:cubicBezTo>
                  <a:pt x="86" y="24"/>
                  <a:pt x="86" y="24"/>
                  <a:pt x="86" y="24"/>
                </a:cubicBezTo>
                <a:cubicBezTo>
                  <a:pt x="86" y="27"/>
                  <a:pt x="88" y="29"/>
                  <a:pt x="90" y="29"/>
                </a:cubicBezTo>
                <a:cubicBezTo>
                  <a:pt x="93" y="29"/>
                  <a:pt x="95" y="27"/>
                  <a:pt x="95" y="24"/>
                </a:cubicBezTo>
                <a:cubicBezTo>
                  <a:pt x="95" y="20"/>
                  <a:pt x="95" y="20"/>
                  <a:pt x="95" y="20"/>
                </a:cubicBezTo>
                <a:cubicBezTo>
                  <a:pt x="114" y="20"/>
                  <a:pt x="114" y="20"/>
                  <a:pt x="114" y="20"/>
                </a:cubicBezTo>
                <a:cubicBezTo>
                  <a:pt x="114" y="24"/>
                  <a:pt x="114" y="24"/>
                  <a:pt x="114" y="24"/>
                </a:cubicBezTo>
                <a:cubicBezTo>
                  <a:pt x="114" y="27"/>
                  <a:pt x="116" y="29"/>
                  <a:pt x="119" y="29"/>
                </a:cubicBezTo>
                <a:cubicBezTo>
                  <a:pt x="121" y="29"/>
                  <a:pt x="123" y="27"/>
                  <a:pt x="123" y="24"/>
                </a:cubicBezTo>
                <a:cubicBezTo>
                  <a:pt x="123" y="20"/>
                  <a:pt x="123" y="20"/>
                  <a:pt x="123" y="20"/>
                </a:cubicBezTo>
                <a:cubicBezTo>
                  <a:pt x="128" y="20"/>
                  <a:pt x="128" y="20"/>
                  <a:pt x="128" y="20"/>
                </a:cubicBezTo>
                <a:cubicBezTo>
                  <a:pt x="131" y="20"/>
                  <a:pt x="133" y="22"/>
                  <a:pt x="133" y="24"/>
                </a:cubicBezTo>
                <a:cubicBezTo>
                  <a:pt x="133" y="39"/>
                  <a:pt x="133" y="39"/>
                  <a:pt x="133" y="39"/>
                </a:cubicBezTo>
                <a:cubicBezTo>
                  <a:pt x="11" y="39"/>
                  <a:pt x="11" y="39"/>
                  <a:pt x="11" y="39"/>
                </a:cubicBezTo>
                <a:cubicBezTo>
                  <a:pt x="11" y="24"/>
                  <a:pt x="11" y="24"/>
                  <a:pt x="11" y="24"/>
                </a:cubicBezTo>
                <a:cubicBezTo>
                  <a:pt x="10" y="24"/>
                  <a:pt x="10" y="24"/>
                  <a:pt x="10" y="24"/>
                </a:cubicBezTo>
                <a:cubicBezTo>
                  <a:pt x="10" y="22"/>
                  <a:pt x="12" y="20"/>
                  <a:pt x="15" y="20"/>
                </a:cubicBezTo>
                <a:close/>
                <a:moveTo>
                  <a:pt x="94" y="128"/>
                </a:moveTo>
                <a:cubicBezTo>
                  <a:pt x="94" y="129"/>
                  <a:pt x="94" y="131"/>
                  <a:pt x="95" y="132"/>
                </a:cubicBezTo>
                <a:cubicBezTo>
                  <a:pt x="14" y="132"/>
                  <a:pt x="14" y="132"/>
                  <a:pt x="14" y="132"/>
                </a:cubicBezTo>
                <a:cubicBezTo>
                  <a:pt x="11" y="132"/>
                  <a:pt x="9" y="130"/>
                  <a:pt x="9" y="128"/>
                </a:cubicBezTo>
                <a:cubicBezTo>
                  <a:pt x="9" y="48"/>
                  <a:pt x="9" y="48"/>
                  <a:pt x="9" y="48"/>
                </a:cubicBezTo>
                <a:cubicBezTo>
                  <a:pt x="132" y="48"/>
                  <a:pt x="132" y="48"/>
                  <a:pt x="132" y="48"/>
                </a:cubicBezTo>
                <a:cubicBezTo>
                  <a:pt x="132" y="95"/>
                  <a:pt x="132" y="95"/>
                  <a:pt x="132" y="95"/>
                </a:cubicBezTo>
                <a:cubicBezTo>
                  <a:pt x="130" y="95"/>
                  <a:pt x="129" y="95"/>
                  <a:pt x="127" y="95"/>
                </a:cubicBezTo>
                <a:cubicBezTo>
                  <a:pt x="109" y="95"/>
                  <a:pt x="94" y="109"/>
                  <a:pt x="94" y="128"/>
                </a:cubicBezTo>
                <a:close/>
                <a:moveTo>
                  <a:pt x="127" y="152"/>
                </a:moveTo>
                <a:cubicBezTo>
                  <a:pt x="115" y="152"/>
                  <a:pt x="104" y="141"/>
                  <a:pt x="104" y="128"/>
                </a:cubicBezTo>
                <a:cubicBezTo>
                  <a:pt x="104" y="115"/>
                  <a:pt x="115" y="104"/>
                  <a:pt x="127" y="104"/>
                </a:cubicBezTo>
                <a:cubicBezTo>
                  <a:pt x="140" y="104"/>
                  <a:pt x="151" y="115"/>
                  <a:pt x="151" y="128"/>
                </a:cubicBezTo>
                <a:cubicBezTo>
                  <a:pt x="151" y="141"/>
                  <a:pt x="140" y="152"/>
                  <a:pt x="127" y="152"/>
                </a:cubicBezTo>
                <a:close/>
                <a:moveTo>
                  <a:pt x="137" y="123"/>
                </a:moveTo>
                <a:cubicBezTo>
                  <a:pt x="132" y="123"/>
                  <a:pt x="132" y="123"/>
                  <a:pt x="132" y="123"/>
                </a:cubicBezTo>
                <a:cubicBezTo>
                  <a:pt x="132" y="118"/>
                  <a:pt x="132" y="118"/>
                  <a:pt x="132" y="118"/>
                </a:cubicBezTo>
                <a:cubicBezTo>
                  <a:pt x="132" y="115"/>
                  <a:pt x="130" y="113"/>
                  <a:pt x="127" y="113"/>
                </a:cubicBezTo>
                <a:cubicBezTo>
                  <a:pt x="125" y="113"/>
                  <a:pt x="123" y="115"/>
                  <a:pt x="123" y="118"/>
                </a:cubicBezTo>
                <a:cubicBezTo>
                  <a:pt x="123" y="128"/>
                  <a:pt x="123" y="128"/>
                  <a:pt x="123" y="128"/>
                </a:cubicBezTo>
                <a:cubicBezTo>
                  <a:pt x="123" y="130"/>
                  <a:pt x="124" y="133"/>
                  <a:pt x="127" y="133"/>
                </a:cubicBezTo>
                <a:cubicBezTo>
                  <a:pt x="137" y="133"/>
                  <a:pt x="137" y="133"/>
                  <a:pt x="137" y="133"/>
                </a:cubicBezTo>
                <a:cubicBezTo>
                  <a:pt x="139" y="133"/>
                  <a:pt x="141" y="130"/>
                  <a:pt x="141" y="128"/>
                </a:cubicBezTo>
                <a:cubicBezTo>
                  <a:pt x="141" y="125"/>
                  <a:pt x="139" y="123"/>
                  <a:pt x="137" y="123"/>
                </a:cubicBezTo>
                <a:close/>
                <a:moveTo>
                  <a:pt x="33" y="57"/>
                </a:moveTo>
                <a:cubicBezTo>
                  <a:pt x="23" y="57"/>
                  <a:pt x="23" y="57"/>
                  <a:pt x="23" y="57"/>
                </a:cubicBezTo>
                <a:cubicBezTo>
                  <a:pt x="21" y="57"/>
                  <a:pt x="18" y="59"/>
                  <a:pt x="18" y="62"/>
                </a:cubicBezTo>
                <a:cubicBezTo>
                  <a:pt x="18" y="64"/>
                  <a:pt x="21" y="66"/>
                  <a:pt x="23" y="66"/>
                </a:cubicBezTo>
                <a:cubicBezTo>
                  <a:pt x="33" y="66"/>
                  <a:pt x="33" y="66"/>
                  <a:pt x="33" y="66"/>
                </a:cubicBezTo>
                <a:cubicBezTo>
                  <a:pt x="36" y="66"/>
                  <a:pt x="38" y="64"/>
                  <a:pt x="38" y="62"/>
                </a:cubicBezTo>
                <a:cubicBezTo>
                  <a:pt x="38" y="59"/>
                  <a:pt x="36" y="57"/>
                  <a:pt x="33" y="57"/>
                </a:cubicBezTo>
                <a:close/>
                <a:moveTo>
                  <a:pt x="61" y="57"/>
                </a:moveTo>
                <a:cubicBezTo>
                  <a:pt x="52" y="57"/>
                  <a:pt x="52" y="57"/>
                  <a:pt x="52" y="57"/>
                </a:cubicBezTo>
                <a:cubicBezTo>
                  <a:pt x="49" y="57"/>
                  <a:pt x="47" y="59"/>
                  <a:pt x="47" y="62"/>
                </a:cubicBezTo>
                <a:cubicBezTo>
                  <a:pt x="47" y="64"/>
                  <a:pt x="49" y="66"/>
                  <a:pt x="52" y="66"/>
                </a:cubicBezTo>
                <a:cubicBezTo>
                  <a:pt x="61" y="66"/>
                  <a:pt x="61" y="66"/>
                  <a:pt x="61" y="66"/>
                </a:cubicBezTo>
                <a:cubicBezTo>
                  <a:pt x="64" y="66"/>
                  <a:pt x="66" y="64"/>
                  <a:pt x="66" y="62"/>
                </a:cubicBezTo>
                <a:cubicBezTo>
                  <a:pt x="66" y="59"/>
                  <a:pt x="64" y="57"/>
                  <a:pt x="61" y="57"/>
                </a:cubicBezTo>
                <a:close/>
                <a:moveTo>
                  <a:pt x="90" y="57"/>
                </a:moveTo>
                <a:cubicBezTo>
                  <a:pt x="80" y="57"/>
                  <a:pt x="80" y="57"/>
                  <a:pt x="80" y="57"/>
                </a:cubicBezTo>
                <a:cubicBezTo>
                  <a:pt x="77" y="57"/>
                  <a:pt x="75" y="59"/>
                  <a:pt x="75" y="62"/>
                </a:cubicBezTo>
                <a:cubicBezTo>
                  <a:pt x="75" y="64"/>
                  <a:pt x="77" y="66"/>
                  <a:pt x="80" y="66"/>
                </a:cubicBezTo>
                <a:cubicBezTo>
                  <a:pt x="90" y="66"/>
                  <a:pt x="90" y="66"/>
                  <a:pt x="90" y="66"/>
                </a:cubicBezTo>
                <a:cubicBezTo>
                  <a:pt x="92" y="66"/>
                  <a:pt x="94" y="64"/>
                  <a:pt x="94" y="62"/>
                </a:cubicBezTo>
                <a:cubicBezTo>
                  <a:pt x="94" y="59"/>
                  <a:pt x="92" y="57"/>
                  <a:pt x="90" y="57"/>
                </a:cubicBezTo>
                <a:close/>
                <a:moveTo>
                  <a:pt x="118" y="57"/>
                </a:moveTo>
                <a:cubicBezTo>
                  <a:pt x="109" y="57"/>
                  <a:pt x="109" y="57"/>
                  <a:pt x="109" y="57"/>
                </a:cubicBezTo>
                <a:cubicBezTo>
                  <a:pt x="106" y="57"/>
                  <a:pt x="104" y="59"/>
                  <a:pt x="104" y="62"/>
                </a:cubicBezTo>
                <a:cubicBezTo>
                  <a:pt x="104" y="64"/>
                  <a:pt x="106" y="66"/>
                  <a:pt x="109" y="66"/>
                </a:cubicBezTo>
                <a:cubicBezTo>
                  <a:pt x="118" y="66"/>
                  <a:pt x="118" y="66"/>
                  <a:pt x="118" y="66"/>
                </a:cubicBezTo>
                <a:cubicBezTo>
                  <a:pt x="121" y="66"/>
                  <a:pt x="123" y="64"/>
                  <a:pt x="123" y="62"/>
                </a:cubicBezTo>
                <a:cubicBezTo>
                  <a:pt x="123" y="59"/>
                  <a:pt x="121" y="57"/>
                  <a:pt x="118" y="57"/>
                </a:cubicBezTo>
                <a:close/>
                <a:moveTo>
                  <a:pt x="33" y="76"/>
                </a:moveTo>
                <a:cubicBezTo>
                  <a:pt x="23" y="76"/>
                  <a:pt x="23" y="76"/>
                  <a:pt x="23" y="76"/>
                </a:cubicBezTo>
                <a:cubicBezTo>
                  <a:pt x="21" y="76"/>
                  <a:pt x="18" y="78"/>
                  <a:pt x="18" y="81"/>
                </a:cubicBezTo>
                <a:cubicBezTo>
                  <a:pt x="18" y="84"/>
                  <a:pt x="21" y="86"/>
                  <a:pt x="23" y="86"/>
                </a:cubicBezTo>
                <a:cubicBezTo>
                  <a:pt x="33" y="86"/>
                  <a:pt x="33" y="86"/>
                  <a:pt x="33" y="86"/>
                </a:cubicBezTo>
                <a:cubicBezTo>
                  <a:pt x="36" y="86"/>
                  <a:pt x="38" y="84"/>
                  <a:pt x="38" y="81"/>
                </a:cubicBezTo>
                <a:cubicBezTo>
                  <a:pt x="38" y="78"/>
                  <a:pt x="36" y="76"/>
                  <a:pt x="33" y="76"/>
                </a:cubicBezTo>
                <a:close/>
                <a:moveTo>
                  <a:pt x="61" y="76"/>
                </a:moveTo>
                <a:cubicBezTo>
                  <a:pt x="52" y="76"/>
                  <a:pt x="52" y="76"/>
                  <a:pt x="52" y="76"/>
                </a:cubicBezTo>
                <a:cubicBezTo>
                  <a:pt x="49" y="76"/>
                  <a:pt x="47" y="78"/>
                  <a:pt x="47" y="81"/>
                </a:cubicBezTo>
                <a:cubicBezTo>
                  <a:pt x="47" y="84"/>
                  <a:pt x="49" y="86"/>
                  <a:pt x="52" y="86"/>
                </a:cubicBezTo>
                <a:cubicBezTo>
                  <a:pt x="61" y="86"/>
                  <a:pt x="61" y="86"/>
                  <a:pt x="61" y="86"/>
                </a:cubicBezTo>
                <a:cubicBezTo>
                  <a:pt x="64" y="86"/>
                  <a:pt x="66" y="84"/>
                  <a:pt x="66" y="81"/>
                </a:cubicBezTo>
                <a:cubicBezTo>
                  <a:pt x="66" y="78"/>
                  <a:pt x="64" y="76"/>
                  <a:pt x="61" y="76"/>
                </a:cubicBezTo>
                <a:close/>
                <a:moveTo>
                  <a:pt x="90" y="76"/>
                </a:moveTo>
                <a:cubicBezTo>
                  <a:pt x="80" y="76"/>
                  <a:pt x="80" y="76"/>
                  <a:pt x="80" y="76"/>
                </a:cubicBezTo>
                <a:cubicBezTo>
                  <a:pt x="77" y="76"/>
                  <a:pt x="75" y="78"/>
                  <a:pt x="75" y="81"/>
                </a:cubicBezTo>
                <a:cubicBezTo>
                  <a:pt x="75" y="84"/>
                  <a:pt x="77" y="86"/>
                  <a:pt x="80" y="86"/>
                </a:cubicBezTo>
                <a:cubicBezTo>
                  <a:pt x="90" y="86"/>
                  <a:pt x="90" y="86"/>
                  <a:pt x="90" y="86"/>
                </a:cubicBezTo>
                <a:cubicBezTo>
                  <a:pt x="92" y="86"/>
                  <a:pt x="94" y="84"/>
                  <a:pt x="94" y="81"/>
                </a:cubicBezTo>
                <a:cubicBezTo>
                  <a:pt x="94" y="78"/>
                  <a:pt x="92" y="76"/>
                  <a:pt x="90" y="76"/>
                </a:cubicBezTo>
                <a:close/>
                <a:moveTo>
                  <a:pt x="118" y="76"/>
                </a:moveTo>
                <a:cubicBezTo>
                  <a:pt x="109" y="76"/>
                  <a:pt x="109" y="76"/>
                  <a:pt x="109" y="76"/>
                </a:cubicBezTo>
                <a:cubicBezTo>
                  <a:pt x="106" y="76"/>
                  <a:pt x="104" y="78"/>
                  <a:pt x="104" y="81"/>
                </a:cubicBezTo>
                <a:cubicBezTo>
                  <a:pt x="104" y="84"/>
                  <a:pt x="106" y="86"/>
                  <a:pt x="109" y="86"/>
                </a:cubicBezTo>
                <a:cubicBezTo>
                  <a:pt x="118" y="86"/>
                  <a:pt x="118" y="86"/>
                  <a:pt x="118" y="86"/>
                </a:cubicBezTo>
                <a:cubicBezTo>
                  <a:pt x="121" y="86"/>
                  <a:pt x="123" y="84"/>
                  <a:pt x="123" y="81"/>
                </a:cubicBezTo>
                <a:cubicBezTo>
                  <a:pt x="123" y="78"/>
                  <a:pt x="121" y="76"/>
                  <a:pt x="118" y="76"/>
                </a:cubicBezTo>
                <a:close/>
                <a:moveTo>
                  <a:pt x="33" y="95"/>
                </a:moveTo>
                <a:cubicBezTo>
                  <a:pt x="23" y="95"/>
                  <a:pt x="23" y="95"/>
                  <a:pt x="23" y="95"/>
                </a:cubicBezTo>
                <a:cubicBezTo>
                  <a:pt x="21" y="95"/>
                  <a:pt x="18" y="97"/>
                  <a:pt x="18" y="100"/>
                </a:cubicBezTo>
                <a:cubicBezTo>
                  <a:pt x="18" y="102"/>
                  <a:pt x="21" y="104"/>
                  <a:pt x="23" y="104"/>
                </a:cubicBezTo>
                <a:cubicBezTo>
                  <a:pt x="33" y="104"/>
                  <a:pt x="33" y="104"/>
                  <a:pt x="33" y="104"/>
                </a:cubicBezTo>
                <a:cubicBezTo>
                  <a:pt x="36" y="104"/>
                  <a:pt x="38" y="102"/>
                  <a:pt x="38" y="100"/>
                </a:cubicBezTo>
                <a:cubicBezTo>
                  <a:pt x="38" y="97"/>
                  <a:pt x="36" y="95"/>
                  <a:pt x="33" y="95"/>
                </a:cubicBezTo>
                <a:close/>
                <a:moveTo>
                  <a:pt x="61" y="95"/>
                </a:moveTo>
                <a:cubicBezTo>
                  <a:pt x="52" y="95"/>
                  <a:pt x="52" y="95"/>
                  <a:pt x="52" y="95"/>
                </a:cubicBezTo>
                <a:cubicBezTo>
                  <a:pt x="49" y="95"/>
                  <a:pt x="47" y="97"/>
                  <a:pt x="47" y="100"/>
                </a:cubicBezTo>
                <a:cubicBezTo>
                  <a:pt x="47" y="102"/>
                  <a:pt x="49" y="104"/>
                  <a:pt x="52" y="104"/>
                </a:cubicBezTo>
                <a:cubicBezTo>
                  <a:pt x="61" y="104"/>
                  <a:pt x="61" y="104"/>
                  <a:pt x="61" y="104"/>
                </a:cubicBezTo>
                <a:cubicBezTo>
                  <a:pt x="64" y="104"/>
                  <a:pt x="66" y="102"/>
                  <a:pt x="66" y="100"/>
                </a:cubicBezTo>
                <a:cubicBezTo>
                  <a:pt x="66" y="97"/>
                  <a:pt x="64" y="95"/>
                  <a:pt x="61" y="95"/>
                </a:cubicBezTo>
                <a:close/>
                <a:moveTo>
                  <a:pt x="90" y="95"/>
                </a:moveTo>
                <a:cubicBezTo>
                  <a:pt x="80" y="95"/>
                  <a:pt x="80" y="95"/>
                  <a:pt x="80" y="95"/>
                </a:cubicBezTo>
                <a:cubicBezTo>
                  <a:pt x="77" y="95"/>
                  <a:pt x="75" y="97"/>
                  <a:pt x="75" y="100"/>
                </a:cubicBezTo>
                <a:cubicBezTo>
                  <a:pt x="75" y="102"/>
                  <a:pt x="77" y="104"/>
                  <a:pt x="80" y="104"/>
                </a:cubicBezTo>
                <a:cubicBezTo>
                  <a:pt x="90" y="104"/>
                  <a:pt x="90" y="104"/>
                  <a:pt x="90" y="104"/>
                </a:cubicBezTo>
                <a:cubicBezTo>
                  <a:pt x="92" y="104"/>
                  <a:pt x="94" y="102"/>
                  <a:pt x="94" y="100"/>
                </a:cubicBezTo>
                <a:cubicBezTo>
                  <a:pt x="94" y="97"/>
                  <a:pt x="92" y="95"/>
                  <a:pt x="90" y="95"/>
                </a:cubicBezTo>
                <a:close/>
                <a:moveTo>
                  <a:pt x="33" y="113"/>
                </a:moveTo>
                <a:cubicBezTo>
                  <a:pt x="23" y="113"/>
                  <a:pt x="23" y="113"/>
                  <a:pt x="23" y="113"/>
                </a:cubicBezTo>
                <a:cubicBezTo>
                  <a:pt x="21" y="113"/>
                  <a:pt x="18" y="115"/>
                  <a:pt x="18" y="118"/>
                </a:cubicBezTo>
                <a:cubicBezTo>
                  <a:pt x="18" y="121"/>
                  <a:pt x="21" y="123"/>
                  <a:pt x="23" y="123"/>
                </a:cubicBezTo>
                <a:cubicBezTo>
                  <a:pt x="33" y="123"/>
                  <a:pt x="33" y="123"/>
                  <a:pt x="33" y="123"/>
                </a:cubicBezTo>
                <a:cubicBezTo>
                  <a:pt x="36" y="123"/>
                  <a:pt x="38" y="121"/>
                  <a:pt x="38" y="118"/>
                </a:cubicBezTo>
                <a:cubicBezTo>
                  <a:pt x="38" y="115"/>
                  <a:pt x="36" y="113"/>
                  <a:pt x="33" y="113"/>
                </a:cubicBezTo>
                <a:close/>
                <a:moveTo>
                  <a:pt x="61" y="113"/>
                </a:moveTo>
                <a:cubicBezTo>
                  <a:pt x="52" y="113"/>
                  <a:pt x="52" y="113"/>
                  <a:pt x="52" y="113"/>
                </a:cubicBezTo>
                <a:cubicBezTo>
                  <a:pt x="49" y="113"/>
                  <a:pt x="47" y="115"/>
                  <a:pt x="47" y="118"/>
                </a:cubicBezTo>
                <a:cubicBezTo>
                  <a:pt x="47" y="121"/>
                  <a:pt x="49" y="123"/>
                  <a:pt x="52" y="123"/>
                </a:cubicBezTo>
                <a:cubicBezTo>
                  <a:pt x="61" y="123"/>
                  <a:pt x="61" y="123"/>
                  <a:pt x="61" y="123"/>
                </a:cubicBezTo>
                <a:cubicBezTo>
                  <a:pt x="64" y="123"/>
                  <a:pt x="66" y="121"/>
                  <a:pt x="66" y="118"/>
                </a:cubicBezTo>
                <a:cubicBezTo>
                  <a:pt x="66" y="115"/>
                  <a:pt x="64" y="113"/>
                  <a:pt x="61" y="113"/>
                </a:cubicBezTo>
                <a:close/>
                <a:moveTo>
                  <a:pt x="90" y="113"/>
                </a:moveTo>
                <a:cubicBezTo>
                  <a:pt x="80" y="113"/>
                  <a:pt x="80" y="113"/>
                  <a:pt x="80" y="113"/>
                </a:cubicBezTo>
                <a:cubicBezTo>
                  <a:pt x="77" y="113"/>
                  <a:pt x="75" y="115"/>
                  <a:pt x="75" y="118"/>
                </a:cubicBezTo>
                <a:cubicBezTo>
                  <a:pt x="75" y="121"/>
                  <a:pt x="77" y="123"/>
                  <a:pt x="80" y="123"/>
                </a:cubicBezTo>
                <a:cubicBezTo>
                  <a:pt x="90" y="123"/>
                  <a:pt x="90" y="123"/>
                  <a:pt x="90" y="123"/>
                </a:cubicBezTo>
                <a:cubicBezTo>
                  <a:pt x="92" y="123"/>
                  <a:pt x="94" y="121"/>
                  <a:pt x="94" y="118"/>
                </a:cubicBezTo>
                <a:cubicBezTo>
                  <a:pt x="94" y="115"/>
                  <a:pt x="92" y="113"/>
                  <a:pt x="90" y="11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33" name="Freeform 43">
            <a:extLst>
              <a:ext uri="{FF2B5EF4-FFF2-40B4-BE49-F238E27FC236}">
                <a16:creationId xmlns:a16="http://schemas.microsoft.com/office/drawing/2014/main" id="{92445A41-7CCB-44A1-970E-DAE00C2E2099}"/>
              </a:ext>
            </a:extLst>
          </p:cNvPr>
          <p:cNvSpPr>
            <a:spLocks noEditPoints="1"/>
          </p:cNvSpPr>
          <p:nvPr/>
        </p:nvSpPr>
        <p:spPr bwMode="auto">
          <a:xfrm>
            <a:off x="7412276" y="4091351"/>
            <a:ext cx="340188" cy="335961"/>
          </a:xfrm>
          <a:custGeom>
            <a:avLst/>
            <a:gdLst>
              <a:gd name="T0" fmla="*/ 156 w 161"/>
              <a:gd name="T1" fmla="*/ 0 h 159"/>
              <a:gd name="T2" fmla="*/ 155 w 161"/>
              <a:gd name="T3" fmla="*/ 0 h 159"/>
              <a:gd name="T4" fmla="*/ 4 w 161"/>
              <a:gd name="T5" fmla="*/ 46 h 159"/>
              <a:gd name="T6" fmla="*/ 1 w 161"/>
              <a:gd name="T7" fmla="*/ 51 h 159"/>
              <a:gd name="T8" fmla="*/ 4 w 161"/>
              <a:gd name="T9" fmla="*/ 56 h 159"/>
              <a:gd name="T10" fmla="*/ 62 w 161"/>
              <a:gd name="T11" fmla="*/ 74 h 159"/>
              <a:gd name="T12" fmla="*/ 51 w 161"/>
              <a:gd name="T13" fmla="*/ 104 h 159"/>
              <a:gd name="T14" fmla="*/ 52 w 161"/>
              <a:gd name="T15" fmla="*/ 108 h 159"/>
              <a:gd name="T16" fmla="*/ 55 w 161"/>
              <a:gd name="T17" fmla="*/ 109 h 159"/>
              <a:gd name="T18" fmla="*/ 56 w 161"/>
              <a:gd name="T19" fmla="*/ 109 h 159"/>
              <a:gd name="T20" fmla="*/ 86 w 161"/>
              <a:gd name="T21" fmla="*/ 98 h 159"/>
              <a:gd name="T22" fmla="*/ 104 w 161"/>
              <a:gd name="T23" fmla="*/ 156 h 159"/>
              <a:gd name="T24" fmla="*/ 109 w 161"/>
              <a:gd name="T25" fmla="*/ 159 h 159"/>
              <a:gd name="T26" fmla="*/ 114 w 161"/>
              <a:gd name="T27" fmla="*/ 156 h 159"/>
              <a:gd name="T28" fmla="*/ 160 w 161"/>
              <a:gd name="T29" fmla="*/ 6 h 159"/>
              <a:gd name="T30" fmla="*/ 156 w 161"/>
              <a:gd name="T31" fmla="*/ 0 h 159"/>
              <a:gd name="T32" fmla="*/ 21 w 161"/>
              <a:gd name="T33" fmla="*/ 50 h 159"/>
              <a:gd name="T34" fmla="*/ 131 w 161"/>
              <a:gd name="T35" fmla="*/ 16 h 159"/>
              <a:gd name="T36" fmla="*/ 67 w 161"/>
              <a:gd name="T37" fmla="*/ 65 h 159"/>
              <a:gd name="T38" fmla="*/ 21 w 161"/>
              <a:gd name="T39" fmla="*/ 50 h 159"/>
              <a:gd name="T40" fmla="*/ 64 w 161"/>
              <a:gd name="T41" fmla="*/ 96 h 159"/>
              <a:gd name="T42" fmla="*/ 72 w 161"/>
              <a:gd name="T43" fmla="*/ 73 h 159"/>
              <a:gd name="T44" fmla="*/ 132 w 161"/>
              <a:gd name="T45" fmla="*/ 28 h 159"/>
              <a:gd name="T46" fmla="*/ 87 w 161"/>
              <a:gd name="T47" fmla="*/ 88 h 159"/>
              <a:gd name="T48" fmla="*/ 64 w 161"/>
              <a:gd name="T49" fmla="*/ 96 h 159"/>
              <a:gd name="T50" fmla="*/ 109 w 161"/>
              <a:gd name="T51" fmla="*/ 138 h 159"/>
              <a:gd name="T52" fmla="*/ 94 w 161"/>
              <a:gd name="T53" fmla="*/ 92 h 159"/>
              <a:gd name="T54" fmla="*/ 143 w 161"/>
              <a:gd name="T55" fmla="*/ 28 h 159"/>
              <a:gd name="T56" fmla="*/ 109 w 161"/>
              <a:gd name="T57" fmla="*/ 138 h 159"/>
              <a:gd name="T58" fmla="*/ 10 w 161"/>
              <a:gd name="T59" fmla="*/ 129 h 159"/>
              <a:gd name="T60" fmla="*/ 38 w 161"/>
              <a:gd name="T61" fmla="*/ 101 h 159"/>
              <a:gd name="T62" fmla="*/ 38 w 161"/>
              <a:gd name="T63" fmla="*/ 94 h 159"/>
              <a:gd name="T64" fmla="*/ 35 w 161"/>
              <a:gd name="T65" fmla="*/ 93 h 159"/>
              <a:gd name="T66" fmla="*/ 31 w 161"/>
              <a:gd name="T67" fmla="*/ 94 h 159"/>
              <a:gd name="T68" fmla="*/ 3 w 161"/>
              <a:gd name="T69" fmla="*/ 123 h 159"/>
              <a:gd name="T70" fmla="*/ 3 w 161"/>
              <a:gd name="T71" fmla="*/ 129 h 159"/>
              <a:gd name="T72" fmla="*/ 6 w 161"/>
              <a:gd name="T73" fmla="*/ 131 h 159"/>
              <a:gd name="T74" fmla="*/ 10 w 161"/>
              <a:gd name="T75" fmla="*/ 129 h 159"/>
              <a:gd name="T76" fmla="*/ 61 w 161"/>
              <a:gd name="T77" fmla="*/ 120 h 159"/>
              <a:gd name="T78" fmla="*/ 58 w 161"/>
              <a:gd name="T79" fmla="*/ 122 h 159"/>
              <a:gd name="T80" fmla="*/ 30 w 161"/>
              <a:gd name="T81" fmla="*/ 150 h 159"/>
              <a:gd name="T82" fmla="*/ 30 w 161"/>
              <a:gd name="T83" fmla="*/ 157 h 159"/>
              <a:gd name="T84" fmla="*/ 33 w 161"/>
              <a:gd name="T85" fmla="*/ 158 h 159"/>
              <a:gd name="T86" fmla="*/ 36 w 161"/>
              <a:gd name="T87" fmla="*/ 157 h 159"/>
              <a:gd name="T88" fmla="*/ 65 w 161"/>
              <a:gd name="T89" fmla="*/ 129 h 159"/>
              <a:gd name="T90" fmla="*/ 65 w 161"/>
              <a:gd name="T91" fmla="*/ 122 h 159"/>
              <a:gd name="T92" fmla="*/ 61 w 161"/>
              <a:gd name="T93" fmla="*/ 120 h 159"/>
              <a:gd name="T94" fmla="*/ 41 w 161"/>
              <a:gd name="T95" fmla="*/ 118 h 159"/>
              <a:gd name="T96" fmla="*/ 38 w 161"/>
              <a:gd name="T97" fmla="*/ 117 h 159"/>
              <a:gd name="T98" fmla="*/ 35 w 161"/>
              <a:gd name="T99" fmla="*/ 118 h 159"/>
              <a:gd name="T100" fmla="*/ 1 w 161"/>
              <a:gd name="T101" fmla="*/ 151 h 159"/>
              <a:gd name="T102" fmla="*/ 1 w 161"/>
              <a:gd name="T103" fmla="*/ 158 h 159"/>
              <a:gd name="T104" fmla="*/ 5 w 161"/>
              <a:gd name="T105" fmla="*/ 159 h 159"/>
              <a:gd name="T106" fmla="*/ 9 w 161"/>
              <a:gd name="T107" fmla="*/ 158 h 159"/>
              <a:gd name="T108" fmla="*/ 41 w 161"/>
              <a:gd name="T109" fmla="*/ 125 h 159"/>
              <a:gd name="T110" fmla="*/ 41 w 161"/>
              <a:gd name="T111" fmla="*/ 118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1" h="159">
                <a:moveTo>
                  <a:pt x="156" y="0"/>
                </a:moveTo>
                <a:cubicBezTo>
                  <a:pt x="155" y="0"/>
                  <a:pt x="155" y="0"/>
                  <a:pt x="155" y="0"/>
                </a:cubicBezTo>
                <a:cubicBezTo>
                  <a:pt x="4" y="46"/>
                  <a:pt x="4" y="46"/>
                  <a:pt x="4" y="46"/>
                </a:cubicBezTo>
                <a:cubicBezTo>
                  <a:pt x="2" y="47"/>
                  <a:pt x="1" y="49"/>
                  <a:pt x="1" y="51"/>
                </a:cubicBezTo>
                <a:cubicBezTo>
                  <a:pt x="1" y="53"/>
                  <a:pt x="2" y="55"/>
                  <a:pt x="4" y="56"/>
                </a:cubicBezTo>
                <a:cubicBezTo>
                  <a:pt x="62" y="74"/>
                  <a:pt x="62" y="74"/>
                  <a:pt x="62" y="74"/>
                </a:cubicBezTo>
                <a:cubicBezTo>
                  <a:pt x="51" y="104"/>
                  <a:pt x="51" y="104"/>
                  <a:pt x="51" y="104"/>
                </a:cubicBezTo>
                <a:cubicBezTo>
                  <a:pt x="50" y="105"/>
                  <a:pt x="51" y="107"/>
                  <a:pt x="52" y="108"/>
                </a:cubicBezTo>
                <a:cubicBezTo>
                  <a:pt x="52" y="109"/>
                  <a:pt x="54" y="109"/>
                  <a:pt x="55" y="109"/>
                </a:cubicBezTo>
                <a:cubicBezTo>
                  <a:pt x="55" y="109"/>
                  <a:pt x="56" y="109"/>
                  <a:pt x="56" y="109"/>
                </a:cubicBezTo>
                <a:cubicBezTo>
                  <a:pt x="86" y="98"/>
                  <a:pt x="86" y="98"/>
                  <a:pt x="86" y="98"/>
                </a:cubicBezTo>
                <a:cubicBezTo>
                  <a:pt x="104" y="156"/>
                  <a:pt x="104" y="156"/>
                  <a:pt x="104" y="156"/>
                </a:cubicBezTo>
                <a:cubicBezTo>
                  <a:pt x="105" y="158"/>
                  <a:pt x="107" y="159"/>
                  <a:pt x="109" y="159"/>
                </a:cubicBezTo>
                <a:cubicBezTo>
                  <a:pt x="111" y="159"/>
                  <a:pt x="113" y="157"/>
                  <a:pt x="114" y="156"/>
                </a:cubicBezTo>
                <a:cubicBezTo>
                  <a:pt x="160" y="6"/>
                  <a:pt x="160" y="6"/>
                  <a:pt x="160" y="6"/>
                </a:cubicBezTo>
                <a:cubicBezTo>
                  <a:pt x="161" y="2"/>
                  <a:pt x="159" y="0"/>
                  <a:pt x="156" y="0"/>
                </a:cubicBezTo>
                <a:close/>
                <a:moveTo>
                  <a:pt x="21" y="50"/>
                </a:moveTo>
                <a:cubicBezTo>
                  <a:pt x="131" y="16"/>
                  <a:pt x="131" y="16"/>
                  <a:pt x="131" y="16"/>
                </a:cubicBezTo>
                <a:cubicBezTo>
                  <a:pt x="67" y="65"/>
                  <a:pt x="67" y="65"/>
                  <a:pt x="67" y="65"/>
                </a:cubicBezTo>
                <a:lnTo>
                  <a:pt x="21" y="50"/>
                </a:lnTo>
                <a:close/>
                <a:moveTo>
                  <a:pt x="64" y="96"/>
                </a:moveTo>
                <a:cubicBezTo>
                  <a:pt x="72" y="73"/>
                  <a:pt x="72" y="73"/>
                  <a:pt x="72" y="73"/>
                </a:cubicBezTo>
                <a:cubicBezTo>
                  <a:pt x="132" y="28"/>
                  <a:pt x="132" y="28"/>
                  <a:pt x="132" y="28"/>
                </a:cubicBezTo>
                <a:cubicBezTo>
                  <a:pt x="87" y="88"/>
                  <a:pt x="87" y="88"/>
                  <a:pt x="87" y="88"/>
                </a:cubicBezTo>
                <a:lnTo>
                  <a:pt x="64" y="96"/>
                </a:lnTo>
                <a:close/>
                <a:moveTo>
                  <a:pt x="109" y="138"/>
                </a:moveTo>
                <a:cubicBezTo>
                  <a:pt x="94" y="92"/>
                  <a:pt x="94" y="92"/>
                  <a:pt x="94" y="92"/>
                </a:cubicBezTo>
                <a:cubicBezTo>
                  <a:pt x="143" y="28"/>
                  <a:pt x="143" y="28"/>
                  <a:pt x="143" y="28"/>
                </a:cubicBezTo>
                <a:lnTo>
                  <a:pt x="109" y="138"/>
                </a:lnTo>
                <a:close/>
                <a:moveTo>
                  <a:pt x="10" y="129"/>
                </a:moveTo>
                <a:cubicBezTo>
                  <a:pt x="38" y="101"/>
                  <a:pt x="38" y="101"/>
                  <a:pt x="38" y="101"/>
                </a:cubicBezTo>
                <a:cubicBezTo>
                  <a:pt x="39" y="100"/>
                  <a:pt x="39" y="96"/>
                  <a:pt x="38" y="94"/>
                </a:cubicBezTo>
                <a:cubicBezTo>
                  <a:pt x="37" y="93"/>
                  <a:pt x="36" y="93"/>
                  <a:pt x="35" y="93"/>
                </a:cubicBezTo>
                <a:cubicBezTo>
                  <a:pt x="33" y="93"/>
                  <a:pt x="32" y="93"/>
                  <a:pt x="31" y="94"/>
                </a:cubicBezTo>
                <a:cubicBezTo>
                  <a:pt x="3" y="123"/>
                  <a:pt x="3" y="123"/>
                  <a:pt x="3" y="123"/>
                </a:cubicBezTo>
                <a:cubicBezTo>
                  <a:pt x="1" y="124"/>
                  <a:pt x="1" y="127"/>
                  <a:pt x="3" y="129"/>
                </a:cubicBezTo>
                <a:cubicBezTo>
                  <a:pt x="4" y="131"/>
                  <a:pt x="5" y="131"/>
                  <a:pt x="6" y="131"/>
                </a:cubicBezTo>
                <a:cubicBezTo>
                  <a:pt x="8" y="131"/>
                  <a:pt x="9" y="131"/>
                  <a:pt x="10" y="129"/>
                </a:cubicBezTo>
                <a:close/>
                <a:moveTo>
                  <a:pt x="61" y="120"/>
                </a:moveTo>
                <a:cubicBezTo>
                  <a:pt x="60" y="120"/>
                  <a:pt x="59" y="121"/>
                  <a:pt x="58" y="122"/>
                </a:cubicBezTo>
                <a:cubicBezTo>
                  <a:pt x="30" y="150"/>
                  <a:pt x="30" y="150"/>
                  <a:pt x="30" y="150"/>
                </a:cubicBezTo>
                <a:cubicBezTo>
                  <a:pt x="28" y="152"/>
                  <a:pt x="28" y="155"/>
                  <a:pt x="30" y="157"/>
                </a:cubicBezTo>
                <a:cubicBezTo>
                  <a:pt x="31" y="158"/>
                  <a:pt x="32" y="158"/>
                  <a:pt x="33" y="158"/>
                </a:cubicBezTo>
                <a:cubicBezTo>
                  <a:pt x="34" y="158"/>
                  <a:pt x="35" y="158"/>
                  <a:pt x="36" y="157"/>
                </a:cubicBezTo>
                <a:cubicBezTo>
                  <a:pt x="65" y="129"/>
                  <a:pt x="65" y="129"/>
                  <a:pt x="65" y="129"/>
                </a:cubicBezTo>
                <a:cubicBezTo>
                  <a:pt x="66" y="127"/>
                  <a:pt x="66" y="124"/>
                  <a:pt x="65" y="122"/>
                </a:cubicBezTo>
                <a:cubicBezTo>
                  <a:pt x="64" y="121"/>
                  <a:pt x="62" y="120"/>
                  <a:pt x="61" y="120"/>
                </a:cubicBezTo>
                <a:close/>
                <a:moveTo>
                  <a:pt x="41" y="118"/>
                </a:moveTo>
                <a:cubicBezTo>
                  <a:pt x="41" y="117"/>
                  <a:pt x="40" y="117"/>
                  <a:pt x="38" y="117"/>
                </a:cubicBezTo>
                <a:cubicBezTo>
                  <a:pt x="37" y="117"/>
                  <a:pt x="36" y="117"/>
                  <a:pt x="35" y="118"/>
                </a:cubicBezTo>
                <a:cubicBezTo>
                  <a:pt x="1" y="151"/>
                  <a:pt x="1" y="151"/>
                  <a:pt x="1" y="151"/>
                </a:cubicBezTo>
                <a:cubicBezTo>
                  <a:pt x="0" y="153"/>
                  <a:pt x="0" y="156"/>
                  <a:pt x="1" y="158"/>
                </a:cubicBezTo>
                <a:cubicBezTo>
                  <a:pt x="2" y="158"/>
                  <a:pt x="4" y="159"/>
                  <a:pt x="5" y="159"/>
                </a:cubicBezTo>
                <a:cubicBezTo>
                  <a:pt x="6" y="159"/>
                  <a:pt x="8" y="158"/>
                  <a:pt x="9" y="158"/>
                </a:cubicBezTo>
                <a:cubicBezTo>
                  <a:pt x="41" y="125"/>
                  <a:pt x="41" y="125"/>
                  <a:pt x="41" y="125"/>
                </a:cubicBezTo>
                <a:cubicBezTo>
                  <a:pt x="44" y="123"/>
                  <a:pt x="44" y="120"/>
                  <a:pt x="41" y="11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34" name="Freeform 108">
            <a:extLst>
              <a:ext uri="{FF2B5EF4-FFF2-40B4-BE49-F238E27FC236}">
                <a16:creationId xmlns:a16="http://schemas.microsoft.com/office/drawing/2014/main" id="{8BE1C70C-D945-4508-BE8E-6F73FBFBCFE6}"/>
              </a:ext>
            </a:extLst>
          </p:cNvPr>
          <p:cNvSpPr>
            <a:spLocks noEditPoints="1"/>
          </p:cNvSpPr>
          <p:nvPr/>
        </p:nvSpPr>
        <p:spPr bwMode="auto">
          <a:xfrm>
            <a:off x="7413333" y="2520361"/>
            <a:ext cx="338074" cy="295815"/>
          </a:xfrm>
          <a:custGeom>
            <a:avLst/>
            <a:gdLst>
              <a:gd name="T0" fmla="*/ 43 w 160"/>
              <a:gd name="T1" fmla="*/ 13 h 140"/>
              <a:gd name="T2" fmla="*/ 52 w 160"/>
              <a:gd name="T3" fmla="*/ 4 h 140"/>
              <a:gd name="T4" fmla="*/ 151 w 160"/>
              <a:gd name="T5" fmla="*/ 4 h 140"/>
              <a:gd name="T6" fmla="*/ 160 w 160"/>
              <a:gd name="T7" fmla="*/ 13 h 140"/>
              <a:gd name="T8" fmla="*/ 151 w 160"/>
              <a:gd name="T9" fmla="*/ 22 h 140"/>
              <a:gd name="T10" fmla="*/ 52 w 160"/>
              <a:gd name="T11" fmla="*/ 22 h 140"/>
              <a:gd name="T12" fmla="*/ 43 w 160"/>
              <a:gd name="T13" fmla="*/ 13 h 140"/>
              <a:gd name="T14" fmla="*/ 151 w 160"/>
              <a:gd name="T15" fmla="*/ 61 h 140"/>
              <a:gd name="T16" fmla="*/ 52 w 160"/>
              <a:gd name="T17" fmla="*/ 61 h 140"/>
              <a:gd name="T18" fmla="*/ 43 w 160"/>
              <a:gd name="T19" fmla="*/ 70 h 140"/>
              <a:gd name="T20" fmla="*/ 52 w 160"/>
              <a:gd name="T21" fmla="*/ 79 h 140"/>
              <a:gd name="T22" fmla="*/ 151 w 160"/>
              <a:gd name="T23" fmla="*/ 79 h 140"/>
              <a:gd name="T24" fmla="*/ 160 w 160"/>
              <a:gd name="T25" fmla="*/ 70 h 140"/>
              <a:gd name="T26" fmla="*/ 151 w 160"/>
              <a:gd name="T27" fmla="*/ 61 h 140"/>
              <a:gd name="T28" fmla="*/ 151 w 160"/>
              <a:gd name="T29" fmla="*/ 119 h 140"/>
              <a:gd name="T30" fmla="*/ 52 w 160"/>
              <a:gd name="T31" fmla="*/ 119 h 140"/>
              <a:gd name="T32" fmla="*/ 43 w 160"/>
              <a:gd name="T33" fmla="*/ 128 h 140"/>
              <a:gd name="T34" fmla="*/ 52 w 160"/>
              <a:gd name="T35" fmla="*/ 137 h 140"/>
              <a:gd name="T36" fmla="*/ 151 w 160"/>
              <a:gd name="T37" fmla="*/ 137 h 140"/>
              <a:gd name="T38" fmla="*/ 160 w 160"/>
              <a:gd name="T39" fmla="*/ 128 h 140"/>
              <a:gd name="T40" fmla="*/ 151 w 160"/>
              <a:gd name="T41" fmla="*/ 119 h 140"/>
              <a:gd name="T42" fmla="*/ 13 w 160"/>
              <a:gd name="T43" fmla="*/ 58 h 140"/>
              <a:gd name="T44" fmla="*/ 0 w 160"/>
              <a:gd name="T45" fmla="*/ 71 h 140"/>
              <a:gd name="T46" fmla="*/ 13 w 160"/>
              <a:gd name="T47" fmla="*/ 84 h 140"/>
              <a:gd name="T48" fmla="*/ 25 w 160"/>
              <a:gd name="T49" fmla="*/ 71 h 140"/>
              <a:gd name="T50" fmla="*/ 13 w 160"/>
              <a:gd name="T51" fmla="*/ 58 h 140"/>
              <a:gd name="T52" fmla="*/ 13 w 160"/>
              <a:gd name="T53" fmla="*/ 0 h 140"/>
              <a:gd name="T54" fmla="*/ 0 w 160"/>
              <a:gd name="T55" fmla="*/ 13 h 140"/>
              <a:gd name="T56" fmla="*/ 13 w 160"/>
              <a:gd name="T57" fmla="*/ 26 h 140"/>
              <a:gd name="T58" fmla="*/ 25 w 160"/>
              <a:gd name="T59" fmla="*/ 13 h 140"/>
              <a:gd name="T60" fmla="*/ 13 w 160"/>
              <a:gd name="T61" fmla="*/ 0 h 140"/>
              <a:gd name="T62" fmla="*/ 13 w 160"/>
              <a:gd name="T63" fmla="*/ 115 h 140"/>
              <a:gd name="T64" fmla="*/ 0 w 160"/>
              <a:gd name="T65" fmla="*/ 128 h 140"/>
              <a:gd name="T66" fmla="*/ 13 w 160"/>
              <a:gd name="T67" fmla="*/ 140 h 140"/>
              <a:gd name="T68" fmla="*/ 25 w 160"/>
              <a:gd name="T69" fmla="*/ 128 h 140"/>
              <a:gd name="T70" fmla="*/ 13 w 160"/>
              <a:gd name="T71" fmla="*/ 11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0" h="140">
                <a:moveTo>
                  <a:pt x="43" y="13"/>
                </a:moveTo>
                <a:cubicBezTo>
                  <a:pt x="43" y="8"/>
                  <a:pt x="46" y="4"/>
                  <a:pt x="52" y="4"/>
                </a:cubicBezTo>
                <a:cubicBezTo>
                  <a:pt x="151" y="4"/>
                  <a:pt x="151" y="4"/>
                  <a:pt x="151" y="4"/>
                </a:cubicBezTo>
                <a:cubicBezTo>
                  <a:pt x="157" y="4"/>
                  <a:pt x="160" y="8"/>
                  <a:pt x="160" y="13"/>
                </a:cubicBezTo>
                <a:cubicBezTo>
                  <a:pt x="160" y="18"/>
                  <a:pt x="157" y="22"/>
                  <a:pt x="151" y="22"/>
                </a:cubicBezTo>
                <a:cubicBezTo>
                  <a:pt x="52" y="22"/>
                  <a:pt x="52" y="22"/>
                  <a:pt x="52" y="22"/>
                </a:cubicBezTo>
                <a:cubicBezTo>
                  <a:pt x="46" y="22"/>
                  <a:pt x="43" y="18"/>
                  <a:pt x="43" y="13"/>
                </a:cubicBezTo>
                <a:close/>
                <a:moveTo>
                  <a:pt x="151" y="61"/>
                </a:moveTo>
                <a:cubicBezTo>
                  <a:pt x="52" y="61"/>
                  <a:pt x="52" y="61"/>
                  <a:pt x="52" y="61"/>
                </a:cubicBezTo>
                <a:cubicBezTo>
                  <a:pt x="46" y="61"/>
                  <a:pt x="43" y="65"/>
                  <a:pt x="43" y="70"/>
                </a:cubicBezTo>
                <a:cubicBezTo>
                  <a:pt x="43" y="75"/>
                  <a:pt x="46" y="79"/>
                  <a:pt x="52" y="79"/>
                </a:cubicBezTo>
                <a:cubicBezTo>
                  <a:pt x="151" y="79"/>
                  <a:pt x="151" y="79"/>
                  <a:pt x="151" y="79"/>
                </a:cubicBezTo>
                <a:cubicBezTo>
                  <a:pt x="157" y="79"/>
                  <a:pt x="160" y="75"/>
                  <a:pt x="160" y="70"/>
                </a:cubicBezTo>
                <a:cubicBezTo>
                  <a:pt x="160" y="65"/>
                  <a:pt x="157" y="61"/>
                  <a:pt x="151" y="61"/>
                </a:cubicBezTo>
                <a:close/>
                <a:moveTo>
                  <a:pt x="151" y="119"/>
                </a:moveTo>
                <a:cubicBezTo>
                  <a:pt x="52" y="119"/>
                  <a:pt x="52" y="119"/>
                  <a:pt x="52" y="119"/>
                </a:cubicBezTo>
                <a:cubicBezTo>
                  <a:pt x="46" y="119"/>
                  <a:pt x="43" y="123"/>
                  <a:pt x="43" y="128"/>
                </a:cubicBezTo>
                <a:cubicBezTo>
                  <a:pt x="43" y="133"/>
                  <a:pt x="46" y="137"/>
                  <a:pt x="52" y="137"/>
                </a:cubicBezTo>
                <a:cubicBezTo>
                  <a:pt x="151" y="137"/>
                  <a:pt x="151" y="137"/>
                  <a:pt x="151" y="137"/>
                </a:cubicBezTo>
                <a:cubicBezTo>
                  <a:pt x="157" y="137"/>
                  <a:pt x="160" y="133"/>
                  <a:pt x="160" y="128"/>
                </a:cubicBezTo>
                <a:cubicBezTo>
                  <a:pt x="160" y="123"/>
                  <a:pt x="157" y="119"/>
                  <a:pt x="151" y="119"/>
                </a:cubicBezTo>
                <a:close/>
                <a:moveTo>
                  <a:pt x="13" y="58"/>
                </a:moveTo>
                <a:cubicBezTo>
                  <a:pt x="6" y="58"/>
                  <a:pt x="0" y="64"/>
                  <a:pt x="0" y="71"/>
                </a:cubicBezTo>
                <a:cubicBezTo>
                  <a:pt x="0" y="78"/>
                  <a:pt x="6" y="84"/>
                  <a:pt x="13" y="84"/>
                </a:cubicBezTo>
                <a:cubicBezTo>
                  <a:pt x="20" y="84"/>
                  <a:pt x="25" y="78"/>
                  <a:pt x="25" y="71"/>
                </a:cubicBezTo>
                <a:cubicBezTo>
                  <a:pt x="25" y="64"/>
                  <a:pt x="20" y="58"/>
                  <a:pt x="13" y="58"/>
                </a:cubicBezTo>
                <a:close/>
                <a:moveTo>
                  <a:pt x="13" y="0"/>
                </a:moveTo>
                <a:cubicBezTo>
                  <a:pt x="6" y="0"/>
                  <a:pt x="0" y="6"/>
                  <a:pt x="0" y="13"/>
                </a:cubicBezTo>
                <a:cubicBezTo>
                  <a:pt x="0" y="20"/>
                  <a:pt x="6" y="26"/>
                  <a:pt x="13" y="26"/>
                </a:cubicBezTo>
                <a:cubicBezTo>
                  <a:pt x="20" y="26"/>
                  <a:pt x="25" y="20"/>
                  <a:pt x="25" y="13"/>
                </a:cubicBezTo>
                <a:cubicBezTo>
                  <a:pt x="25" y="6"/>
                  <a:pt x="20" y="0"/>
                  <a:pt x="13" y="0"/>
                </a:cubicBezTo>
                <a:close/>
                <a:moveTo>
                  <a:pt x="13" y="115"/>
                </a:moveTo>
                <a:cubicBezTo>
                  <a:pt x="6" y="115"/>
                  <a:pt x="0" y="120"/>
                  <a:pt x="0" y="128"/>
                </a:cubicBezTo>
                <a:cubicBezTo>
                  <a:pt x="0" y="135"/>
                  <a:pt x="6" y="140"/>
                  <a:pt x="13" y="140"/>
                </a:cubicBezTo>
                <a:cubicBezTo>
                  <a:pt x="20" y="140"/>
                  <a:pt x="25" y="135"/>
                  <a:pt x="25" y="128"/>
                </a:cubicBezTo>
                <a:cubicBezTo>
                  <a:pt x="25" y="120"/>
                  <a:pt x="20" y="115"/>
                  <a:pt x="13" y="11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23">
            <a:extLst>
              <a:ext uri="{FF2B5EF4-FFF2-40B4-BE49-F238E27FC236}">
                <a16:creationId xmlns:a16="http://schemas.microsoft.com/office/drawing/2014/main" id="{CEC389A9-7A7B-4C75-8222-9F91A47256CE}"/>
              </a:ext>
            </a:extLst>
          </p:cNvPr>
          <p:cNvSpPr>
            <a:spLocks noEditPoints="1"/>
          </p:cNvSpPr>
          <p:nvPr/>
        </p:nvSpPr>
        <p:spPr bwMode="auto">
          <a:xfrm>
            <a:off x="4465215" y="4871393"/>
            <a:ext cx="329623" cy="338074"/>
          </a:xfrm>
          <a:custGeom>
            <a:avLst/>
            <a:gdLst>
              <a:gd name="T0" fmla="*/ 95 w 156"/>
              <a:gd name="T1" fmla="*/ 137 h 160"/>
              <a:gd name="T2" fmla="*/ 21 w 156"/>
              <a:gd name="T3" fmla="*/ 146 h 160"/>
              <a:gd name="T4" fmla="*/ 11 w 156"/>
              <a:gd name="T5" fmla="*/ 47 h 160"/>
              <a:gd name="T6" fmla="*/ 85 w 156"/>
              <a:gd name="T7" fmla="*/ 37 h 160"/>
              <a:gd name="T8" fmla="*/ 102 w 156"/>
              <a:gd name="T9" fmla="*/ 26 h 160"/>
              <a:gd name="T10" fmla="*/ 11 w 156"/>
              <a:gd name="T11" fmla="*/ 24 h 160"/>
              <a:gd name="T12" fmla="*/ 0 w 156"/>
              <a:gd name="T13" fmla="*/ 146 h 160"/>
              <a:gd name="T14" fmla="*/ 95 w 156"/>
              <a:gd name="T15" fmla="*/ 160 h 160"/>
              <a:gd name="T16" fmla="*/ 108 w 156"/>
              <a:gd name="T17" fmla="*/ 90 h 160"/>
              <a:gd name="T18" fmla="*/ 95 w 156"/>
              <a:gd name="T19" fmla="*/ 104 h 160"/>
              <a:gd name="T20" fmla="*/ 21 w 156"/>
              <a:gd name="T21" fmla="*/ 61 h 160"/>
              <a:gd name="T22" fmla="*/ 68 w 156"/>
              <a:gd name="T23" fmla="*/ 66 h 160"/>
              <a:gd name="T24" fmla="*/ 28 w 156"/>
              <a:gd name="T25" fmla="*/ 54 h 160"/>
              <a:gd name="T26" fmla="*/ 61 w 156"/>
              <a:gd name="T27" fmla="*/ 75 h 160"/>
              <a:gd name="T28" fmla="*/ 21 w 156"/>
              <a:gd name="T29" fmla="*/ 82 h 160"/>
              <a:gd name="T30" fmla="*/ 58 w 156"/>
              <a:gd name="T31" fmla="*/ 88 h 160"/>
              <a:gd name="T32" fmla="*/ 47 w 156"/>
              <a:gd name="T33" fmla="*/ 96 h 160"/>
              <a:gd name="T34" fmla="*/ 21 w 156"/>
              <a:gd name="T35" fmla="*/ 103 h 160"/>
              <a:gd name="T36" fmla="*/ 47 w 156"/>
              <a:gd name="T37" fmla="*/ 111 h 160"/>
              <a:gd name="T38" fmla="*/ 54 w 156"/>
              <a:gd name="T39" fmla="*/ 103 h 160"/>
              <a:gd name="T40" fmla="*/ 47 w 156"/>
              <a:gd name="T41" fmla="*/ 96 h 160"/>
              <a:gd name="T42" fmla="*/ 74 w 156"/>
              <a:gd name="T43" fmla="*/ 71 h 160"/>
              <a:gd name="T44" fmla="*/ 92 w 156"/>
              <a:gd name="T45" fmla="*/ 94 h 160"/>
              <a:gd name="T46" fmla="*/ 134 w 156"/>
              <a:gd name="T47" fmla="*/ 45 h 160"/>
              <a:gd name="T48" fmla="*/ 116 w 156"/>
              <a:gd name="T49" fmla="*/ 22 h 160"/>
              <a:gd name="T50" fmla="*/ 111 w 156"/>
              <a:gd name="T51" fmla="*/ 45 h 160"/>
              <a:gd name="T52" fmla="*/ 84 w 156"/>
              <a:gd name="T53" fmla="*/ 77 h 160"/>
              <a:gd name="T54" fmla="*/ 82 w 156"/>
              <a:gd name="T55" fmla="*/ 71 h 160"/>
              <a:gd name="T56" fmla="*/ 109 w 156"/>
              <a:gd name="T57" fmla="*/ 42 h 160"/>
              <a:gd name="T58" fmla="*/ 111 w 156"/>
              <a:gd name="T59" fmla="*/ 45 h 160"/>
              <a:gd name="T60" fmla="*/ 119 w 156"/>
              <a:gd name="T61" fmla="*/ 33 h 160"/>
              <a:gd name="T62" fmla="*/ 117 w 156"/>
              <a:gd name="T63" fmla="*/ 38 h 160"/>
              <a:gd name="T64" fmla="*/ 114 w 156"/>
              <a:gd name="T65" fmla="*/ 38 h 160"/>
              <a:gd name="T66" fmla="*/ 114 w 156"/>
              <a:gd name="T67" fmla="*/ 35 h 160"/>
              <a:gd name="T68" fmla="*/ 117 w 156"/>
              <a:gd name="T69" fmla="*/ 31 h 160"/>
              <a:gd name="T70" fmla="*/ 117 w 156"/>
              <a:gd name="T71" fmla="*/ 18 h 160"/>
              <a:gd name="T72" fmla="*/ 141 w 156"/>
              <a:gd name="T73" fmla="*/ 36 h 160"/>
              <a:gd name="T74" fmla="*/ 123 w 156"/>
              <a:gd name="T75" fmla="*/ 13 h 160"/>
              <a:gd name="T76" fmla="*/ 153 w 156"/>
              <a:gd name="T77" fmla="*/ 12 h 160"/>
              <a:gd name="T78" fmla="*/ 136 w 156"/>
              <a:gd name="T79" fmla="*/ 0 h 160"/>
              <a:gd name="T80" fmla="*/ 126 w 156"/>
              <a:gd name="T81" fmla="*/ 11 h 160"/>
              <a:gd name="T82" fmla="*/ 153 w 156"/>
              <a:gd name="T83" fmla="*/ 21 h 160"/>
              <a:gd name="T84" fmla="*/ 146 w 156"/>
              <a:gd name="T85" fmla="*/ 21 h 160"/>
              <a:gd name="T86" fmla="*/ 138 w 156"/>
              <a:gd name="T87" fmla="*/ 5 h 160"/>
              <a:gd name="T88" fmla="*/ 146 w 156"/>
              <a:gd name="T89" fmla="*/ 21 h 160"/>
              <a:gd name="T90" fmla="*/ 66 w 156"/>
              <a:gd name="T91" fmla="*/ 109 h 160"/>
              <a:gd name="T92" fmla="*/ 69 w 156"/>
              <a:gd name="T93" fmla="*/ 77 h 160"/>
              <a:gd name="T94" fmla="*/ 63 w 156"/>
              <a:gd name="T95" fmla="*/ 107 h 160"/>
              <a:gd name="T96" fmla="*/ 82 w 156"/>
              <a:gd name="T97" fmla="*/ 96 h 160"/>
              <a:gd name="T98" fmla="*/ 67 w 156"/>
              <a:gd name="T99" fmla="*/ 9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6" h="160">
                <a:moveTo>
                  <a:pt x="95" y="104"/>
                </a:moveTo>
                <a:cubicBezTo>
                  <a:pt x="95" y="137"/>
                  <a:pt x="95" y="137"/>
                  <a:pt x="95" y="137"/>
                </a:cubicBezTo>
                <a:cubicBezTo>
                  <a:pt x="95" y="142"/>
                  <a:pt x="92" y="146"/>
                  <a:pt x="85" y="146"/>
                </a:cubicBezTo>
                <a:cubicBezTo>
                  <a:pt x="21" y="146"/>
                  <a:pt x="21" y="146"/>
                  <a:pt x="21" y="146"/>
                </a:cubicBezTo>
                <a:cubicBezTo>
                  <a:pt x="16" y="146"/>
                  <a:pt x="11" y="142"/>
                  <a:pt x="11" y="137"/>
                </a:cubicBezTo>
                <a:cubicBezTo>
                  <a:pt x="11" y="47"/>
                  <a:pt x="11" y="47"/>
                  <a:pt x="11" y="47"/>
                </a:cubicBezTo>
                <a:cubicBezTo>
                  <a:pt x="11" y="42"/>
                  <a:pt x="16" y="37"/>
                  <a:pt x="21" y="37"/>
                </a:cubicBezTo>
                <a:cubicBezTo>
                  <a:pt x="85" y="37"/>
                  <a:pt x="85" y="37"/>
                  <a:pt x="85" y="37"/>
                </a:cubicBezTo>
                <a:cubicBezTo>
                  <a:pt x="89" y="37"/>
                  <a:pt x="90" y="38"/>
                  <a:pt x="92" y="38"/>
                </a:cubicBezTo>
                <a:cubicBezTo>
                  <a:pt x="102" y="26"/>
                  <a:pt x="102" y="26"/>
                  <a:pt x="102" y="26"/>
                </a:cubicBezTo>
                <a:cubicBezTo>
                  <a:pt x="100" y="26"/>
                  <a:pt x="99" y="24"/>
                  <a:pt x="95" y="24"/>
                </a:cubicBezTo>
                <a:cubicBezTo>
                  <a:pt x="11" y="24"/>
                  <a:pt x="11" y="24"/>
                  <a:pt x="11" y="24"/>
                </a:cubicBezTo>
                <a:cubicBezTo>
                  <a:pt x="5" y="24"/>
                  <a:pt x="0" y="31"/>
                  <a:pt x="0" y="37"/>
                </a:cubicBezTo>
                <a:cubicBezTo>
                  <a:pt x="0" y="146"/>
                  <a:pt x="0" y="146"/>
                  <a:pt x="0" y="146"/>
                </a:cubicBezTo>
                <a:cubicBezTo>
                  <a:pt x="0" y="155"/>
                  <a:pt x="5" y="160"/>
                  <a:pt x="11" y="160"/>
                </a:cubicBezTo>
                <a:cubicBezTo>
                  <a:pt x="95" y="160"/>
                  <a:pt x="95" y="160"/>
                  <a:pt x="95" y="160"/>
                </a:cubicBezTo>
                <a:cubicBezTo>
                  <a:pt x="102" y="160"/>
                  <a:pt x="108" y="155"/>
                  <a:pt x="108" y="146"/>
                </a:cubicBezTo>
                <a:cubicBezTo>
                  <a:pt x="108" y="90"/>
                  <a:pt x="108" y="90"/>
                  <a:pt x="108" y="90"/>
                </a:cubicBezTo>
                <a:cubicBezTo>
                  <a:pt x="97" y="102"/>
                  <a:pt x="97" y="102"/>
                  <a:pt x="97" y="102"/>
                </a:cubicBezTo>
                <a:cubicBezTo>
                  <a:pt x="95" y="104"/>
                  <a:pt x="95" y="104"/>
                  <a:pt x="95" y="104"/>
                </a:cubicBezTo>
                <a:close/>
                <a:moveTo>
                  <a:pt x="28" y="54"/>
                </a:moveTo>
                <a:cubicBezTo>
                  <a:pt x="24" y="54"/>
                  <a:pt x="21" y="58"/>
                  <a:pt x="21" y="61"/>
                </a:cubicBezTo>
                <a:cubicBezTo>
                  <a:pt x="21" y="64"/>
                  <a:pt x="24" y="66"/>
                  <a:pt x="28" y="66"/>
                </a:cubicBezTo>
                <a:cubicBezTo>
                  <a:pt x="68" y="66"/>
                  <a:pt x="68" y="66"/>
                  <a:pt x="68" y="66"/>
                </a:cubicBezTo>
                <a:cubicBezTo>
                  <a:pt x="79" y="54"/>
                  <a:pt x="79" y="54"/>
                  <a:pt x="79" y="54"/>
                </a:cubicBezTo>
                <a:lnTo>
                  <a:pt x="28" y="54"/>
                </a:lnTo>
                <a:close/>
                <a:moveTo>
                  <a:pt x="61" y="77"/>
                </a:moveTo>
                <a:cubicBezTo>
                  <a:pt x="61" y="75"/>
                  <a:pt x="61" y="75"/>
                  <a:pt x="61" y="75"/>
                </a:cubicBezTo>
                <a:cubicBezTo>
                  <a:pt x="28" y="75"/>
                  <a:pt x="28" y="75"/>
                  <a:pt x="28" y="75"/>
                </a:cubicBezTo>
                <a:cubicBezTo>
                  <a:pt x="24" y="75"/>
                  <a:pt x="21" y="79"/>
                  <a:pt x="21" y="82"/>
                </a:cubicBezTo>
                <a:cubicBezTo>
                  <a:pt x="21" y="86"/>
                  <a:pt x="24" y="88"/>
                  <a:pt x="28" y="88"/>
                </a:cubicBezTo>
                <a:cubicBezTo>
                  <a:pt x="58" y="88"/>
                  <a:pt x="58" y="88"/>
                  <a:pt x="58" y="88"/>
                </a:cubicBezTo>
                <a:lnTo>
                  <a:pt x="61" y="77"/>
                </a:lnTo>
                <a:close/>
                <a:moveTo>
                  <a:pt x="47" y="96"/>
                </a:moveTo>
                <a:cubicBezTo>
                  <a:pt x="28" y="96"/>
                  <a:pt x="28" y="96"/>
                  <a:pt x="28" y="96"/>
                </a:cubicBezTo>
                <a:cubicBezTo>
                  <a:pt x="24" y="96"/>
                  <a:pt x="21" y="100"/>
                  <a:pt x="21" y="103"/>
                </a:cubicBezTo>
                <a:cubicBezTo>
                  <a:pt x="21" y="107"/>
                  <a:pt x="24" y="111"/>
                  <a:pt x="28" y="111"/>
                </a:cubicBezTo>
                <a:cubicBezTo>
                  <a:pt x="47" y="111"/>
                  <a:pt x="47" y="111"/>
                  <a:pt x="47" y="111"/>
                </a:cubicBezTo>
                <a:cubicBezTo>
                  <a:pt x="51" y="111"/>
                  <a:pt x="52" y="107"/>
                  <a:pt x="54" y="105"/>
                </a:cubicBezTo>
                <a:cubicBezTo>
                  <a:pt x="54" y="103"/>
                  <a:pt x="54" y="103"/>
                  <a:pt x="54" y="103"/>
                </a:cubicBezTo>
                <a:cubicBezTo>
                  <a:pt x="54" y="100"/>
                  <a:pt x="52" y="98"/>
                  <a:pt x="49" y="96"/>
                </a:cubicBezTo>
                <a:lnTo>
                  <a:pt x="47" y="96"/>
                </a:lnTo>
                <a:close/>
                <a:moveTo>
                  <a:pt x="112" y="26"/>
                </a:moveTo>
                <a:cubicBezTo>
                  <a:pt x="74" y="71"/>
                  <a:pt x="74" y="71"/>
                  <a:pt x="74" y="71"/>
                </a:cubicBezTo>
                <a:cubicBezTo>
                  <a:pt x="71" y="75"/>
                  <a:pt x="71" y="75"/>
                  <a:pt x="71" y="75"/>
                </a:cubicBezTo>
                <a:cubicBezTo>
                  <a:pt x="92" y="94"/>
                  <a:pt x="92" y="94"/>
                  <a:pt x="92" y="94"/>
                </a:cubicBezTo>
                <a:cubicBezTo>
                  <a:pt x="96" y="91"/>
                  <a:pt x="96" y="91"/>
                  <a:pt x="96" y="91"/>
                </a:cubicBezTo>
                <a:cubicBezTo>
                  <a:pt x="134" y="45"/>
                  <a:pt x="134" y="45"/>
                  <a:pt x="134" y="45"/>
                </a:cubicBezTo>
                <a:cubicBezTo>
                  <a:pt x="137" y="42"/>
                  <a:pt x="137" y="42"/>
                  <a:pt x="137" y="42"/>
                </a:cubicBezTo>
                <a:cubicBezTo>
                  <a:pt x="116" y="22"/>
                  <a:pt x="116" y="22"/>
                  <a:pt x="116" y="22"/>
                </a:cubicBezTo>
                <a:lnTo>
                  <a:pt x="112" y="26"/>
                </a:lnTo>
                <a:close/>
                <a:moveTo>
                  <a:pt x="111" y="45"/>
                </a:moveTo>
                <a:cubicBezTo>
                  <a:pt x="86" y="75"/>
                  <a:pt x="86" y="75"/>
                  <a:pt x="86" y="75"/>
                </a:cubicBezTo>
                <a:cubicBezTo>
                  <a:pt x="86" y="77"/>
                  <a:pt x="84" y="77"/>
                  <a:pt x="84" y="77"/>
                </a:cubicBezTo>
                <a:cubicBezTo>
                  <a:pt x="84" y="77"/>
                  <a:pt x="84" y="77"/>
                  <a:pt x="82" y="75"/>
                </a:cubicBezTo>
                <a:cubicBezTo>
                  <a:pt x="81" y="73"/>
                  <a:pt x="81" y="73"/>
                  <a:pt x="82" y="71"/>
                </a:cubicBezTo>
                <a:cubicBezTo>
                  <a:pt x="107" y="42"/>
                  <a:pt x="107" y="42"/>
                  <a:pt x="107" y="42"/>
                </a:cubicBezTo>
                <a:cubicBezTo>
                  <a:pt x="109" y="42"/>
                  <a:pt x="109" y="42"/>
                  <a:pt x="109" y="42"/>
                </a:cubicBezTo>
                <a:cubicBezTo>
                  <a:pt x="111" y="43"/>
                  <a:pt x="111" y="43"/>
                  <a:pt x="111" y="43"/>
                </a:cubicBezTo>
                <a:lnTo>
                  <a:pt x="111" y="45"/>
                </a:lnTo>
                <a:close/>
                <a:moveTo>
                  <a:pt x="117" y="31"/>
                </a:moveTo>
                <a:cubicBezTo>
                  <a:pt x="119" y="33"/>
                  <a:pt x="119" y="33"/>
                  <a:pt x="119" y="33"/>
                </a:cubicBezTo>
                <a:cubicBezTo>
                  <a:pt x="119" y="35"/>
                  <a:pt x="121" y="35"/>
                  <a:pt x="119" y="36"/>
                </a:cubicBezTo>
                <a:cubicBezTo>
                  <a:pt x="117" y="38"/>
                  <a:pt x="117" y="38"/>
                  <a:pt x="117" y="38"/>
                </a:cubicBezTo>
                <a:cubicBezTo>
                  <a:pt x="116" y="38"/>
                  <a:pt x="116" y="38"/>
                  <a:pt x="116" y="38"/>
                </a:cubicBezTo>
                <a:cubicBezTo>
                  <a:pt x="116" y="38"/>
                  <a:pt x="116" y="38"/>
                  <a:pt x="114" y="38"/>
                </a:cubicBezTo>
                <a:cubicBezTo>
                  <a:pt x="112" y="36"/>
                  <a:pt x="112" y="36"/>
                  <a:pt x="112" y="36"/>
                </a:cubicBezTo>
                <a:cubicBezTo>
                  <a:pt x="112" y="36"/>
                  <a:pt x="112" y="35"/>
                  <a:pt x="114" y="35"/>
                </a:cubicBezTo>
                <a:cubicBezTo>
                  <a:pt x="116" y="33"/>
                  <a:pt x="116" y="33"/>
                  <a:pt x="116" y="33"/>
                </a:cubicBezTo>
                <a:cubicBezTo>
                  <a:pt x="116" y="31"/>
                  <a:pt x="117" y="31"/>
                  <a:pt x="117" y="31"/>
                </a:cubicBezTo>
                <a:close/>
                <a:moveTo>
                  <a:pt x="119" y="16"/>
                </a:moveTo>
                <a:cubicBezTo>
                  <a:pt x="117" y="18"/>
                  <a:pt x="117" y="18"/>
                  <a:pt x="117" y="18"/>
                </a:cubicBezTo>
                <a:cubicBezTo>
                  <a:pt x="139" y="40"/>
                  <a:pt x="139" y="40"/>
                  <a:pt x="139" y="40"/>
                </a:cubicBezTo>
                <a:cubicBezTo>
                  <a:pt x="141" y="36"/>
                  <a:pt x="141" y="36"/>
                  <a:pt x="141" y="36"/>
                </a:cubicBezTo>
                <a:cubicBezTo>
                  <a:pt x="144" y="32"/>
                  <a:pt x="144" y="32"/>
                  <a:pt x="144" y="32"/>
                </a:cubicBezTo>
                <a:cubicBezTo>
                  <a:pt x="123" y="13"/>
                  <a:pt x="123" y="13"/>
                  <a:pt x="123" y="13"/>
                </a:cubicBezTo>
                <a:lnTo>
                  <a:pt x="119" y="16"/>
                </a:lnTo>
                <a:close/>
                <a:moveTo>
                  <a:pt x="153" y="12"/>
                </a:moveTo>
                <a:cubicBezTo>
                  <a:pt x="141" y="2"/>
                  <a:pt x="141" y="2"/>
                  <a:pt x="141" y="2"/>
                </a:cubicBezTo>
                <a:cubicBezTo>
                  <a:pt x="139" y="0"/>
                  <a:pt x="138" y="0"/>
                  <a:pt x="136" y="0"/>
                </a:cubicBezTo>
                <a:cubicBezTo>
                  <a:pt x="134" y="0"/>
                  <a:pt x="133" y="0"/>
                  <a:pt x="133" y="2"/>
                </a:cubicBezTo>
                <a:cubicBezTo>
                  <a:pt x="126" y="11"/>
                  <a:pt x="126" y="11"/>
                  <a:pt x="126" y="11"/>
                </a:cubicBezTo>
                <a:cubicBezTo>
                  <a:pt x="146" y="30"/>
                  <a:pt x="146" y="30"/>
                  <a:pt x="146" y="30"/>
                </a:cubicBezTo>
                <a:cubicBezTo>
                  <a:pt x="153" y="21"/>
                  <a:pt x="153" y="21"/>
                  <a:pt x="153" y="21"/>
                </a:cubicBezTo>
                <a:cubicBezTo>
                  <a:pt x="156" y="20"/>
                  <a:pt x="156" y="14"/>
                  <a:pt x="153" y="12"/>
                </a:cubicBezTo>
                <a:close/>
                <a:moveTo>
                  <a:pt x="146" y="21"/>
                </a:moveTo>
                <a:cubicBezTo>
                  <a:pt x="133" y="9"/>
                  <a:pt x="133" y="9"/>
                  <a:pt x="133" y="9"/>
                </a:cubicBezTo>
                <a:cubicBezTo>
                  <a:pt x="138" y="5"/>
                  <a:pt x="138" y="5"/>
                  <a:pt x="138" y="5"/>
                </a:cubicBezTo>
                <a:cubicBezTo>
                  <a:pt x="149" y="18"/>
                  <a:pt x="149" y="18"/>
                  <a:pt x="149" y="18"/>
                </a:cubicBezTo>
                <a:lnTo>
                  <a:pt x="146" y="21"/>
                </a:lnTo>
                <a:close/>
                <a:moveTo>
                  <a:pt x="63" y="107"/>
                </a:moveTo>
                <a:cubicBezTo>
                  <a:pt x="63" y="109"/>
                  <a:pt x="64" y="109"/>
                  <a:pt x="66" y="109"/>
                </a:cubicBezTo>
                <a:cubicBezTo>
                  <a:pt x="89" y="98"/>
                  <a:pt x="89" y="98"/>
                  <a:pt x="89" y="98"/>
                </a:cubicBezTo>
                <a:cubicBezTo>
                  <a:pt x="69" y="77"/>
                  <a:pt x="69" y="77"/>
                  <a:pt x="69" y="77"/>
                </a:cubicBezTo>
                <a:cubicBezTo>
                  <a:pt x="61" y="103"/>
                  <a:pt x="61" y="103"/>
                  <a:pt x="61" y="103"/>
                </a:cubicBezTo>
                <a:cubicBezTo>
                  <a:pt x="61" y="105"/>
                  <a:pt x="61" y="107"/>
                  <a:pt x="63" y="107"/>
                </a:cubicBezTo>
                <a:close/>
                <a:moveTo>
                  <a:pt x="71" y="84"/>
                </a:moveTo>
                <a:cubicBezTo>
                  <a:pt x="82" y="96"/>
                  <a:pt x="82" y="96"/>
                  <a:pt x="82" y="96"/>
                </a:cubicBezTo>
                <a:cubicBezTo>
                  <a:pt x="74" y="100"/>
                  <a:pt x="74" y="100"/>
                  <a:pt x="74" y="100"/>
                </a:cubicBezTo>
                <a:cubicBezTo>
                  <a:pt x="67" y="94"/>
                  <a:pt x="67" y="94"/>
                  <a:pt x="67" y="94"/>
                </a:cubicBezTo>
                <a:lnTo>
                  <a:pt x="71" y="8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36" name="Freeform 65">
            <a:extLst>
              <a:ext uri="{FF2B5EF4-FFF2-40B4-BE49-F238E27FC236}">
                <a16:creationId xmlns:a16="http://schemas.microsoft.com/office/drawing/2014/main" id="{60B6DF55-E0FE-4AE5-AA77-6A22A672CCA7}"/>
              </a:ext>
            </a:extLst>
          </p:cNvPr>
          <p:cNvSpPr>
            <a:spLocks noEditPoints="1"/>
          </p:cNvSpPr>
          <p:nvPr/>
        </p:nvSpPr>
        <p:spPr bwMode="auto">
          <a:xfrm>
            <a:off x="4471554" y="3300535"/>
            <a:ext cx="316945" cy="338074"/>
          </a:xfrm>
          <a:custGeom>
            <a:avLst/>
            <a:gdLst>
              <a:gd name="T0" fmla="*/ 148 w 150"/>
              <a:gd name="T1" fmla="*/ 137 h 160"/>
              <a:gd name="T2" fmla="*/ 130 w 150"/>
              <a:gd name="T3" fmla="*/ 120 h 160"/>
              <a:gd name="T4" fmla="*/ 126 w 150"/>
              <a:gd name="T5" fmla="*/ 120 h 160"/>
              <a:gd name="T6" fmla="*/ 124 w 150"/>
              <a:gd name="T7" fmla="*/ 123 h 160"/>
              <a:gd name="T8" fmla="*/ 124 w 150"/>
              <a:gd name="T9" fmla="*/ 133 h 160"/>
              <a:gd name="T10" fmla="*/ 26 w 150"/>
              <a:gd name="T11" fmla="*/ 133 h 160"/>
              <a:gd name="T12" fmla="*/ 26 w 150"/>
              <a:gd name="T13" fmla="*/ 27 h 160"/>
              <a:gd name="T14" fmla="*/ 35 w 150"/>
              <a:gd name="T15" fmla="*/ 27 h 160"/>
              <a:gd name="T16" fmla="*/ 39 w 150"/>
              <a:gd name="T17" fmla="*/ 24 h 160"/>
              <a:gd name="T18" fmla="*/ 38 w 150"/>
              <a:gd name="T19" fmla="*/ 22 h 160"/>
              <a:gd name="T20" fmla="*/ 22 w 150"/>
              <a:gd name="T21" fmla="*/ 1 h 160"/>
              <a:gd name="T22" fmla="*/ 18 w 150"/>
              <a:gd name="T23" fmla="*/ 1 h 160"/>
              <a:gd name="T24" fmla="*/ 2 w 150"/>
              <a:gd name="T25" fmla="*/ 22 h 160"/>
              <a:gd name="T26" fmla="*/ 2 w 150"/>
              <a:gd name="T27" fmla="*/ 26 h 160"/>
              <a:gd name="T28" fmla="*/ 5 w 150"/>
              <a:gd name="T29" fmla="*/ 27 h 160"/>
              <a:gd name="T30" fmla="*/ 14 w 150"/>
              <a:gd name="T31" fmla="*/ 27 h 160"/>
              <a:gd name="T32" fmla="*/ 14 w 150"/>
              <a:gd name="T33" fmla="*/ 140 h 160"/>
              <a:gd name="T34" fmla="*/ 19 w 150"/>
              <a:gd name="T35" fmla="*/ 146 h 160"/>
              <a:gd name="T36" fmla="*/ 124 w 150"/>
              <a:gd name="T37" fmla="*/ 146 h 160"/>
              <a:gd name="T38" fmla="*/ 124 w 150"/>
              <a:gd name="T39" fmla="*/ 156 h 160"/>
              <a:gd name="T40" fmla="*/ 126 w 150"/>
              <a:gd name="T41" fmla="*/ 159 h 160"/>
              <a:gd name="T42" fmla="*/ 127 w 150"/>
              <a:gd name="T43" fmla="*/ 160 h 160"/>
              <a:gd name="T44" fmla="*/ 130 w 150"/>
              <a:gd name="T45" fmla="*/ 159 h 160"/>
              <a:gd name="T46" fmla="*/ 148 w 150"/>
              <a:gd name="T47" fmla="*/ 141 h 160"/>
              <a:gd name="T48" fmla="*/ 150 w 150"/>
              <a:gd name="T49" fmla="*/ 140 h 160"/>
              <a:gd name="T50" fmla="*/ 148 w 150"/>
              <a:gd name="T51" fmla="*/ 137 h 160"/>
              <a:gd name="T52" fmla="*/ 35 w 150"/>
              <a:gd name="T53" fmla="*/ 105 h 160"/>
              <a:gd name="T54" fmla="*/ 45 w 150"/>
              <a:gd name="T55" fmla="*/ 115 h 160"/>
              <a:gd name="T56" fmla="*/ 109 w 150"/>
              <a:gd name="T57" fmla="*/ 115 h 160"/>
              <a:gd name="T58" fmla="*/ 118 w 150"/>
              <a:gd name="T59" fmla="*/ 105 h 160"/>
              <a:gd name="T60" fmla="*/ 109 w 150"/>
              <a:gd name="T61" fmla="*/ 95 h 160"/>
              <a:gd name="T62" fmla="*/ 45 w 150"/>
              <a:gd name="T63" fmla="*/ 95 h 160"/>
              <a:gd name="T64" fmla="*/ 35 w 150"/>
              <a:gd name="T65" fmla="*/ 105 h 160"/>
              <a:gd name="T66" fmla="*/ 77 w 150"/>
              <a:gd name="T67" fmla="*/ 87 h 160"/>
              <a:gd name="T68" fmla="*/ 86 w 150"/>
              <a:gd name="T69" fmla="*/ 77 h 160"/>
              <a:gd name="T70" fmla="*/ 77 w 150"/>
              <a:gd name="T71" fmla="*/ 67 h 160"/>
              <a:gd name="T72" fmla="*/ 45 w 150"/>
              <a:gd name="T73" fmla="*/ 67 h 160"/>
              <a:gd name="T74" fmla="*/ 35 w 150"/>
              <a:gd name="T75" fmla="*/ 77 h 160"/>
              <a:gd name="T76" fmla="*/ 45 w 150"/>
              <a:gd name="T77" fmla="*/ 87 h 160"/>
              <a:gd name="T78" fmla="*/ 77 w 150"/>
              <a:gd name="T79" fmla="*/ 87 h 160"/>
              <a:gd name="T80" fmla="*/ 35 w 150"/>
              <a:gd name="T81" fmla="*/ 51 h 160"/>
              <a:gd name="T82" fmla="*/ 45 w 150"/>
              <a:gd name="T83" fmla="*/ 62 h 160"/>
              <a:gd name="T84" fmla="*/ 93 w 150"/>
              <a:gd name="T85" fmla="*/ 62 h 160"/>
              <a:gd name="T86" fmla="*/ 102 w 150"/>
              <a:gd name="T87" fmla="*/ 51 h 160"/>
              <a:gd name="T88" fmla="*/ 93 w 150"/>
              <a:gd name="T89" fmla="*/ 41 h 160"/>
              <a:gd name="T90" fmla="*/ 45 w 150"/>
              <a:gd name="T91" fmla="*/ 41 h 160"/>
              <a:gd name="T92" fmla="*/ 35 w 150"/>
              <a:gd name="T93" fmla="*/ 5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0" h="160">
                <a:moveTo>
                  <a:pt x="148" y="137"/>
                </a:moveTo>
                <a:cubicBezTo>
                  <a:pt x="130" y="120"/>
                  <a:pt x="130" y="120"/>
                  <a:pt x="130" y="120"/>
                </a:cubicBezTo>
                <a:cubicBezTo>
                  <a:pt x="128" y="118"/>
                  <a:pt x="127" y="118"/>
                  <a:pt x="126" y="120"/>
                </a:cubicBezTo>
                <a:cubicBezTo>
                  <a:pt x="124" y="120"/>
                  <a:pt x="124" y="121"/>
                  <a:pt x="124" y="123"/>
                </a:cubicBezTo>
                <a:cubicBezTo>
                  <a:pt x="124" y="133"/>
                  <a:pt x="124" y="133"/>
                  <a:pt x="124" y="133"/>
                </a:cubicBezTo>
                <a:cubicBezTo>
                  <a:pt x="26" y="133"/>
                  <a:pt x="26" y="133"/>
                  <a:pt x="26" y="133"/>
                </a:cubicBezTo>
                <a:cubicBezTo>
                  <a:pt x="26" y="27"/>
                  <a:pt x="26" y="27"/>
                  <a:pt x="26" y="27"/>
                </a:cubicBezTo>
                <a:cubicBezTo>
                  <a:pt x="35" y="27"/>
                  <a:pt x="35" y="27"/>
                  <a:pt x="35" y="27"/>
                </a:cubicBezTo>
                <a:cubicBezTo>
                  <a:pt x="38" y="27"/>
                  <a:pt x="39" y="26"/>
                  <a:pt x="39" y="24"/>
                </a:cubicBezTo>
                <a:cubicBezTo>
                  <a:pt x="39" y="23"/>
                  <a:pt x="38" y="22"/>
                  <a:pt x="38" y="22"/>
                </a:cubicBezTo>
                <a:cubicBezTo>
                  <a:pt x="22" y="1"/>
                  <a:pt x="22" y="1"/>
                  <a:pt x="22" y="1"/>
                </a:cubicBezTo>
                <a:cubicBezTo>
                  <a:pt x="21" y="0"/>
                  <a:pt x="19" y="0"/>
                  <a:pt x="18" y="1"/>
                </a:cubicBezTo>
                <a:cubicBezTo>
                  <a:pt x="2" y="22"/>
                  <a:pt x="2" y="22"/>
                  <a:pt x="2" y="22"/>
                </a:cubicBezTo>
                <a:cubicBezTo>
                  <a:pt x="0" y="23"/>
                  <a:pt x="0" y="24"/>
                  <a:pt x="2" y="26"/>
                </a:cubicBezTo>
                <a:cubicBezTo>
                  <a:pt x="2" y="27"/>
                  <a:pt x="3" y="27"/>
                  <a:pt x="5" y="27"/>
                </a:cubicBezTo>
                <a:cubicBezTo>
                  <a:pt x="14" y="27"/>
                  <a:pt x="14" y="27"/>
                  <a:pt x="14" y="27"/>
                </a:cubicBezTo>
                <a:cubicBezTo>
                  <a:pt x="14" y="140"/>
                  <a:pt x="14" y="140"/>
                  <a:pt x="14" y="140"/>
                </a:cubicBezTo>
                <a:cubicBezTo>
                  <a:pt x="14" y="143"/>
                  <a:pt x="17" y="146"/>
                  <a:pt x="19" y="146"/>
                </a:cubicBezTo>
                <a:cubicBezTo>
                  <a:pt x="124" y="146"/>
                  <a:pt x="124" y="146"/>
                  <a:pt x="124" y="146"/>
                </a:cubicBezTo>
                <a:cubicBezTo>
                  <a:pt x="124" y="156"/>
                  <a:pt x="124" y="156"/>
                  <a:pt x="124" y="156"/>
                </a:cubicBezTo>
                <a:cubicBezTo>
                  <a:pt x="124" y="157"/>
                  <a:pt x="124" y="159"/>
                  <a:pt x="126" y="159"/>
                </a:cubicBezTo>
                <a:cubicBezTo>
                  <a:pt x="127" y="160"/>
                  <a:pt x="127" y="160"/>
                  <a:pt x="127" y="160"/>
                </a:cubicBezTo>
                <a:cubicBezTo>
                  <a:pt x="128" y="160"/>
                  <a:pt x="128" y="159"/>
                  <a:pt x="130" y="159"/>
                </a:cubicBezTo>
                <a:cubicBezTo>
                  <a:pt x="148" y="141"/>
                  <a:pt x="148" y="141"/>
                  <a:pt x="148" y="141"/>
                </a:cubicBezTo>
                <a:cubicBezTo>
                  <a:pt x="150" y="140"/>
                  <a:pt x="150" y="140"/>
                  <a:pt x="150" y="140"/>
                </a:cubicBezTo>
                <a:cubicBezTo>
                  <a:pt x="150" y="139"/>
                  <a:pt x="148" y="137"/>
                  <a:pt x="148" y="137"/>
                </a:cubicBezTo>
                <a:close/>
                <a:moveTo>
                  <a:pt x="35" y="105"/>
                </a:moveTo>
                <a:cubicBezTo>
                  <a:pt x="35" y="111"/>
                  <a:pt x="39" y="115"/>
                  <a:pt x="45" y="115"/>
                </a:cubicBezTo>
                <a:cubicBezTo>
                  <a:pt x="109" y="115"/>
                  <a:pt x="109" y="115"/>
                  <a:pt x="109" y="115"/>
                </a:cubicBezTo>
                <a:cubicBezTo>
                  <a:pt x="114" y="115"/>
                  <a:pt x="118" y="111"/>
                  <a:pt x="118" y="105"/>
                </a:cubicBezTo>
                <a:cubicBezTo>
                  <a:pt x="118" y="99"/>
                  <a:pt x="114" y="95"/>
                  <a:pt x="109" y="95"/>
                </a:cubicBezTo>
                <a:cubicBezTo>
                  <a:pt x="45" y="95"/>
                  <a:pt x="45" y="95"/>
                  <a:pt x="45" y="95"/>
                </a:cubicBezTo>
                <a:cubicBezTo>
                  <a:pt x="39" y="95"/>
                  <a:pt x="35" y="99"/>
                  <a:pt x="35" y="105"/>
                </a:cubicBezTo>
                <a:close/>
                <a:moveTo>
                  <a:pt x="77" y="87"/>
                </a:moveTo>
                <a:cubicBezTo>
                  <a:pt x="82" y="87"/>
                  <a:pt x="86" y="83"/>
                  <a:pt x="86" y="77"/>
                </a:cubicBezTo>
                <a:cubicBezTo>
                  <a:pt x="86" y="72"/>
                  <a:pt x="82" y="67"/>
                  <a:pt x="77" y="67"/>
                </a:cubicBezTo>
                <a:cubicBezTo>
                  <a:pt x="45" y="67"/>
                  <a:pt x="45" y="67"/>
                  <a:pt x="45" y="67"/>
                </a:cubicBezTo>
                <a:cubicBezTo>
                  <a:pt x="39" y="67"/>
                  <a:pt x="35" y="72"/>
                  <a:pt x="35" y="77"/>
                </a:cubicBezTo>
                <a:cubicBezTo>
                  <a:pt x="35" y="83"/>
                  <a:pt x="39" y="87"/>
                  <a:pt x="45" y="87"/>
                </a:cubicBezTo>
                <a:cubicBezTo>
                  <a:pt x="77" y="87"/>
                  <a:pt x="77" y="87"/>
                  <a:pt x="77" y="87"/>
                </a:cubicBezTo>
                <a:close/>
                <a:moveTo>
                  <a:pt x="35" y="51"/>
                </a:moveTo>
                <a:cubicBezTo>
                  <a:pt x="35" y="56"/>
                  <a:pt x="40" y="62"/>
                  <a:pt x="45" y="62"/>
                </a:cubicBezTo>
                <a:cubicBezTo>
                  <a:pt x="93" y="62"/>
                  <a:pt x="93" y="62"/>
                  <a:pt x="93" y="62"/>
                </a:cubicBezTo>
                <a:cubicBezTo>
                  <a:pt x="98" y="62"/>
                  <a:pt x="102" y="56"/>
                  <a:pt x="102" y="51"/>
                </a:cubicBezTo>
                <a:cubicBezTo>
                  <a:pt x="102" y="46"/>
                  <a:pt x="98" y="41"/>
                  <a:pt x="93" y="41"/>
                </a:cubicBezTo>
                <a:cubicBezTo>
                  <a:pt x="45" y="41"/>
                  <a:pt x="45" y="41"/>
                  <a:pt x="45" y="41"/>
                </a:cubicBezTo>
                <a:cubicBezTo>
                  <a:pt x="40" y="41"/>
                  <a:pt x="35" y="46"/>
                  <a:pt x="35" y="5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37" name="Freeform 163">
            <a:extLst>
              <a:ext uri="{FF2B5EF4-FFF2-40B4-BE49-F238E27FC236}">
                <a16:creationId xmlns:a16="http://schemas.microsoft.com/office/drawing/2014/main" id="{6317961E-96A9-47A6-900D-9A87A2AB22CF}"/>
              </a:ext>
            </a:extLst>
          </p:cNvPr>
          <p:cNvSpPr>
            <a:spLocks noEditPoints="1"/>
          </p:cNvSpPr>
          <p:nvPr/>
        </p:nvSpPr>
        <p:spPr bwMode="auto">
          <a:xfrm>
            <a:off x="4472610" y="1794486"/>
            <a:ext cx="314832" cy="338074"/>
          </a:xfrm>
          <a:custGeom>
            <a:avLst/>
            <a:gdLst>
              <a:gd name="T0" fmla="*/ 55 w 149"/>
              <a:gd name="T1" fmla="*/ 148 h 160"/>
              <a:gd name="T2" fmla="*/ 43 w 149"/>
              <a:gd name="T3" fmla="*/ 143 h 160"/>
              <a:gd name="T4" fmla="*/ 16 w 149"/>
              <a:gd name="T5" fmla="*/ 130 h 160"/>
              <a:gd name="T6" fmla="*/ 28 w 149"/>
              <a:gd name="T7" fmla="*/ 101 h 160"/>
              <a:gd name="T8" fmla="*/ 0 w 149"/>
              <a:gd name="T9" fmla="*/ 72 h 160"/>
              <a:gd name="T10" fmla="*/ 29 w 149"/>
              <a:gd name="T11" fmla="*/ 60 h 160"/>
              <a:gd name="T12" fmla="*/ 28 w 149"/>
              <a:gd name="T13" fmla="*/ 18 h 160"/>
              <a:gd name="T14" fmla="*/ 55 w 149"/>
              <a:gd name="T15" fmla="*/ 31 h 160"/>
              <a:gd name="T16" fmla="*/ 67 w 149"/>
              <a:gd name="T17" fmla="*/ 0 h 160"/>
              <a:gd name="T18" fmla="*/ 93 w 149"/>
              <a:gd name="T19" fmla="*/ 30 h 160"/>
              <a:gd name="T20" fmla="*/ 114 w 149"/>
              <a:gd name="T21" fmla="*/ 15 h 160"/>
              <a:gd name="T22" fmla="*/ 135 w 149"/>
              <a:gd name="T23" fmla="*/ 38 h 160"/>
              <a:gd name="T24" fmla="*/ 121 w 149"/>
              <a:gd name="T25" fmla="*/ 60 h 160"/>
              <a:gd name="T26" fmla="*/ 149 w 149"/>
              <a:gd name="T27" fmla="*/ 88 h 160"/>
              <a:gd name="T28" fmla="*/ 121 w 149"/>
              <a:gd name="T29" fmla="*/ 101 h 160"/>
              <a:gd name="T30" fmla="*/ 133 w 149"/>
              <a:gd name="T31" fmla="*/ 130 h 160"/>
              <a:gd name="T32" fmla="*/ 106 w 149"/>
              <a:gd name="T33" fmla="*/ 143 h 160"/>
              <a:gd name="T34" fmla="*/ 93 w 149"/>
              <a:gd name="T35" fmla="*/ 148 h 160"/>
              <a:gd name="T36" fmla="*/ 57 w 149"/>
              <a:gd name="T37" fmla="*/ 120 h 160"/>
              <a:gd name="T38" fmla="*/ 64 w 149"/>
              <a:gd name="T39" fmla="*/ 148 h 160"/>
              <a:gd name="T40" fmla="*/ 85 w 149"/>
              <a:gd name="T41" fmla="*/ 148 h 160"/>
              <a:gd name="T42" fmla="*/ 92 w 149"/>
              <a:gd name="T43" fmla="*/ 120 h 160"/>
              <a:gd name="T44" fmla="*/ 114 w 149"/>
              <a:gd name="T45" fmla="*/ 136 h 160"/>
              <a:gd name="T46" fmla="*/ 126 w 149"/>
              <a:gd name="T47" fmla="*/ 121 h 160"/>
              <a:gd name="T48" fmla="*/ 114 w 149"/>
              <a:gd name="T49" fmla="*/ 94 h 160"/>
              <a:gd name="T50" fmla="*/ 139 w 149"/>
              <a:gd name="T51" fmla="*/ 90 h 160"/>
              <a:gd name="T52" fmla="*/ 138 w 149"/>
              <a:gd name="T53" fmla="*/ 69 h 160"/>
              <a:gd name="T54" fmla="*/ 111 w 149"/>
              <a:gd name="T55" fmla="*/ 61 h 160"/>
              <a:gd name="T56" fmla="*/ 126 w 149"/>
              <a:gd name="T57" fmla="*/ 38 h 160"/>
              <a:gd name="T58" fmla="*/ 114 w 149"/>
              <a:gd name="T59" fmla="*/ 25 h 160"/>
              <a:gd name="T60" fmla="*/ 92 w 149"/>
              <a:gd name="T61" fmla="*/ 41 h 160"/>
              <a:gd name="T62" fmla="*/ 85 w 149"/>
              <a:gd name="T63" fmla="*/ 12 h 160"/>
              <a:gd name="T64" fmla="*/ 64 w 149"/>
              <a:gd name="T65" fmla="*/ 12 h 160"/>
              <a:gd name="T66" fmla="*/ 57 w 149"/>
              <a:gd name="T67" fmla="*/ 41 h 160"/>
              <a:gd name="T68" fmla="*/ 35 w 149"/>
              <a:gd name="T69" fmla="*/ 25 h 160"/>
              <a:gd name="T70" fmla="*/ 23 w 149"/>
              <a:gd name="T71" fmla="*/ 40 h 160"/>
              <a:gd name="T72" fmla="*/ 35 w 149"/>
              <a:gd name="T73" fmla="*/ 67 h 160"/>
              <a:gd name="T74" fmla="*/ 10 w 149"/>
              <a:gd name="T75" fmla="*/ 72 h 160"/>
              <a:gd name="T76" fmla="*/ 31 w 149"/>
              <a:gd name="T77" fmla="*/ 91 h 160"/>
              <a:gd name="T78" fmla="*/ 36 w 149"/>
              <a:gd name="T79" fmla="*/ 106 h 160"/>
              <a:gd name="T80" fmla="*/ 34 w 149"/>
              <a:gd name="T81" fmla="*/ 136 h 160"/>
              <a:gd name="T82" fmla="*/ 50 w 149"/>
              <a:gd name="T83" fmla="*/ 120 h 160"/>
              <a:gd name="T84" fmla="*/ 53 w 149"/>
              <a:gd name="T85" fmla="*/ 80 h 160"/>
              <a:gd name="T86" fmla="*/ 74 w 149"/>
              <a:gd name="T87" fmla="*/ 103 h 160"/>
              <a:gd name="T88" fmla="*/ 74 w 149"/>
              <a:gd name="T89" fmla="*/ 94 h 160"/>
              <a:gd name="T90" fmla="*/ 74 w 149"/>
              <a:gd name="T91" fmla="*/ 6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9" h="160">
                <a:moveTo>
                  <a:pt x="82" y="160"/>
                </a:moveTo>
                <a:cubicBezTo>
                  <a:pt x="67" y="160"/>
                  <a:pt x="67" y="160"/>
                  <a:pt x="67" y="160"/>
                </a:cubicBezTo>
                <a:cubicBezTo>
                  <a:pt x="61" y="160"/>
                  <a:pt x="55" y="155"/>
                  <a:pt x="55" y="148"/>
                </a:cubicBezTo>
                <a:cubicBezTo>
                  <a:pt x="55" y="130"/>
                  <a:pt x="55" y="130"/>
                  <a:pt x="55" y="130"/>
                </a:cubicBezTo>
                <a:cubicBezTo>
                  <a:pt x="55" y="129"/>
                  <a:pt x="55" y="129"/>
                  <a:pt x="55" y="129"/>
                </a:cubicBezTo>
                <a:cubicBezTo>
                  <a:pt x="43" y="143"/>
                  <a:pt x="43" y="143"/>
                  <a:pt x="43" y="143"/>
                </a:cubicBezTo>
                <a:cubicBezTo>
                  <a:pt x="42" y="145"/>
                  <a:pt x="38" y="145"/>
                  <a:pt x="35" y="145"/>
                </a:cubicBezTo>
                <a:cubicBezTo>
                  <a:pt x="33" y="145"/>
                  <a:pt x="30" y="145"/>
                  <a:pt x="28" y="143"/>
                </a:cubicBezTo>
                <a:cubicBezTo>
                  <a:pt x="16" y="130"/>
                  <a:pt x="16" y="130"/>
                  <a:pt x="16" y="130"/>
                </a:cubicBezTo>
                <a:cubicBezTo>
                  <a:pt x="12" y="126"/>
                  <a:pt x="12" y="118"/>
                  <a:pt x="16" y="114"/>
                </a:cubicBezTo>
                <a:cubicBezTo>
                  <a:pt x="29" y="101"/>
                  <a:pt x="29" y="101"/>
                  <a:pt x="29" y="101"/>
                </a:cubicBezTo>
                <a:cubicBezTo>
                  <a:pt x="28" y="101"/>
                  <a:pt x="28" y="101"/>
                  <a:pt x="28" y="101"/>
                </a:cubicBezTo>
                <a:cubicBezTo>
                  <a:pt x="11" y="101"/>
                  <a:pt x="11" y="101"/>
                  <a:pt x="11" y="101"/>
                </a:cubicBezTo>
                <a:cubicBezTo>
                  <a:pt x="5" y="101"/>
                  <a:pt x="0" y="95"/>
                  <a:pt x="0" y="88"/>
                </a:cubicBezTo>
                <a:cubicBezTo>
                  <a:pt x="0" y="72"/>
                  <a:pt x="0" y="72"/>
                  <a:pt x="0" y="72"/>
                </a:cubicBezTo>
                <a:cubicBezTo>
                  <a:pt x="0" y="65"/>
                  <a:pt x="5" y="60"/>
                  <a:pt x="11" y="60"/>
                </a:cubicBezTo>
                <a:cubicBezTo>
                  <a:pt x="28" y="60"/>
                  <a:pt x="28" y="60"/>
                  <a:pt x="28" y="60"/>
                </a:cubicBezTo>
                <a:cubicBezTo>
                  <a:pt x="29" y="60"/>
                  <a:pt x="29" y="60"/>
                  <a:pt x="29" y="60"/>
                </a:cubicBezTo>
                <a:cubicBezTo>
                  <a:pt x="16" y="46"/>
                  <a:pt x="16" y="46"/>
                  <a:pt x="16" y="46"/>
                </a:cubicBezTo>
                <a:cubicBezTo>
                  <a:pt x="12" y="42"/>
                  <a:pt x="12" y="34"/>
                  <a:pt x="16" y="30"/>
                </a:cubicBezTo>
                <a:cubicBezTo>
                  <a:pt x="28" y="18"/>
                  <a:pt x="28" y="18"/>
                  <a:pt x="28" y="18"/>
                </a:cubicBezTo>
                <a:cubicBezTo>
                  <a:pt x="30" y="15"/>
                  <a:pt x="33" y="15"/>
                  <a:pt x="35" y="15"/>
                </a:cubicBezTo>
                <a:cubicBezTo>
                  <a:pt x="38" y="15"/>
                  <a:pt x="42" y="15"/>
                  <a:pt x="43" y="18"/>
                </a:cubicBezTo>
                <a:cubicBezTo>
                  <a:pt x="55" y="31"/>
                  <a:pt x="55" y="31"/>
                  <a:pt x="55" y="31"/>
                </a:cubicBezTo>
                <a:cubicBezTo>
                  <a:pt x="55" y="30"/>
                  <a:pt x="55" y="30"/>
                  <a:pt x="55" y="30"/>
                </a:cubicBezTo>
                <a:cubicBezTo>
                  <a:pt x="55" y="12"/>
                  <a:pt x="55" y="12"/>
                  <a:pt x="55" y="12"/>
                </a:cubicBezTo>
                <a:cubicBezTo>
                  <a:pt x="55" y="6"/>
                  <a:pt x="61" y="0"/>
                  <a:pt x="67" y="0"/>
                </a:cubicBezTo>
                <a:cubicBezTo>
                  <a:pt x="82" y="0"/>
                  <a:pt x="82" y="0"/>
                  <a:pt x="82" y="0"/>
                </a:cubicBezTo>
                <a:cubicBezTo>
                  <a:pt x="88" y="0"/>
                  <a:pt x="93" y="6"/>
                  <a:pt x="93" y="12"/>
                </a:cubicBezTo>
                <a:cubicBezTo>
                  <a:pt x="93" y="30"/>
                  <a:pt x="93" y="30"/>
                  <a:pt x="93" y="30"/>
                </a:cubicBezTo>
                <a:cubicBezTo>
                  <a:pt x="93" y="31"/>
                  <a:pt x="93" y="31"/>
                  <a:pt x="93" y="31"/>
                </a:cubicBezTo>
                <a:cubicBezTo>
                  <a:pt x="106" y="18"/>
                  <a:pt x="106" y="18"/>
                  <a:pt x="106" y="18"/>
                </a:cubicBezTo>
                <a:cubicBezTo>
                  <a:pt x="107" y="15"/>
                  <a:pt x="111" y="15"/>
                  <a:pt x="114" y="15"/>
                </a:cubicBezTo>
                <a:cubicBezTo>
                  <a:pt x="116" y="15"/>
                  <a:pt x="119" y="15"/>
                  <a:pt x="121" y="18"/>
                </a:cubicBezTo>
                <a:cubicBezTo>
                  <a:pt x="133" y="30"/>
                  <a:pt x="133" y="30"/>
                  <a:pt x="133" y="30"/>
                </a:cubicBezTo>
                <a:cubicBezTo>
                  <a:pt x="135" y="31"/>
                  <a:pt x="135" y="35"/>
                  <a:pt x="135" y="38"/>
                </a:cubicBezTo>
                <a:cubicBezTo>
                  <a:pt x="135" y="41"/>
                  <a:pt x="135" y="45"/>
                  <a:pt x="133" y="46"/>
                </a:cubicBezTo>
                <a:cubicBezTo>
                  <a:pt x="120" y="60"/>
                  <a:pt x="120" y="60"/>
                  <a:pt x="120" y="60"/>
                </a:cubicBezTo>
                <a:cubicBezTo>
                  <a:pt x="120" y="60"/>
                  <a:pt x="120" y="60"/>
                  <a:pt x="121" y="60"/>
                </a:cubicBezTo>
                <a:cubicBezTo>
                  <a:pt x="138" y="60"/>
                  <a:pt x="138" y="60"/>
                  <a:pt x="138" y="60"/>
                </a:cubicBezTo>
                <a:cubicBezTo>
                  <a:pt x="144" y="60"/>
                  <a:pt x="149" y="65"/>
                  <a:pt x="149" y="72"/>
                </a:cubicBezTo>
                <a:cubicBezTo>
                  <a:pt x="149" y="88"/>
                  <a:pt x="149" y="88"/>
                  <a:pt x="149" y="88"/>
                </a:cubicBezTo>
                <a:cubicBezTo>
                  <a:pt x="149" y="91"/>
                  <a:pt x="148" y="95"/>
                  <a:pt x="145" y="97"/>
                </a:cubicBezTo>
                <a:cubicBezTo>
                  <a:pt x="143" y="99"/>
                  <a:pt x="140" y="101"/>
                  <a:pt x="138" y="101"/>
                </a:cubicBezTo>
                <a:cubicBezTo>
                  <a:pt x="121" y="101"/>
                  <a:pt x="121" y="101"/>
                  <a:pt x="121" y="101"/>
                </a:cubicBezTo>
                <a:cubicBezTo>
                  <a:pt x="120" y="101"/>
                  <a:pt x="120" y="101"/>
                  <a:pt x="120" y="101"/>
                </a:cubicBezTo>
                <a:cubicBezTo>
                  <a:pt x="133" y="114"/>
                  <a:pt x="133" y="114"/>
                  <a:pt x="133" y="114"/>
                </a:cubicBezTo>
                <a:cubicBezTo>
                  <a:pt x="136" y="118"/>
                  <a:pt x="136" y="126"/>
                  <a:pt x="133" y="130"/>
                </a:cubicBezTo>
                <a:cubicBezTo>
                  <a:pt x="121" y="143"/>
                  <a:pt x="121" y="143"/>
                  <a:pt x="121" y="143"/>
                </a:cubicBezTo>
                <a:cubicBezTo>
                  <a:pt x="119" y="145"/>
                  <a:pt x="116" y="145"/>
                  <a:pt x="114" y="145"/>
                </a:cubicBezTo>
                <a:cubicBezTo>
                  <a:pt x="111" y="145"/>
                  <a:pt x="107" y="145"/>
                  <a:pt x="106" y="143"/>
                </a:cubicBezTo>
                <a:cubicBezTo>
                  <a:pt x="93" y="129"/>
                  <a:pt x="93" y="129"/>
                  <a:pt x="93" y="129"/>
                </a:cubicBezTo>
                <a:cubicBezTo>
                  <a:pt x="93" y="129"/>
                  <a:pt x="93" y="129"/>
                  <a:pt x="93" y="130"/>
                </a:cubicBezTo>
                <a:cubicBezTo>
                  <a:pt x="93" y="148"/>
                  <a:pt x="93" y="148"/>
                  <a:pt x="93" y="148"/>
                </a:cubicBezTo>
                <a:cubicBezTo>
                  <a:pt x="93" y="155"/>
                  <a:pt x="88" y="160"/>
                  <a:pt x="82" y="160"/>
                </a:cubicBezTo>
                <a:close/>
                <a:moveTo>
                  <a:pt x="54" y="118"/>
                </a:moveTo>
                <a:cubicBezTo>
                  <a:pt x="54" y="118"/>
                  <a:pt x="55" y="120"/>
                  <a:pt x="57" y="120"/>
                </a:cubicBezTo>
                <a:cubicBezTo>
                  <a:pt x="58" y="120"/>
                  <a:pt x="59" y="121"/>
                  <a:pt x="62" y="122"/>
                </a:cubicBezTo>
                <a:cubicBezTo>
                  <a:pt x="63" y="122"/>
                  <a:pt x="64" y="124"/>
                  <a:pt x="64" y="126"/>
                </a:cubicBezTo>
                <a:cubicBezTo>
                  <a:pt x="64" y="148"/>
                  <a:pt x="64" y="148"/>
                  <a:pt x="64" y="148"/>
                </a:cubicBezTo>
                <a:cubicBezTo>
                  <a:pt x="64" y="149"/>
                  <a:pt x="66" y="149"/>
                  <a:pt x="67" y="149"/>
                </a:cubicBezTo>
                <a:cubicBezTo>
                  <a:pt x="82" y="149"/>
                  <a:pt x="82" y="149"/>
                  <a:pt x="82" y="149"/>
                </a:cubicBezTo>
                <a:cubicBezTo>
                  <a:pt x="83" y="149"/>
                  <a:pt x="85" y="149"/>
                  <a:pt x="85" y="148"/>
                </a:cubicBezTo>
                <a:cubicBezTo>
                  <a:pt x="85" y="126"/>
                  <a:pt x="85" y="126"/>
                  <a:pt x="85" y="126"/>
                </a:cubicBezTo>
                <a:cubicBezTo>
                  <a:pt x="85" y="124"/>
                  <a:pt x="86" y="122"/>
                  <a:pt x="87" y="122"/>
                </a:cubicBezTo>
                <a:cubicBezTo>
                  <a:pt x="90" y="121"/>
                  <a:pt x="91" y="120"/>
                  <a:pt x="92" y="120"/>
                </a:cubicBezTo>
                <a:cubicBezTo>
                  <a:pt x="95" y="118"/>
                  <a:pt x="97" y="118"/>
                  <a:pt x="98" y="120"/>
                </a:cubicBezTo>
                <a:cubicBezTo>
                  <a:pt x="112" y="136"/>
                  <a:pt x="112" y="136"/>
                  <a:pt x="112" y="136"/>
                </a:cubicBezTo>
                <a:cubicBezTo>
                  <a:pt x="114" y="136"/>
                  <a:pt x="114" y="136"/>
                  <a:pt x="114" y="136"/>
                </a:cubicBezTo>
                <a:cubicBezTo>
                  <a:pt x="115" y="136"/>
                  <a:pt x="115" y="136"/>
                  <a:pt x="115" y="136"/>
                </a:cubicBezTo>
                <a:cubicBezTo>
                  <a:pt x="126" y="124"/>
                  <a:pt x="126" y="124"/>
                  <a:pt x="126" y="124"/>
                </a:cubicBezTo>
                <a:cubicBezTo>
                  <a:pt x="126" y="122"/>
                  <a:pt x="126" y="121"/>
                  <a:pt x="126" y="121"/>
                </a:cubicBezTo>
                <a:cubicBezTo>
                  <a:pt x="111" y="106"/>
                  <a:pt x="111" y="106"/>
                  <a:pt x="111" y="106"/>
                </a:cubicBezTo>
                <a:cubicBezTo>
                  <a:pt x="110" y="105"/>
                  <a:pt x="110" y="102"/>
                  <a:pt x="111" y="99"/>
                </a:cubicBezTo>
                <a:cubicBezTo>
                  <a:pt x="112" y="98"/>
                  <a:pt x="112" y="97"/>
                  <a:pt x="114" y="94"/>
                </a:cubicBezTo>
                <a:cubicBezTo>
                  <a:pt x="114" y="92"/>
                  <a:pt x="115" y="91"/>
                  <a:pt x="117" y="91"/>
                </a:cubicBezTo>
                <a:cubicBezTo>
                  <a:pt x="138" y="91"/>
                  <a:pt x="138" y="91"/>
                  <a:pt x="138" y="91"/>
                </a:cubicBezTo>
                <a:cubicBezTo>
                  <a:pt x="139" y="90"/>
                  <a:pt x="139" y="90"/>
                  <a:pt x="139" y="90"/>
                </a:cubicBezTo>
                <a:cubicBezTo>
                  <a:pt x="139" y="90"/>
                  <a:pt x="139" y="90"/>
                  <a:pt x="139" y="88"/>
                </a:cubicBezTo>
                <a:cubicBezTo>
                  <a:pt x="139" y="72"/>
                  <a:pt x="139" y="72"/>
                  <a:pt x="139" y="72"/>
                </a:cubicBezTo>
                <a:cubicBezTo>
                  <a:pt x="139" y="71"/>
                  <a:pt x="139" y="69"/>
                  <a:pt x="138" y="69"/>
                </a:cubicBezTo>
                <a:cubicBezTo>
                  <a:pt x="117" y="69"/>
                  <a:pt x="117" y="69"/>
                  <a:pt x="117" y="69"/>
                </a:cubicBezTo>
                <a:cubicBezTo>
                  <a:pt x="115" y="69"/>
                  <a:pt x="114" y="68"/>
                  <a:pt x="114" y="67"/>
                </a:cubicBezTo>
                <a:cubicBezTo>
                  <a:pt x="112" y="64"/>
                  <a:pt x="112" y="63"/>
                  <a:pt x="111" y="61"/>
                </a:cubicBezTo>
                <a:cubicBezTo>
                  <a:pt x="110" y="59"/>
                  <a:pt x="110" y="56"/>
                  <a:pt x="111" y="54"/>
                </a:cubicBezTo>
                <a:cubicBezTo>
                  <a:pt x="126" y="40"/>
                  <a:pt x="126" y="40"/>
                  <a:pt x="126" y="40"/>
                </a:cubicBezTo>
                <a:cubicBezTo>
                  <a:pt x="126" y="38"/>
                  <a:pt x="126" y="38"/>
                  <a:pt x="126" y="38"/>
                </a:cubicBezTo>
                <a:cubicBezTo>
                  <a:pt x="126" y="37"/>
                  <a:pt x="126" y="37"/>
                  <a:pt x="126" y="37"/>
                </a:cubicBezTo>
                <a:cubicBezTo>
                  <a:pt x="115" y="25"/>
                  <a:pt x="115" y="25"/>
                  <a:pt x="115" y="25"/>
                </a:cubicBezTo>
                <a:cubicBezTo>
                  <a:pt x="114" y="25"/>
                  <a:pt x="114" y="25"/>
                  <a:pt x="114" y="25"/>
                </a:cubicBezTo>
                <a:cubicBezTo>
                  <a:pt x="112" y="25"/>
                  <a:pt x="112" y="25"/>
                  <a:pt x="112" y="25"/>
                </a:cubicBezTo>
                <a:cubicBezTo>
                  <a:pt x="98" y="40"/>
                  <a:pt x="98" y="40"/>
                  <a:pt x="98" y="40"/>
                </a:cubicBezTo>
                <a:cubicBezTo>
                  <a:pt x="97" y="42"/>
                  <a:pt x="95" y="42"/>
                  <a:pt x="92" y="41"/>
                </a:cubicBezTo>
                <a:cubicBezTo>
                  <a:pt x="91" y="40"/>
                  <a:pt x="90" y="40"/>
                  <a:pt x="87" y="38"/>
                </a:cubicBezTo>
                <a:cubicBezTo>
                  <a:pt x="86" y="38"/>
                  <a:pt x="85" y="37"/>
                  <a:pt x="85" y="34"/>
                </a:cubicBezTo>
                <a:cubicBezTo>
                  <a:pt x="85" y="12"/>
                  <a:pt x="85" y="12"/>
                  <a:pt x="85" y="12"/>
                </a:cubicBezTo>
                <a:cubicBezTo>
                  <a:pt x="85" y="11"/>
                  <a:pt x="83" y="11"/>
                  <a:pt x="82" y="11"/>
                </a:cubicBezTo>
                <a:cubicBezTo>
                  <a:pt x="67" y="11"/>
                  <a:pt x="67" y="11"/>
                  <a:pt x="67" y="11"/>
                </a:cubicBezTo>
                <a:cubicBezTo>
                  <a:pt x="66" y="11"/>
                  <a:pt x="64" y="11"/>
                  <a:pt x="64" y="12"/>
                </a:cubicBezTo>
                <a:cubicBezTo>
                  <a:pt x="64" y="34"/>
                  <a:pt x="64" y="34"/>
                  <a:pt x="64" y="34"/>
                </a:cubicBezTo>
                <a:cubicBezTo>
                  <a:pt x="64" y="37"/>
                  <a:pt x="63" y="38"/>
                  <a:pt x="62" y="38"/>
                </a:cubicBezTo>
                <a:cubicBezTo>
                  <a:pt x="59" y="40"/>
                  <a:pt x="58" y="40"/>
                  <a:pt x="57" y="41"/>
                </a:cubicBezTo>
                <a:cubicBezTo>
                  <a:pt x="54" y="42"/>
                  <a:pt x="52" y="42"/>
                  <a:pt x="50" y="40"/>
                </a:cubicBezTo>
                <a:cubicBezTo>
                  <a:pt x="36" y="25"/>
                  <a:pt x="36" y="25"/>
                  <a:pt x="36" y="25"/>
                </a:cubicBezTo>
                <a:cubicBezTo>
                  <a:pt x="35" y="25"/>
                  <a:pt x="35" y="25"/>
                  <a:pt x="35" y="25"/>
                </a:cubicBezTo>
                <a:cubicBezTo>
                  <a:pt x="34" y="25"/>
                  <a:pt x="34" y="25"/>
                  <a:pt x="34" y="25"/>
                </a:cubicBezTo>
                <a:cubicBezTo>
                  <a:pt x="23" y="37"/>
                  <a:pt x="23" y="37"/>
                  <a:pt x="23" y="37"/>
                </a:cubicBezTo>
                <a:cubicBezTo>
                  <a:pt x="23" y="38"/>
                  <a:pt x="23" y="38"/>
                  <a:pt x="23" y="40"/>
                </a:cubicBezTo>
                <a:cubicBezTo>
                  <a:pt x="36" y="54"/>
                  <a:pt x="36" y="54"/>
                  <a:pt x="36" y="54"/>
                </a:cubicBezTo>
                <a:cubicBezTo>
                  <a:pt x="39" y="56"/>
                  <a:pt x="39" y="59"/>
                  <a:pt x="38" y="61"/>
                </a:cubicBezTo>
                <a:cubicBezTo>
                  <a:pt x="36" y="63"/>
                  <a:pt x="36" y="64"/>
                  <a:pt x="35" y="67"/>
                </a:cubicBezTo>
                <a:cubicBezTo>
                  <a:pt x="35" y="68"/>
                  <a:pt x="34" y="69"/>
                  <a:pt x="31" y="69"/>
                </a:cubicBezTo>
                <a:cubicBezTo>
                  <a:pt x="11" y="69"/>
                  <a:pt x="11" y="69"/>
                  <a:pt x="11" y="69"/>
                </a:cubicBezTo>
                <a:cubicBezTo>
                  <a:pt x="10" y="69"/>
                  <a:pt x="10" y="71"/>
                  <a:pt x="10" y="72"/>
                </a:cubicBezTo>
                <a:cubicBezTo>
                  <a:pt x="10" y="88"/>
                  <a:pt x="10" y="88"/>
                  <a:pt x="10" y="88"/>
                </a:cubicBezTo>
                <a:cubicBezTo>
                  <a:pt x="10" y="90"/>
                  <a:pt x="10" y="91"/>
                  <a:pt x="11" y="91"/>
                </a:cubicBezTo>
                <a:cubicBezTo>
                  <a:pt x="31" y="91"/>
                  <a:pt x="31" y="91"/>
                  <a:pt x="31" y="91"/>
                </a:cubicBezTo>
                <a:cubicBezTo>
                  <a:pt x="34" y="91"/>
                  <a:pt x="35" y="92"/>
                  <a:pt x="35" y="94"/>
                </a:cubicBezTo>
                <a:cubicBezTo>
                  <a:pt x="36" y="97"/>
                  <a:pt x="36" y="98"/>
                  <a:pt x="38" y="99"/>
                </a:cubicBezTo>
                <a:cubicBezTo>
                  <a:pt x="39" y="102"/>
                  <a:pt x="39" y="105"/>
                  <a:pt x="36" y="106"/>
                </a:cubicBezTo>
                <a:cubicBezTo>
                  <a:pt x="23" y="121"/>
                  <a:pt x="23" y="121"/>
                  <a:pt x="23" y="121"/>
                </a:cubicBezTo>
                <a:cubicBezTo>
                  <a:pt x="23" y="121"/>
                  <a:pt x="23" y="122"/>
                  <a:pt x="23" y="124"/>
                </a:cubicBezTo>
                <a:cubicBezTo>
                  <a:pt x="34" y="136"/>
                  <a:pt x="34" y="136"/>
                  <a:pt x="34" y="136"/>
                </a:cubicBezTo>
                <a:cubicBezTo>
                  <a:pt x="35" y="136"/>
                  <a:pt x="35" y="136"/>
                  <a:pt x="35" y="136"/>
                </a:cubicBezTo>
                <a:cubicBezTo>
                  <a:pt x="36" y="136"/>
                  <a:pt x="36" y="136"/>
                  <a:pt x="36" y="136"/>
                </a:cubicBezTo>
                <a:cubicBezTo>
                  <a:pt x="50" y="120"/>
                  <a:pt x="50" y="120"/>
                  <a:pt x="50" y="120"/>
                </a:cubicBezTo>
                <a:cubicBezTo>
                  <a:pt x="52" y="120"/>
                  <a:pt x="53" y="118"/>
                  <a:pt x="54" y="118"/>
                </a:cubicBezTo>
                <a:close/>
                <a:moveTo>
                  <a:pt x="74" y="103"/>
                </a:moveTo>
                <a:cubicBezTo>
                  <a:pt x="62" y="103"/>
                  <a:pt x="53" y="92"/>
                  <a:pt x="53" y="80"/>
                </a:cubicBezTo>
                <a:cubicBezTo>
                  <a:pt x="53" y="67"/>
                  <a:pt x="62" y="57"/>
                  <a:pt x="74" y="57"/>
                </a:cubicBezTo>
                <a:cubicBezTo>
                  <a:pt x="86" y="57"/>
                  <a:pt x="96" y="67"/>
                  <a:pt x="96" y="80"/>
                </a:cubicBezTo>
                <a:cubicBezTo>
                  <a:pt x="96" y="92"/>
                  <a:pt x="86" y="103"/>
                  <a:pt x="74" y="103"/>
                </a:cubicBezTo>
                <a:close/>
                <a:moveTo>
                  <a:pt x="74" y="67"/>
                </a:moveTo>
                <a:cubicBezTo>
                  <a:pt x="67" y="67"/>
                  <a:pt x="62" y="72"/>
                  <a:pt x="62" y="80"/>
                </a:cubicBezTo>
                <a:cubicBezTo>
                  <a:pt x="62" y="88"/>
                  <a:pt x="67" y="94"/>
                  <a:pt x="74" y="94"/>
                </a:cubicBezTo>
                <a:cubicBezTo>
                  <a:pt x="82" y="94"/>
                  <a:pt x="87" y="88"/>
                  <a:pt x="87" y="80"/>
                </a:cubicBezTo>
                <a:cubicBezTo>
                  <a:pt x="87" y="72"/>
                  <a:pt x="82" y="67"/>
                  <a:pt x="74" y="67"/>
                </a:cubicBezTo>
                <a:close/>
                <a:moveTo>
                  <a:pt x="74" y="67"/>
                </a:moveTo>
                <a:cubicBezTo>
                  <a:pt x="74" y="67"/>
                  <a:pt x="74" y="67"/>
                  <a:pt x="74" y="67"/>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1281959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6D23544-30EB-47C1-A159-9A94D8369FC3}"/>
              </a:ext>
            </a:extLst>
          </p:cNvPr>
          <p:cNvSpPr/>
          <p:nvPr/>
        </p:nvSpPr>
        <p:spPr>
          <a:xfrm>
            <a:off x="638629" y="480061"/>
            <a:ext cx="2899701" cy="630942"/>
          </a:xfrm>
          <a:prstGeom prst="rect">
            <a:avLst/>
          </a:prstGeom>
        </p:spPr>
        <p:txBody>
          <a:bodyPr wrap="square">
            <a:spAutoFit/>
          </a:bodyPr>
          <a:lstStyle/>
          <a:p>
            <a:r>
              <a:rPr lang="en-US" sz="3500" dirty="0">
                <a:latin typeface="Raleway Bold" panose="020B0803030101060003" pitchFamily="34" charset="0"/>
              </a:rPr>
              <a:t>BCG </a:t>
            </a:r>
            <a:r>
              <a:rPr lang="en-US" sz="3500" dirty="0">
                <a:solidFill>
                  <a:schemeClr val="accent6">
                    <a:lumMod val="60000"/>
                    <a:lumOff val="40000"/>
                  </a:schemeClr>
                </a:solidFill>
                <a:latin typeface="Raleway Bold" panose="020B0803030101060003" pitchFamily="34" charset="0"/>
              </a:rPr>
              <a:t>Model</a:t>
            </a:r>
          </a:p>
        </p:txBody>
      </p:sp>
      <p:sp>
        <p:nvSpPr>
          <p:cNvPr id="3" name="Rectangle: Rounded Corners 2">
            <a:extLst>
              <a:ext uri="{FF2B5EF4-FFF2-40B4-BE49-F238E27FC236}">
                <a16:creationId xmlns:a16="http://schemas.microsoft.com/office/drawing/2014/main" id="{F3D16E4F-4940-40CE-B3DE-B93D3DBEDD68}"/>
              </a:ext>
            </a:extLst>
          </p:cNvPr>
          <p:cNvSpPr/>
          <p:nvPr/>
        </p:nvSpPr>
        <p:spPr>
          <a:xfrm>
            <a:off x="1272209" y="2191772"/>
            <a:ext cx="1311965" cy="1457739"/>
          </a:xfrm>
          <a:prstGeom prst="roundRect">
            <a:avLst>
              <a:gd name="adj" fmla="val 858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31C388D3-DE4E-40A6-BDE4-9B9B47605438}"/>
              </a:ext>
            </a:extLst>
          </p:cNvPr>
          <p:cNvSpPr/>
          <p:nvPr/>
        </p:nvSpPr>
        <p:spPr>
          <a:xfrm>
            <a:off x="3087756" y="2191772"/>
            <a:ext cx="1311965" cy="1457739"/>
          </a:xfrm>
          <a:prstGeom prst="roundRect">
            <a:avLst>
              <a:gd name="adj" fmla="val 858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16570824-72A8-4405-AFD3-7AF9BD098E23}"/>
              </a:ext>
            </a:extLst>
          </p:cNvPr>
          <p:cNvSpPr/>
          <p:nvPr/>
        </p:nvSpPr>
        <p:spPr>
          <a:xfrm>
            <a:off x="1272209" y="4113338"/>
            <a:ext cx="1311965" cy="1457739"/>
          </a:xfrm>
          <a:prstGeom prst="roundRect">
            <a:avLst>
              <a:gd name="adj" fmla="val 8586"/>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B28AB5FA-46A0-4626-A8A1-1CF178192C2B}"/>
              </a:ext>
            </a:extLst>
          </p:cNvPr>
          <p:cNvSpPr/>
          <p:nvPr/>
        </p:nvSpPr>
        <p:spPr>
          <a:xfrm>
            <a:off x="3087756" y="4113338"/>
            <a:ext cx="1311965" cy="1457739"/>
          </a:xfrm>
          <a:prstGeom prst="roundRect">
            <a:avLst>
              <a:gd name="adj" fmla="val 8586"/>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B64A0137-8562-430E-9AE8-0A6C3E9F820A}"/>
              </a:ext>
            </a:extLst>
          </p:cNvPr>
          <p:cNvSpPr/>
          <p:nvPr/>
        </p:nvSpPr>
        <p:spPr>
          <a:xfrm>
            <a:off x="1272209" y="1690848"/>
            <a:ext cx="2194302" cy="333809"/>
          </a:xfrm>
          <a:prstGeom prst="rect">
            <a:avLst/>
          </a:prstGeom>
        </p:spPr>
        <p:txBody>
          <a:bodyPr wrap="square">
            <a:spAutoFit/>
          </a:bodyPr>
          <a:lstStyle/>
          <a:p>
            <a:pPr>
              <a:lnSpc>
                <a:spcPts val="2000"/>
              </a:lnSpc>
            </a:pPr>
            <a:r>
              <a:rPr lang="en-US" sz="1600" dirty="0">
                <a:solidFill>
                  <a:schemeClr val="tx1">
                    <a:lumMod val="85000"/>
                    <a:lumOff val="15000"/>
                  </a:schemeClr>
                </a:solidFill>
                <a:latin typeface="Raleway Bold" panose="020B0803030101060003" pitchFamily="34" charset="0"/>
              </a:rPr>
              <a:t>Market Growth Rate</a:t>
            </a:r>
          </a:p>
        </p:txBody>
      </p:sp>
      <p:sp>
        <p:nvSpPr>
          <p:cNvPr id="9" name="Rectangle 8">
            <a:extLst>
              <a:ext uri="{FF2B5EF4-FFF2-40B4-BE49-F238E27FC236}">
                <a16:creationId xmlns:a16="http://schemas.microsoft.com/office/drawing/2014/main" id="{CE5686C7-FD05-4D49-8A4D-57D4A948236F}"/>
              </a:ext>
            </a:extLst>
          </p:cNvPr>
          <p:cNvSpPr/>
          <p:nvPr/>
        </p:nvSpPr>
        <p:spPr>
          <a:xfrm rot="16200000">
            <a:off x="-356280" y="4194379"/>
            <a:ext cx="2419587" cy="333809"/>
          </a:xfrm>
          <a:prstGeom prst="rect">
            <a:avLst/>
          </a:prstGeom>
        </p:spPr>
        <p:txBody>
          <a:bodyPr wrap="square">
            <a:spAutoFit/>
          </a:bodyPr>
          <a:lstStyle/>
          <a:p>
            <a:pPr>
              <a:lnSpc>
                <a:spcPts val="2000"/>
              </a:lnSpc>
            </a:pPr>
            <a:r>
              <a:rPr lang="en-US" sz="1600" dirty="0">
                <a:solidFill>
                  <a:schemeClr val="tx1">
                    <a:lumMod val="85000"/>
                    <a:lumOff val="15000"/>
                  </a:schemeClr>
                </a:solidFill>
                <a:latin typeface="Raleway Bold" panose="020B0803030101060003" pitchFamily="34" charset="0"/>
              </a:rPr>
              <a:t>Relative Market Share</a:t>
            </a:r>
          </a:p>
        </p:txBody>
      </p:sp>
      <p:sp>
        <p:nvSpPr>
          <p:cNvPr id="48" name="Rectangle: Rounded Corners 47">
            <a:extLst>
              <a:ext uri="{FF2B5EF4-FFF2-40B4-BE49-F238E27FC236}">
                <a16:creationId xmlns:a16="http://schemas.microsoft.com/office/drawing/2014/main" id="{E1F27670-C12A-4C65-9ED4-9747679B1550}"/>
              </a:ext>
            </a:extLst>
          </p:cNvPr>
          <p:cNvSpPr/>
          <p:nvPr/>
        </p:nvSpPr>
        <p:spPr>
          <a:xfrm>
            <a:off x="6096000" y="2260399"/>
            <a:ext cx="5239657" cy="1214584"/>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BCEB2AD1-35E9-4B2C-9FF7-400CEA334B5A}"/>
              </a:ext>
            </a:extLst>
          </p:cNvPr>
          <p:cNvSpPr/>
          <p:nvPr/>
        </p:nvSpPr>
        <p:spPr>
          <a:xfrm>
            <a:off x="6312822" y="1093909"/>
            <a:ext cx="638515" cy="6645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7C987A8-7C71-4542-8B86-ECA7798067D0}"/>
              </a:ext>
            </a:extLst>
          </p:cNvPr>
          <p:cNvSpPr/>
          <p:nvPr/>
        </p:nvSpPr>
        <p:spPr>
          <a:xfrm>
            <a:off x="7233557" y="1029012"/>
            <a:ext cx="1885044" cy="333809"/>
          </a:xfrm>
          <a:prstGeom prst="rect">
            <a:avLst/>
          </a:prstGeom>
        </p:spPr>
        <p:txBody>
          <a:bodyPr wrap="square">
            <a:spAutoFit/>
          </a:bodyPr>
          <a:lstStyle/>
          <a:p>
            <a:pPr>
              <a:lnSpc>
                <a:spcPts val="2000"/>
              </a:lnSpc>
            </a:pPr>
            <a:r>
              <a:rPr lang="en-US" sz="1600" dirty="0">
                <a:solidFill>
                  <a:schemeClr val="tx1">
                    <a:lumMod val="85000"/>
                    <a:lumOff val="15000"/>
                  </a:schemeClr>
                </a:solidFill>
                <a:latin typeface="Raleway Bold" panose="020B0803030101060003" pitchFamily="34" charset="0"/>
              </a:rPr>
              <a:t>Question marks</a:t>
            </a:r>
          </a:p>
        </p:txBody>
      </p:sp>
      <p:sp>
        <p:nvSpPr>
          <p:cNvPr id="11" name="Rectangle 10">
            <a:extLst>
              <a:ext uri="{FF2B5EF4-FFF2-40B4-BE49-F238E27FC236}">
                <a16:creationId xmlns:a16="http://schemas.microsoft.com/office/drawing/2014/main" id="{C681F833-2907-49BE-881C-C0E6B88E2424}"/>
              </a:ext>
            </a:extLst>
          </p:cNvPr>
          <p:cNvSpPr/>
          <p:nvPr/>
        </p:nvSpPr>
        <p:spPr>
          <a:xfrm>
            <a:off x="7233556" y="1362821"/>
            <a:ext cx="3898270" cy="460575"/>
          </a:xfrm>
          <a:prstGeom prst="rect">
            <a:avLst/>
          </a:prstGeom>
        </p:spPr>
        <p:txBody>
          <a:bodyPr wrap="square">
            <a:spAutoFit/>
          </a:bodyPr>
          <a:lstStyle/>
          <a:p>
            <a:pP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There are many variations of passages of Lorem Ipsum available, but the majority have suffered alteration in some form.</a:t>
            </a:r>
          </a:p>
        </p:txBody>
      </p:sp>
      <p:sp>
        <p:nvSpPr>
          <p:cNvPr id="15" name="Oval 14">
            <a:extLst>
              <a:ext uri="{FF2B5EF4-FFF2-40B4-BE49-F238E27FC236}">
                <a16:creationId xmlns:a16="http://schemas.microsoft.com/office/drawing/2014/main" id="{5D2D71B4-6682-4D1C-AF90-0B1954C61A9B}"/>
              </a:ext>
            </a:extLst>
          </p:cNvPr>
          <p:cNvSpPr/>
          <p:nvPr/>
        </p:nvSpPr>
        <p:spPr>
          <a:xfrm>
            <a:off x="6312822" y="2521765"/>
            <a:ext cx="638515" cy="6645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A5D0BC52-606D-48EF-B51D-E5EF8DFDDCD7}"/>
              </a:ext>
            </a:extLst>
          </p:cNvPr>
          <p:cNvSpPr/>
          <p:nvPr/>
        </p:nvSpPr>
        <p:spPr>
          <a:xfrm>
            <a:off x="7233557" y="2456868"/>
            <a:ext cx="1504044" cy="333809"/>
          </a:xfrm>
          <a:prstGeom prst="rect">
            <a:avLst/>
          </a:prstGeom>
        </p:spPr>
        <p:txBody>
          <a:bodyPr wrap="square">
            <a:spAutoFit/>
          </a:bodyPr>
          <a:lstStyle/>
          <a:p>
            <a:pPr>
              <a:lnSpc>
                <a:spcPts val="2000"/>
              </a:lnSpc>
            </a:pPr>
            <a:r>
              <a:rPr lang="en-US" sz="1600" dirty="0">
                <a:solidFill>
                  <a:schemeClr val="tx1">
                    <a:lumMod val="85000"/>
                    <a:lumOff val="15000"/>
                  </a:schemeClr>
                </a:solidFill>
                <a:latin typeface="Raleway Bold" panose="020B0803030101060003" pitchFamily="34" charset="0"/>
              </a:rPr>
              <a:t>Cash Cows</a:t>
            </a:r>
          </a:p>
        </p:txBody>
      </p:sp>
      <p:sp>
        <p:nvSpPr>
          <p:cNvPr id="47" name="Rectangle: Rounded Corners 46">
            <a:extLst>
              <a:ext uri="{FF2B5EF4-FFF2-40B4-BE49-F238E27FC236}">
                <a16:creationId xmlns:a16="http://schemas.microsoft.com/office/drawing/2014/main" id="{D28D5A08-F715-4E64-965F-434FBD44B47D}"/>
              </a:ext>
            </a:extLst>
          </p:cNvPr>
          <p:cNvSpPr/>
          <p:nvPr/>
        </p:nvSpPr>
        <p:spPr>
          <a:xfrm>
            <a:off x="6096000" y="3677555"/>
            <a:ext cx="5239657" cy="121458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2396FAE9-046C-4725-97D5-C171D1B4DDFA}"/>
              </a:ext>
            </a:extLst>
          </p:cNvPr>
          <p:cNvSpPr/>
          <p:nvPr/>
        </p:nvSpPr>
        <p:spPr>
          <a:xfrm>
            <a:off x="7233556" y="2790677"/>
            <a:ext cx="3898270" cy="460575"/>
          </a:xfrm>
          <a:prstGeom prst="rect">
            <a:avLst/>
          </a:prstGeom>
        </p:spPr>
        <p:txBody>
          <a:bodyPr wrap="square">
            <a:spAutoFit/>
          </a:bodyPr>
          <a:lstStyle/>
          <a:p>
            <a:pP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There are many variations of passages of Lorem Ipsum available, but the majority have suffered alteration in some form.</a:t>
            </a:r>
          </a:p>
        </p:txBody>
      </p:sp>
      <p:sp>
        <p:nvSpPr>
          <p:cNvPr id="46" name="Rectangle: Rounded Corners 45">
            <a:extLst>
              <a:ext uri="{FF2B5EF4-FFF2-40B4-BE49-F238E27FC236}">
                <a16:creationId xmlns:a16="http://schemas.microsoft.com/office/drawing/2014/main" id="{D2395BD2-C39E-45CD-BD95-296740AD0C52}"/>
              </a:ext>
            </a:extLst>
          </p:cNvPr>
          <p:cNvSpPr/>
          <p:nvPr/>
        </p:nvSpPr>
        <p:spPr>
          <a:xfrm>
            <a:off x="6096000" y="5113644"/>
            <a:ext cx="5239657" cy="1214584"/>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018B7359-E0D7-49EE-B786-272D894B7576}"/>
              </a:ext>
            </a:extLst>
          </p:cNvPr>
          <p:cNvSpPr/>
          <p:nvPr/>
        </p:nvSpPr>
        <p:spPr>
          <a:xfrm>
            <a:off x="6312822" y="3949621"/>
            <a:ext cx="638515" cy="66459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42A749E8-EEEA-4DFF-9600-C7BC518A108C}"/>
              </a:ext>
            </a:extLst>
          </p:cNvPr>
          <p:cNvSpPr/>
          <p:nvPr/>
        </p:nvSpPr>
        <p:spPr>
          <a:xfrm>
            <a:off x="7233557" y="3884724"/>
            <a:ext cx="1021444" cy="333809"/>
          </a:xfrm>
          <a:prstGeom prst="rect">
            <a:avLst/>
          </a:prstGeom>
        </p:spPr>
        <p:txBody>
          <a:bodyPr wrap="square">
            <a:spAutoFit/>
          </a:bodyPr>
          <a:lstStyle/>
          <a:p>
            <a:pPr>
              <a:lnSpc>
                <a:spcPts val="2000"/>
              </a:lnSpc>
            </a:pPr>
            <a:r>
              <a:rPr lang="en-US" sz="1600" dirty="0">
                <a:solidFill>
                  <a:schemeClr val="bg1"/>
                </a:solidFill>
                <a:latin typeface="Raleway Bold" panose="020B0803030101060003" pitchFamily="34" charset="0"/>
              </a:rPr>
              <a:t>Stars</a:t>
            </a:r>
          </a:p>
        </p:txBody>
      </p:sp>
      <p:sp>
        <p:nvSpPr>
          <p:cNvPr id="23" name="Rectangle 22">
            <a:extLst>
              <a:ext uri="{FF2B5EF4-FFF2-40B4-BE49-F238E27FC236}">
                <a16:creationId xmlns:a16="http://schemas.microsoft.com/office/drawing/2014/main" id="{7367F4B1-DFE7-4B46-9F63-A8761703D48B}"/>
              </a:ext>
            </a:extLst>
          </p:cNvPr>
          <p:cNvSpPr/>
          <p:nvPr/>
        </p:nvSpPr>
        <p:spPr>
          <a:xfrm>
            <a:off x="7233556" y="4218533"/>
            <a:ext cx="3898270" cy="460575"/>
          </a:xfrm>
          <a:prstGeom prst="rect">
            <a:avLst/>
          </a:prstGeom>
        </p:spPr>
        <p:txBody>
          <a:bodyPr wrap="square">
            <a:spAutoFit/>
          </a:bodyPr>
          <a:lstStyle/>
          <a:p>
            <a:pPr>
              <a:lnSpc>
                <a:spcPts val="1500"/>
              </a:lnSpc>
            </a:pPr>
            <a:r>
              <a:rPr lang="en-US" sz="1000" dirty="0">
                <a:solidFill>
                  <a:schemeClr val="bg1"/>
                </a:solidFill>
                <a:latin typeface="Roboto" panose="02000000000000000000" pitchFamily="2" charset="0"/>
                <a:ea typeface="Roboto" panose="02000000000000000000" pitchFamily="2" charset="0"/>
                <a:cs typeface="Roboto" panose="02000000000000000000" pitchFamily="2" charset="0"/>
              </a:rPr>
              <a:t>There are many variations of passages of Lorem Ipsum available, but the majority have suffered alteration in some form.</a:t>
            </a:r>
          </a:p>
        </p:txBody>
      </p:sp>
      <p:sp>
        <p:nvSpPr>
          <p:cNvPr id="25" name="Oval 24">
            <a:extLst>
              <a:ext uri="{FF2B5EF4-FFF2-40B4-BE49-F238E27FC236}">
                <a16:creationId xmlns:a16="http://schemas.microsoft.com/office/drawing/2014/main" id="{A90A66FA-151A-44EA-80D1-6A8DC4E5961F}"/>
              </a:ext>
            </a:extLst>
          </p:cNvPr>
          <p:cNvSpPr/>
          <p:nvPr/>
        </p:nvSpPr>
        <p:spPr>
          <a:xfrm>
            <a:off x="6312822" y="5377477"/>
            <a:ext cx="638515" cy="66459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06ADF24B-456B-4E47-9F3E-FC0BA6BB7CE0}"/>
              </a:ext>
            </a:extLst>
          </p:cNvPr>
          <p:cNvSpPr/>
          <p:nvPr/>
        </p:nvSpPr>
        <p:spPr>
          <a:xfrm>
            <a:off x="7233557" y="5312580"/>
            <a:ext cx="1148444" cy="333809"/>
          </a:xfrm>
          <a:prstGeom prst="rect">
            <a:avLst/>
          </a:prstGeom>
        </p:spPr>
        <p:txBody>
          <a:bodyPr wrap="square">
            <a:spAutoFit/>
          </a:bodyPr>
          <a:lstStyle/>
          <a:p>
            <a:pPr>
              <a:lnSpc>
                <a:spcPts val="2000"/>
              </a:lnSpc>
            </a:pPr>
            <a:r>
              <a:rPr lang="en-US" sz="1600" dirty="0">
                <a:solidFill>
                  <a:schemeClr val="bg1"/>
                </a:solidFill>
                <a:latin typeface="Raleway Bold" panose="020B0803030101060003" pitchFamily="34" charset="0"/>
              </a:rPr>
              <a:t>Dogs</a:t>
            </a:r>
          </a:p>
        </p:txBody>
      </p:sp>
      <p:sp>
        <p:nvSpPr>
          <p:cNvPr id="28" name="Rectangle 27">
            <a:extLst>
              <a:ext uri="{FF2B5EF4-FFF2-40B4-BE49-F238E27FC236}">
                <a16:creationId xmlns:a16="http://schemas.microsoft.com/office/drawing/2014/main" id="{8B32A85F-BE99-4D05-8CB6-A26689322408}"/>
              </a:ext>
            </a:extLst>
          </p:cNvPr>
          <p:cNvSpPr/>
          <p:nvPr/>
        </p:nvSpPr>
        <p:spPr>
          <a:xfrm>
            <a:off x="7233556" y="5646389"/>
            <a:ext cx="3898270" cy="460575"/>
          </a:xfrm>
          <a:prstGeom prst="rect">
            <a:avLst/>
          </a:prstGeom>
        </p:spPr>
        <p:txBody>
          <a:bodyPr wrap="square">
            <a:spAutoFit/>
          </a:bodyPr>
          <a:lstStyle/>
          <a:p>
            <a:pPr>
              <a:lnSpc>
                <a:spcPts val="1500"/>
              </a:lnSpc>
            </a:pPr>
            <a:r>
              <a:rPr lang="en-US" sz="1000" dirty="0">
                <a:solidFill>
                  <a:schemeClr val="bg1"/>
                </a:solidFill>
                <a:latin typeface="Roboto" panose="02000000000000000000" pitchFamily="2" charset="0"/>
                <a:ea typeface="Roboto" panose="02000000000000000000" pitchFamily="2" charset="0"/>
                <a:cs typeface="Roboto" panose="02000000000000000000" pitchFamily="2" charset="0"/>
              </a:rPr>
              <a:t>There are many variations of passages of Lorem Ipsum available, but the majority have suffered alteration in some form.</a:t>
            </a:r>
          </a:p>
        </p:txBody>
      </p:sp>
      <p:cxnSp>
        <p:nvCxnSpPr>
          <p:cNvPr id="30" name="Straight Arrow Connector 29">
            <a:extLst>
              <a:ext uri="{FF2B5EF4-FFF2-40B4-BE49-F238E27FC236}">
                <a16:creationId xmlns:a16="http://schemas.microsoft.com/office/drawing/2014/main" id="{44BD3302-E583-4EA9-AEB5-E47D3A156160}"/>
              </a:ext>
            </a:extLst>
          </p:cNvPr>
          <p:cNvCxnSpPr/>
          <p:nvPr/>
        </p:nvCxnSpPr>
        <p:spPr>
          <a:xfrm flipH="1">
            <a:off x="1272209" y="3884724"/>
            <a:ext cx="312751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70135F7B-38C1-4E13-BB84-151745E27789}"/>
              </a:ext>
            </a:extLst>
          </p:cNvPr>
          <p:cNvCxnSpPr/>
          <p:nvPr/>
        </p:nvCxnSpPr>
        <p:spPr>
          <a:xfrm flipV="1">
            <a:off x="2786743" y="2191772"/>
            <a:ext cx="0" cy="337930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3" name="Freeform 105">
            <a:extLst>
              <a:ext uri="{FF2B5EF4-FFF2-40B4-BE49-F238E27FC236}">
                <a16:creationId xmlns:a16="http://schemas.microsoft.com/office/drawing/2014/main" id="{53F160A1-1B13-47AC-AD7B-ED540FE19A42}"/>
              </a:ext>
            </a:extLst>
          </p:cNvPr>
          <p:cNvSpPr>
            <a:spLocks noEditPoints="1"/>
          </p:cNvSpPr>
          <p:nvPr/>
        </p:nvSpPr>
        <p:spPr bwMode="auto">
          <a:xfrm>
            <a:off x="3471503" y="4585285"/>
            <a:ext cx="544471" cy="513845"/>
          </a:xfrm>
          <a:custGeom>
            <a:avLst/>
            <a:gdLst>
              <a:gd name="T0" fmla="*/ 122 w 160"/>
              <a:gd name="T1" fmla="*/ 26 h 151"/>
              <a:gd name="T2" fmla="*/ 125 w 160"/>
              <a:gd name="T3" fmla="*/ 28 h 151"/>
              <a:gd name="T4" fmla="*/ 125 w 160"/>
              <a:gd name="T5" fmla="*/ 32 h 151"/>
              <a:gd name="T6" fmla="*/ 122 w 160"/>
              <a:gd name="T7" fmla="*/ 35 h 151"/>
              <a:gd name="T8" fmla="*/ 118 w 160"/>
              <a:gd name="T9" fmla="*/ 35 h 151"/>
              <a:gd name="T10" fmla="*/ 115 w 160"/>
              <a:gd name="T11" fmla="*/ 32 h 151"/>
              <a:gd name="T12" fmla="*/ 115 w 160"/>
              <a:gd name="T13" fmla="*/ 28 h 151"/>
              <a:gd name="T14" fmla="*/ 118 w 160"/>
              <a:gd name="T15" fmla="*/ 26 h 151"/>
              <a:gd name="T16" fmla="*/ 120 w 160"/>
              <a:gd name="T17" fmla="*/ 25 h 151"/>
              <a:gd name="T18" fmla="*/ 95 w 160"/>
              <a:gd name="T19" fmla="*/ 0 h 151"/>
              <a:gd name="T20" fmla="*/ 92 w 160"/>
              <a:gd name="T21" fmla="*/ 1 h 151"/>
              <a:gd name="T22" fmla="*/ 90 w 160"/>
              <a:gd name="T23" fmla="*/ 3 h 151"/>
              <a:gd name="T24" fmla="*/ 90 w 160"/>
              <a:gd name="T25" fmla="*/ 52 h 151"/>
              <a:gd name="T26" fmla="*/ 130 w 160"/>
              <a:gd name="T27" fmla="*/ 55 h 151"/>
              <a:gd name="T28" fmla="*/ 144 w 160"/>
              <a:gd name="T29" fmla="*/ 55 h 151"/>
              <a:gd name="T30" fmla="*/ 151 w 160"/>
              <a:gd name="T31" fmla="*/ 52 h 151"/>
              <a:gd name="T32" fmla="*/ 156 w 160"/>
              <a:gd name="T33" fmla="*/ 46 h 151"/>
              <a:gd name="T34" fmla="*/ 159 w 160"/>
              <a:gd name="T35" fmla="*/ 39 h 151"/>
              <a:gd name="T36" fmla="*/ 160 w 160"/>
              <a:gd name="T37" fmla="*/ 25 h 151"/>
              <a:gd name="T38" fmla="*/ 158 w 160"/>
              <a:gd name="T39" fmla="*/ 22 h 151"/>
              <a:gd name="T40" fmla="*/ 155 w 160"/>
              <a:gd name="T41" fmla="*/ 20 h 151"/>
              <a:gd name="T42" fmla="*/ 133 w 160"/>
              <a:gd name="T43" fmla="*/ 16 h 151"/>
              <a:gd name="T44" fmla="*/ 129 w 160"/>
              <a:gd name="T45" fmla="*/ 12 h 151"/>
              <a:gd name="T46" fmla="*/ 124 w 160"/>
              <a:gd name="T47" fmla="*/ 10 h 151"/>
              <a:gd name="T48" fmla="*/ 99 w 160"/>
              <a:gd name="T49" fmla="*/ 1 h 151"/>
              <a:gd name="T50" fmla="*/ 96 w 160"/>
              <a:gd name="T51" fmla="*/ 0 h 151"/>
              <a:gd name="T52" fmla="*/ 95 w 160"/>
              <a:gd name="T53" fmla="*/ 0 h 151"/>
              <a:gd name="T54" fmla="*/ 5 w 160"/>
              <a:gd name="T55" fmla="*/ 41 h 151"/>
              <a:gd name="T56" fmla="*/ 2 w 160"/>
              <a:gd name="T57" fmla="*/ 44 h 151"/>
              <a:gd name="T58" fmla="*/ 0 w 160"/>
              <a:gd name="T59" fmla="*/ 47 h 151"/>
              <a:gd name="T60" fmla="*/ 0 w 160"/>
              <a:gd name="T61" fmla="*/ 50 h 151"/>
              <a:gd name="T62" fmla="*/ 1 w 160"/>
              <a:gd name="T63" fmla="*/ 60 h 151"/>
              <a:gd name="T64" fmla="*/ 5 w 160"/>
              <a:gd name="T65" fmla="*/ 68 h 151"/>
              <a:gd name="T66" fmla="*/ 12 w 160"/>
              <a:gd name="T67" fmla="*/ 74 h 151"/>
              <a:gd name="T68" fmla="*/ 20 w 160"/>
              <a:gd name="T69" fmla="*/ 78 h 151"/>
              <a:gd name="T70" fmla="*/ 20 w 160"/>
              <a:gd name="T71" fmla="*/ 147 h 151"/>
              <a:gd name="T72" fmla="*/ 23 w 160"/>
              <a:gd name="T73" fmla="*/ 150 h 151"/>
              <a:gd name="T74" fmla="*/ 45 w 160"/>
              <a:gd name="T75" fmla="*/ 151 h 151"/>
              <a:gd name="T76" fmla="*/ 48 w 160"/>
              <a:gd name="T77" fmla="*/ 149 h 151"/>
              <a:gd name="T78" fmla="*/ 50 w 160"/>
              <a:gd name="T79" fmla="*/ 145 h 151"/>
              <a:gd name="T80" fmla="*/ 100 w 160"/>
              <a:gd name="T81" fmla="*/ 110 h 151"/>
              <a:gd name="T82" fmla="*/ 100 w 160"/>
              <a:gd name="T83" fmla="*/ 147 h 151"/>
              <a:gd name="T84" fmla="*/ 103 w 160"/>
              <a:gd name="T85" fmla="*/ 150 h 151"/>
              <a:gd name="T86" fmla="*/ 125 w 160"/>
              <a:gd name="T87" fmla="*/ 151 h 151"/>
              <a:gd name="T88" fmla="*/ 129 w 160"/>
              <a:gd name="T89" fmla="*/ 149 h 151"/>
              <a:gd name="T90" fmla="*/ 130 w 160"/>
              <a:gd name="T91" fmla="*/ 145 h 151"/>
              <a:gd name="T92" fmla="*/ 83 w 160"/>
              <a:gd name="T93" fmla="*/ 60 h 151"/>
              <a:gd name="T94" fmla="*/ 28 w 160"/>
              <a:gd name="T95" fmla="*/ 60 h 151"/>
              <a:gd name="T96" fmla="*/ 24 w 160"/>
              <a:gd name="T97" fmla="*/ 58 h 151"/>
              <a:gd name="T98" fmla="*/ 22 w 160"/>
              <a:gd name="T99" fmla="*/ 56 h 151"/>
              <a:gd name="T100" fmla="*/ 20 w 160"/>
              <a:gd name="T101" fmla="*/ 52 h 151"/>
              <a:gd name="T102" fmla="*/ 20 w 160"/>
              <a:gd name="T103" fmla="*/ 48 h 151"/>
              <a:gd name="T104" fmla="*/ 18 w 160"/>
              <a:gd name="T105" fmla="*/ 44 h 151"/>
              <a:gd name="T106" fmla="*/ 15 w 160"/>
              <a:gd name="T107" fmla="*/ 42 h 151"/>
              <a:gd name="T108" fmla="*/ 11 w 160"/>
              <a:gd name="T109" fmla="*/ 40 h 151"/>
              <a:gd name="T110" fmla="*/ 7 w 160"/>
              <a:gd name="T111" fmla="*/ 4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 h="151">
                <a:moveTo>
                  <a:pt x="120" y="25"/>
                </a:moveTo>
                <a:lnTo>
                  <a:pt x="122" y="26"/>
                </a:lnTo>
                <a:lnTo>
                  <a:pt x="124" y="27"/>
                </a:lnTo>
                <a:lnTo>
                  <a:pt x="125" y="28"/>
                </a:lnTo>
                <a:lnTo>
                  <a:pt x="125" y="30"/>
                </a:lnTo>
                <a:lnTo>
                  <a:pt x="125" y="32"/>
                </a:lnTo>
                <a:lnTo>
                  <a:pt x="124" y="34"/>
                </a:lnTo>
                <a:lnTo>
                  <a:pt x="122" y="35"/>
                </a:lnTo>
                <a:lnTo>
                  <a:pt x="120" y="35"/>
                </a:lnTo>
                <a:lnTo>
                  <a:pt x="118" y="35"/>
                </a:lnTo>
                <a:lnTo>
                  <a:pt x="116" y="34"/>
                </a:lnTo>
                <a:lnTo>
                  <a:pt x="115" y="32"/>
                </a:lnTo>
                <a:lnTo>
                  <a:pt x="115" y="30"/>
                </a:lnTo>
                <a:lnTo>
                  <a:pt x="115" y="28"/>
                </a:lnTo>
                <a:lnTo>
                  <a:pt x="116" y="27"/>
                </a:lnTo>
                <a:lnTo>
                  <a:pt x="118" y="26"/>
                </a:lnTo>
                <a:lnTo>
                  <a:pt x="120" y="25"/>
                </a:lnTo>
                <a:lnTo>
                  <a:pt x="120" y="25"/>
                </a:lnTo>
                <a:lnTo>
                  <a:pt x="120" y="25"/>
                </a:lnTo>
                <a:close/>
                <a:moveTo>
                  <a:pt x="95" y="0"/>
                </a:moveTo>
                <a:lnTo>
                  <a:pt x="93" y="0"/>
                </a:lnTo>
                <a:lnTo>
                  <a:pt x="92" y="1"/>
                </a:lnTo>
                <a:lnTo>
                  <a:pt x="91" y="2"/>
                </a:lnTo>
                <a:lnTo>
                  <a:pt x="90" y="3"/>
                </a:lnTo>
                <a:lnTo>
                  <a:pt x="90" y="5"/>
                </a:lnTo>
                <a:lnTo>
                  <a:pt x="90" y="52"/>
                </a:lnTo>
                <a:lnTo>
                  <a:pt x="130" y="66"/>
                </a:lnTo>
                <a:lnTo>
                  <a:pt x="130" y="55"/>
                </a:lnTo>
                <a:lnTo>
                  <a:pt x="140" y="55"/>
                </a:lnTo>
                <a:lnTo>
                  <a:pt x="144" y="55"/>
                </a:lnTo>
                <a:lnTo>
                  <a:pt x="148" y="53"/>
                </a:lnTo>
                <a:lnTo>
                  <a:pt x="151" y="52"/>
                </a:lnTo>
                <a:lnTo>
                  <a:pt x="154" y="49"/>
                </a:lnTo>
                <a:lnTo>
                  <a:pt x="156" y="46"/>
                </a:lnTo>
                <a:lnTo>
                  <a:pt x="158" y="43"/>
                </a:lnTo>
                <a:lnTo>
                  <a:pt x="159" y="39"/>
                </a:lnTo>
                <a:lnTo>
                  <a:pt x="160" y="35"/>
                </a:lnTo>
                <a:lnTo>
                  <a:pt x="160" y="25"/>
                </a:lnTo>
                <a:lnTo>
                  <a:pt x="159" y="23"/>
                </a:lnTo>
                <a:lnTo>
                  <a:pt x="158" y="22"/>
                </a:lnTo>
                <a:lnTo>
                  <a:pt x="157" y="21"/>
                </a:lnTo>
                <a:lnTo>
                  <a:pt x="155" y="20"/>
                </a:lnTo>
                <a:lnTo>
                  <a:pt x="135" y="20"/>
                </a:lnTo>
                <a:lnTo>
                  <a:pt x="133" y="16"/>
                </a:lnTo>
                <a:lnTo>
                  <a:pt x="131" y="13"/>
                </a:lnTo>
                <a:lnTo>
                  <a:pt x="129" y="12"/>
                </a:lnTo>
                <a:lnTo>
                  <a:pt x="127" y="11"/>
                </a:lnTo>
                <a:lnTo>
                  <a:pt x="124" y="10"/>
                </a:lnTo>
                <a:lnTo>
                  <a:pt x="107" y="10"/>
                </a:lnTo>
                <a:lnTo>
                  <a:pt x="99" y="1"/>
                </a:lnTo>
                <a:lnTo>
                  <a:pt x="97" y="0"/>
                </a:lnTo>
                <a:lnTo>
                  <a:pt x="96" y="0"/>
                </a:lnTo>
                <a:lnTo>
                  <a:pt x="95" y="0"/>
                </a:lnTo>
                <a:lnTo>
                  <a:pt x="95" y="0"/>
                </a:lnTo>
                <a:close/>
                <a:moveTo>
                  <a:pt x="7" y="40"/>
                </a:moveTo>
                <a:lnTo>
                  <a:pt x="5" y="41"/>
                </a:lnTo>
                <a:lnTo>
                  <a:pt x="4" y="42"/>
                </a:lnTo>
                <a:lnTo>
                  <a:pt x="2" y="44"/>
                </a:lnTo>
                <a:lnTo>
                  <a:pt x="1" y="45"/>
                </a:lnTo>
                <a:lnTo>
                  <a:pt x="0" y="47"/>
                </a:lnTo>
                <a:lnTo>
                  <a:pt x="0" y="49"/>
                </a:lnTo>
                <a:lnTo>
                  <a:pt x="0" y="50"/>
                </a:lnTo>
                <a:lnTo>
                  <a:pt x="0" y="55"/>
                </a:lnTo>
                <a:lnTo>
                  <a:pt x="1" y="60"/>
                </a:lnTo>
                <a:lnTo>
                  <a:pt x="3" y="64"/>
                </a:lnTo>
                <a:lnTo>
                  <a:pt x="5" y="68"/>
                </a:lnTo>
                <a:lnTo>
                  <a:pt x="9" y="71"/>
                </a:lnTo>
                <a:lnTo>
                  <a:pt x="12" y="74"/>
                </a:lnTo>
                <a:lnTo>
                  <a:pt x="16" y="76"/>
                </a:lnTo>
                <a:lnTo>
                  <a:pt x="20" y="78"/>
                </a:lnTo>
                <a:lnTo>
                  <a:pt x="20" y="145"/>
                </a:lnTo>
                <a:lnTo>
                  <a:pt x="20" y="147"/>
                </a:lnTo>
                <a:lnTo>
                  <a:pt x="21" y="149"/>
                </a:lnTo>
                <a:lnTo>
                  <a:pt x="23" y="150"/>
                </a:lnTo>
                <a:lnTo>
                  <a:pt x="25" y="151"/>
                </a:lnTo>
                <a:lnTo>
                  <a:pt x="45" y="151"/>
                </a:lnTo>
                <a:lnTo>
                  <a:pt x="47" y="150"/>
                </a:lnTo>
                <a:lnTo>
                  <a:pt x="48" y="149"/>
                </a:lnTo>
                <a:lnTo>
                  <a:pt x="49" y="147"/>
                </a:lnTo>
                <a:lnTo>
                  <a:pt x="50" y="145"/>
                </a:lnTo>
                <a:lnTo>
                  <a:pt x="50" y="110"/>
                </a:lnTo>
                <a:lnTo>
                  <a:pt x="100" y="110"/>
                </a:lnTo>
                <a:lnTo>
                  <a:pt x="100" y="145"/>
                </a:lnTo>
                <a:lnTo>
                  <a:pt x="100" y="147"/>
                </a:lnTo>
                <a:lnTo>
                  <a:pt x="102" y="149"/>
                </a:lnTo>
                <a:lnTo>
                  <a:pt x="103" y="150"/>
                </a:lnTo>
                <a:lnTo>
                  <a:pt x="105" y="151"/>
                </a:lnTo>
                <a:lnTo>
                  <a:pt x="125" y="151"/>
                </a:lnTo>
                <a:lnTo>
                  <a:pt x="127" y="150"/>
                </a:lnTo>
                <a:lnTo>
                  <a:pt x="129" y="149"/>
                </a:lnTo>
                <a:lnTo>
                  <a:pt x="130" y="147"/>
                </a:lnTo>
                <a:lnTo>
                  <a:pt x="130" y="145"/>
                </a:lnTo>
                <a:lnTo>
                  <a:pt x="130" y="77"/>
                </a:lnTo>
                <a:lnTo>
                  <a:pt x="83" y="60"/>
                </a:lnTo>
                <a:lnTo>
                  <a:pt x="30" y="60"/>
                </a:lnTo>
                <a:lnTo>
                  <a:pt x="28" y="60"/>
                </a:lnTo>
                <a:lnTo>
                  <a:pt x="26" y="59"/>
                </a:lnTo>
                <a:lnTo>
                  <a:pt x="24" y="58"/>
                </a:lnTo>
                <a:lnTo>
                  <a:pt x="23" y="57"/>
                </a:lnTo>
                <a:lnTo>
                  <a:pt x="22" y="56"/>
                </a:lnTo>
                <a:lnTo>
                  <a:pt x="21" y="54"/>
                </a:lnTo>
                <a:lnTo>
                  <a:pt x="20" y="52"/>
                </a:lnTo>
                <a:lnTo>
                  <a:pt x="20" y="50"/>
                </a:lnTo>
                <a:lnTo>
                  <a:pt x="20" y="48"/>
                </a:lnTo>
                <a:lnTo>
                  <a:pt x="19" y="46"/>
                </a:lnTo>
                <a:lnTo>
                  <a:pt x="18" y="44"/>
                </a:lnTo>
                <a:lnTo>
                  <a:pt x="17" y="43"/>
                </a:lnTo>
                <a:lnTo>
                  <a:pt x="15" y="42"/>
                </a:lnTo>
                <a:lnTo>
                  <a:pt x="13" y="41"/>
                </a:lnTo>
                <a:lnTo>
                  <a:pt x="11" y="40"/>
                </a:lnTo>
                <a:lnTo>
                  <a:pt x="7" y="40"/>
                </a:lnTo>
                <a:lnTo>
                  <a:pt x="7" y="4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34" name="Freeform 102">
            <a:extLst>
              <a:ext uri="{FF2B5EF4-FFF2-40B4-BE49-F238E27FC236}">
                <a16:creationId xmlns:a16="http://schemas.microsoft.com/office/drawing/2014/main" id="{165A0C11-1738-42CD-A72F-7F018158A377}"/>
              </a:ext>
            </a:extLst>
          </p:cNvPr>
          <p:cNvSpPr>
            <a:spLocks/>
          </p:cNvSpPr>
          <p:nvPr/>
        </p:nvSpPr>
        <p:spPr bwMode="auto">
          <a:xfrm>
            <a:off x="1679156" y="2673154"/>
            <a:ext cx="498070" cy="494974"/>
          </a:xfrm>
          <a:custGeom>
            <a:avLst/>
            <a:gdLst>
              <a:gd name="T0" fmla="*/ 159 w 161"/>
              <a:gd name="T1" fmla="*/ 56 h 160"/>
              <a:gd name="T2" fmla="*/ 153 w 161"/>
              <a:gd name="T3" fmla="*/ 52 h 160"/>
              <a:gd name="T4" fmla="*/ 102 w 161"/>
              <a:gd name="T5" fmla="*/ 52 h 160"/>
              <a:gd name="T6" fmla="*/ 86 w 161"/>
              <a:gd name="T7" fmla="*/ 5 h 160"/>
              <a:gd name="T8" fmla="*/ 80 w 161"/>
              <a:gd name="T9" fmla="*/ 0 h 160"/>
              <a:gd name="T10" fmla="*/ 73 w 161"/>
              <a:gd name="T11" fmla="*/ 5 h 160"/>
              <a:gd name="T12" fmla="*/ 59 w 161"/>
              <a:gd name="T13" fmla="*/ 52 h 160"/>
              <a:gd name="T14" fmla="*/ 8 w 161"/>
              <a:gd name="T15" fmla="*/ 52 h 160"/>
              <a:gd name="T16" fmla="*/ 1 w 161"/>
              <a:gd name="T17" fmla="*/ 56 h 160"/>
              <a:gd name="T18" fmla="*/ 3 w 161"/>
              <a:gd name="T19" fmla="*/ 64 h 160"/>
              <a:gd name="T20" fmla="*/ 44 w 161"/>
              <a:gd name="T21" fmla="*/ 98 h 160"/>
              <a:gd name="T22" fmla="*/ 28 w 161"/>
              <a:gd name="T23" fmla="*/ 151 h 160"/>
              <a:gd name="T24" fmla="*/ 32 w 161"/>
              <a:gd name="T25" fmla="*/ 159 h 160"/>
              <a:gd name="T26" fmla="*/ 35 w 161"/>
              <a:gd name="T27" fmla="*/ 160 h 160"/>
              <a:gd name="T28" fmla="*/ 40 w 161"/>
              <a:gd name="T29" fmla="*/ 159 h 160"/>
              <a:gd name="T30" fmla="*/ 80 w 161"/>
              <a:gd name="T31" fmla="*/ 128 h 160"/>
              <a:gd name="T32" fmla="*/ 121 w 161"/>
              <a:gd name="T33" fmla="*/ 159 h 160"/>
              <a:gd name="T34" fmla="*/ 129 w 161"/>
              <a:gd name="T35" fmla="*/ 159 h 160"/>
              <a:gd name="T36" fmla="*/ 131 w 161"/>
              <a:gd name="T37" fmla="*/ 151 h 160"/>
              <a:gd name="T38" fmla="*/ 115 w 161"/>
              <a:gd name="T39" fmla="*/ 96 h 160"/>
              <a:gd name="T40" fmla="*/ 158 w 161"/>
              <a:gd name="T41" fmla="*/ 64 h 160"/>
              <a:gd name="T42" fmla="*/ 159 w 161"/>
              <a:gd name="T43" fmla="*/ 5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1" h="160">
                <a:moveTo>
                  <a:pt x="159" y="56"/>
                </a:moveTo>
                <a:cubicBezTo>
                  <a:pt x="158" y="53"/>
                  <a:pt x="156" y="52"/>
                  <a:pt x="153" y="52"/>
                </a:cubicBezTo>
                <a:cubicBezTo>
                  <a:pt x="102" y="52"/>
                  <a:pt x="102" y="52"/>
                  <a:pt x="102" y="52"/>
                </a:cubicBezTo>
                <a:cubicBezTo>
                  <a:pt x="86" y="5"/>
                  <a:pt x="86" y="5"/>
                  <a:pt x="86" y="5"/>
                </a:cubicBezTo>
                <a:cubicBezTo>
                  <a:pt x="86" y="2"/>
                  <a:pt x="83" y="0"/>
                  <a:pt x="80" y="0"/>
                </a:cubicBezTo>
                <a:cubicBezTo>
                  <a:pt x="76" y="0"/>
                  <a:pt x="75" y="2"/>
                  <a:pt x="73" y="5"/>
                </a:cubicBezTo>
                <a:cubicBezTo>
                  <a:pt x="59" y="52"/>
                  <a:pt x="59" y="52"/>
                  <a:pt x="59" y="52"/>
                </a:cubicBezTo>
                <a:cubicBezTo>
                  <a:pt x="8" y="52"/>
                  <a:pt x="8" y="52"/>
                  <a:pt x="8" y="52"/>
                </a:cubicBezTo>
                <a:cubicBezTo>
                  <a:pt x="4" y="52"/>
                  <a:pt x="1" y="53"/>
                  <a:pt x="1" y="56"/>
                </a:cubicBezTo>
                <a:cubicBezTo>
                  <a:pt x="0" y="60"/>
                  <a:pt x="0" y="63"/>
                  <a:pt x="3" y="64"/>
                </a:cubicBezTo>
                <a:cubicBezTo>
                  <a:pt x="44" y="98"/>
                  <a:pt x="44" y="98"/>
                  <a:pt x="44" y="98"/>
                </a:cubicBezTo>
                <a:cubicBezTo>
                  <a:pt x="28" y="151"/>
                  <a:pt x="28" y="151"/>
                  <a:pt x="28" y="151"/>
                </a:cubicBezTo>
                <a:cubicBezTo>
                  <a:pt x="28" y="154"/>
                  <a:pt x="28" y="157"/>
                  <a:pt x="32" y="159"/>
                </a:cubicBezTo>
                <a:cubicBezTo>
                  <a:pt x="33" y="160"/>
                  <a:pt x="35" y="160"/>
                  <a:pt x="35" y="160"/>
                </a:cubicBezTo>
                <a:cubicBezTo>
                  <a:pt x="36" y="160"/>
                  <a:pt x="38" y="160"/>
                  <a:pt x="40" y="159"/>
                </a:cubicBezTo>
                <a:cubicBezTo>
                  <a:pt x="80" y="128"/>
                  <a:pt x="80" y="128"/>
                  <a:pt x="80" y="128"/>
                </a:cubicBezTo>
                <a:cubicBezTo>
                  <a:pt x="121" y="159"/>
                  <a:pt x="121" y="159"/>
                  <a:pt x="121" y="159"/>
                </a:cubicBezTo>
                <a:cubicBezTo>
                  <a:pt x="123" y="160"/>
                  <a:pt x="126" y="160"/>
                  <a:pt x="129" y="159"/>
                </a:cubicBezTo>
                <a:cubicBezTo>
                  <a:pt x="131" y="157"/>
                  <a:pt x="132" y="154"/>
                  <a:pt x="131" y="151"/>
                </a:cubicBezTo>
                <a:cubicBezTo>
                  <a:pt x="115" y="96"/>
                  <a:pt x="115" y="96"/>
                  <a:pt x="115" y="96"/>
                </a:cubicBezTo>
                <a:cubicBezTo>
                  <a:pt x="158" y="64"/>
                  <a:pt x="158" y="64"/>
                  <a:pt x="158" y="64"/>
                </a:cubicBezTo>
                <a:cubicBezTo>
                  <a:pt x="159" y="63"/>
                  <a:pt x="161" y="60"/>
                  <a:pt x="159" y="56"/>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37" name="Freeform 87">
            <a:extLst>
              <a:ext uri="{FF2B5EF4-FFF2-40B4-BE49-F238E27FC236}">
                <a16:creationId xmlns:a16="http://schemas.microsoft.com/office/drawing/2014/main" id="{17629C02-F62F-46DD-9A47-B5E3528A8FB8}"/>
              </a:ext>
            </a:extLst>
          </p:cNvPr>
          <p:cNvSpPr>
            <a:spLocks noEditPoints="1"/>
          </p:cNvSpPr>
          <p:nvPr/>
        </p:nvSpPr>
        <p:spPr bwMode="auto">
          <a:xfrm>
            <a:off x="1662142" y="4611734"/>
            <a:ext cx="532098" cy="460946"/>
          </a:xfrm>
          <a:custGeom>
            <a:avLst/>
            <a:gdLst>
              <a:gd name="T0" fmla="*/ 86 w 172"/>
              <a:gd name="T1" fmla="*/ 36 h 149"/>
              <a:gd name="T2" fmla="*/ 81 w 172"/>
              <a:gd name="T3" fmla="*/ 41 h 149"/>
              <a:gd name="T4" fmla="*/ 81 w 172"/>
              <a:gd name="T5" fmla="*/ 78 h 149"/>
              <a:gd name="T6" fmla="*/ 86 w 172"/>
              <a:gd name="T7" fmla="*/ 83 h 149"/>
              <a:gd name="T8" fmla="*/ 91 w 172"/>
              <a:gd name="T9" fmla="*/ 78 h 149"/>
              <a:gd name="T10" fmla="*/ 91 w 172"/>
              <a:gd name="T11" fmla="*/ 41 h 149"/>
              <a:gd name="T12" fmla="*/ 86 w 172"/>
              <a:gd name="T13" fmla="*/ 36 h 149"/>
              <a:gd name="T14" fmla="*/ 163 w 172"/>
              <a:gd name="T15" fmla="*/ 114 h 149"/>
              <a:gd name="T16" fmla="*/ 107 w 172"/>
              <a:gd name="T17" fmla="*/ 12 h 149"/>
              <a:gd name="T18" fmla="*/ 86 w 172"/>
              <a:gd name="T19" fmla="*/ 0 h 149"/>
              <a:gd name="T20" fmla="*/ 66 w 172"/>
              <a:gd name="T21" fmla="*/ 12 h 149"/>
              <a:gd name="T22" fmla="*/ 9 w 172"/>
              <a:gd name="T23" fmla="*/ 114 h 149"/>
              <a:gd name="T24" fmla="*/ 30 w 172"/>
              <a:gd name="T25" fmla="*/ 149 h 149"/>
              <a:gd name="T26" fmla="*/ 143 w 172"/>
              <a:gd name="T27" fmla="*/ 149 h 149"/>
              <a:gd name="T28" fmla="*/ 163 w 172"/>
              <a:gd name="T29" fmla="*/ 114 h 149"/>
              <a:gd name="T30" fmla="*/ 86 w 172"/>
              <a:gd name="T31" fmla="*/ 130 h 149"/>
              <a:gd name="T32" fmla="*/ 73 w 172"/>
              <a:gd name="T33" fmla="*/ 121 h 149"/>
              <a:gd name="T34" fmla="*/ 76 w 172"/>
              <a:gd name="T35" fmla="*/ 106 h 149"/>
              <a:gd name="T36" fmla="*/ 86 w 172"/>
              <a:gd name="T37" fmla="*/ 102 h 149"/>
              <a:gd name="T38" fmla="*/ 91 w 172"/>
              <a:gd name="T39" fmla="*/ 103 h 149"/>
              <a:gd name="T40" fmla="*/ 100 w 172"/>
              <a:gd name="T41" fmla="*/ 116 h 149"/>
              <a:gd name="T42" fmla="*/ 86 w 172"/>
              <a:gd name="T43" fmla="*/ 130 h 149"/>
              <a:gd name="T44" fmla="*/ 100 w 172"/>
              <a:gd name="T45" fmla="*/ 78 h 149"/>
              <a:gd name="T46" fmla="*/ 86 w 172"/>
              <a:gd name="T47" fmla="*/ 92 h 149"/>
              <a:gd name="T48" fmla="*/ 72 w 172"/>
              <a:gd name="T49" fmla="*/ 78 h 149"/>
              <a:gd name="T50" fmla="*/ 72 w 172"/>
              <a:gd name="T51" fmla="*/ 41 h 149"/>
              <a:gd name="T52" fmla="*/ 86 w 172"/>
              <a:gd name="T53" fmla="*/ 27 h 149"/>
              <a:gd name="T54" fmla="*/ 100 w 172"/>
              <a:gd name="T55" fmla="*/ 41 h 149"/>
              <a:gd name="T56" fmla="*/ 100 w 172"/>
              <a:gd name="T57" fmla="*/ 78 h 149"/>
              <a:gd name="T58" fmla="*/ 86 w 172"/>
              <a:gd name="T59" fmla="*/ 111 h 149"/>
              <a:gd name="T60" fmla="*/ 81 w 172"/>
              <a:gd name="T61" fmla="*/ 116 h 149"/>
              <a:gd name="T62" fmla="*/ 86 w 172"/>
              <a:gd name="T63" fmla="*/ 120 h 149"/>
              <a:gd name="T64" fmla="*/ 91 w 172"/>
              <a:gd name="T65" fmla="*/ 116 h 149"/>
              <a:gd name="T66" fmla="*/ 86 w 172"/>
              <a:gd name="T67" fmla="*/ 111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2" h="149">
                <a:moveTo>
                  <a:pt x="86" y="36"/>
                </a:moveTo>
                <a:cubicBezTo>
                  <a:pt x="83" y="36"/>
                  <a:pt x="81" y="38"/>
                  <a:pt x="81" y="41"/>
                </a:cubicBezTo>
                <a:cubicBezTo>
                  <a:pt x="81" y="78"/>
                  <a:pt x="81" y="78"/>
                  <a:pt x="81" y="78"/>
                </a:cubicBezTo>
                <a:cubicBezTo>
                  <a:pt x="81" y="81"/>
                  <a:pt x="83" y="83"/>
                  <a:pt x="86" y="83"/>
                </a:cubicBezTo>
                <a:cubicBezTo>
                  <a:pt x="88" y="83"/>
                  <a:pt x="91" y="81"/>
                  <a:pt x="91" y="78"/>
                </a:cubicBezTo>
                <a:cubicBezTo>
                  <a:pt x="91" y="41"/>
                  <a:pt x="91" y="41"/>
                  <a:pt x="91" y="41"/>
                </a:cubicBezTo>
                <a:cubicBezTo>
                  <a:pt x="91" y="38"/>
                  <a:pt x="88" y="36"/>
                  <a:pt x="86" y="36"/>
                </a:cubicBezTo>
                <a:close/>
                <a:moveTo>
                  <a:pt x="163" y="114"/>
                </a:moveTo>
                <a:cubicBezTo>
                  <a:pt x="107" y="12"/>
                  <a:pt x="107" y="12"/>
                  <a:pt x="107" y="12"/>
                </a:cubicBezTo>
                <a:cubicBezTo>
                  <a:pt x="102" y="4"/>
                  <a:pt x="94" y="0"/>
                  <a:pt x="86" y="0"/>
                </a:cubicBezTo>
                <a:cubicBezTo>
                  <a:pt x="78" y="0"/>
                  <a:pt x="70" y="4"/>
                  <a:pt x="66" y="12"/>
                </a:cubicBezTo>
                <a:cubicBezTo>
                  <a:pt x="9" y="114"/>
                  <a:pt x="9" y="114"/>
                  <a:pt x="9" y="114"/>
                </a:cubicBezTo>
                <a:cubicBezTo>
                  <a:pt x="0" y="130"/>
                  <a:pt x="12" y="149"/>
                  <a:pt x="30" y="149"/>
                </a:cubicBezTo>
                <a:cubicBezTo>
                  <a:pt x="143" y="149"/>
                  <a:pt x="143" y="149"/>
                  <a:pt x="143" y="149"/>
                </a:cubicBezTo>
                <a:cubicBezTo>
                  <a:pt x="160" y="149"/>
                  <a:pt x="172" y="130"/>
                  <a:pt x="163" y="114"/>
                </a:cubicBezTo>
                <a:close/>
                <a:moveTo>
                  <a:pt x="86" y="130"/>
                </a:moveTo>
                <a:cubicBezTo>
                  <a:pt x="80" y="130"/>
                  <a:pt x="75" y="127"/>
                  <a:pt x="73" y="121"/>
                </a:cubicBezTo>
                <a:cubicBezTo>
                  <a:pt x="71" y="116"/>
                  <a:pt x="72" y="110"/>
                  <a:pt x="76" y="106"/>
                </a:cubicBezTo>
                <a:cubicBezTo>
                  <a:pt x="79" y="103"/>
                  <a:pt x="82" y="102"/>
                  <a:pt x="86" y="102"/>
                </a:cubicBezTo>
                <a:cubicBezTo>
                  <a:pt x="88" y="102"/>
                  <a:pt x="90" y="102"/>
                  <a:pt x="91" y="103"/>
                </a:cubicBezTo>
                <a:cubicBezTo>
                  <a:pt x="97" y="105"/>
                  <a:pt x="100" y="110"/>
                  <a:pt x="100" y="116"/>
                </a:cubicBezTo>
                <a:cubicBezTo>
                  <a:pt x="100" y="124"/>
                  <a:pt x="94" y="130"/>
                  <a:pt x="86" y="130"/>
                </a:cubicBezTo>
                <a:close/>
                <a:moveTo>
                  <a:pt x="100" y="78"/>
                </a:moveTo>
                <a:cubicBezTo>
                  <a:pt x="100" y="86"/>
                  <a:pt x="94" y="92"/>
                  <a:pt x="86" y="92"/>
                </a:cubicBezTo>
                <a:cubicBezTo>
                  <a:pt x="78" y="92"/>
                  <a:pt x="72" y="86"/>
                  <a:pt x="72" y="78"/>
                </a:cubicBezTo>
                <a:cubicBezTo>
                  <a:pt x="72" y="41"/>
                  <a:pt x="72" y="41"/>
                  <a:pt x="72" y="41"/>
                </a:cubicBezTo>
                <a:cubicBezTo>
                  <a:pt x="72" y="33"/>
                  <a:pt x="78" y="27"/>
                  <a:pt x="86" y="27"/>
                </a:cubicBezTo>
                <a:cubicBezTo>
                  <a:pt x="94" y="27"/>
                  <a:pt x="100" y="33"/>
                  <a:pt x="100" y="41"/>
                </a:cubicBezTo>
                <a:lnTo>
                  <a:pt x="100" y="78"/>
                </a:lnTo>
                <a:close/>
                <a:moveTo>
                  <a:pt x="86" y="111"/>
                </a:moveTo>
                <a:cubicBezTo>
                  <a:pt x="83" y="111"/>
                  <a:pt x="81" y="113"/>
                  <a:pt x="81" y="116"/>
                </a:cubicBezTo>
                <a:cubicBezTo>
                  <a:pt x="81" y="118"/>
                  <a:pt x="83" y="120"/>
                  <a:pt x="86" y="120"/>
                </a:cubicBezTo>
                <a:cubicBezTo>
                  <a:pt x="88" y="120"/>
                  <a:pt x="91" y="118"/>
                  <a:pt x="91" y="116"/>
                </a:cubicBezTo>
                <a:cubicBezTo>
                  <a:pt x="91" y="113"/>
                  <a:pt x="88" y="111"/>
                  <a:pt x="86" y="11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41" name="Freeform 5">
            <a:extLst>
              <a:ext uri="{FF2B5EF4-FFF2-40B4-BE49-F238E27FC236}">
                <a16:creationId xmlns:a16="http://schemas.microsoft.com/office/drawing/2014/main" id="{F17B1395-AABD-4A35-B291-D737D5F7A887}"/>
              </a:ext>
            </a:extLst>
          </p:cNvPr>
          <p:cNvSpPr>
            <a:spLocks/>
          </p:cNvSpPr>
          <p:nvPr/>
        </p:nvSpPr>
        <p:spPr bwMode="auto">
          <a:xfrm>
            <a:off x="3419888" y="2698391"/>
            <a:ext cx="647700" cy="444500"/>
          </a:xfrm>
          <a:custGeom>
            <a:avLst/>
            <a:gdLst>
              <a:gd name="T0" fmla="*/ 1508 w 1522"/>
              <a:gd name="T1" fmla="*/ 321 h 1042"/>
              <a:gd name="T2" fmla="*/ 1370 w 1522"/>
              <a:gd name="T3" fmla="*/ 354 h 1042"/>
              <a:gd name="T4" fmla="*/ 1238 w 1522"/>
              <a:gd name="T5" fmla="*/ 414 h 1042"/>
              <a:gd name="T6" fmla="*/ 1112 w 1522"/>
              <a:gd name="T7" fmla="*/ 633 h 1042"/>
              <a:gd name="T8" fmla="*/ 1034 w 1522"/>
              <a:gd name="T9" fmla="*/ 697 h 1042"/>
              <a:gd name="T10" fmla="*/ 1009 w 1522"/>
              <a:gd name="T11" fmla="*/ 840 h 1042"/>
              <a:gd name="T12" fmla="*/ 1071 w 1522"/>
              <a:gd name="T13" fmla="*/ 979 h 1042"/>
              <a:gd name="T14" fmla="*/ 1101 w 1522"/>
              <a:gd name="T15" fmla="*/ 1030 h 1042"/>
              <a:gd name="T16" fmla="*/ 1031 w 1522"/>
              <a:gd name="T17" fmla="*/ 1038 h 1042"/>
              <a:gd name="T18" fmla="*/ 940 w 1522"/>
              <a:gd name="T19" fmla="*/ 832 h 1042"/>
              <a:gd name="T20" fmla="*/ 909 w 1522"/>
              <a:gd name="T21" fmla="*/ 890 h 1042"/>
              <a:gd name="T22" fmla="*/ 959 w 1522"/>
              <a:gd name="T23" fmla="*/ 1001 h 1042"/>
              <a:gd name="T24" fmla="*/ 873 w 1522"/>
              <a:gd name="T25" fmla="*/ 1023 h 1042"/>
              <a:gd name="T26" fmla="*/ 842 w 1522"/>
              <a:gd name="T27" fmla="*/ 949 h 1042"/>
              <a:gd name="T28" fmla="*/ 806 w 1522"/>
              <a:gd name="T29" fmla="*/ 722 h 1042"/>
              <a:gd name="T30" fmla="*/ 730 w 1522"/>
              <a:gd name="T31" fmla="*/ 679 h 1042"/>
              <a:gd name="T32" fmla="*/ 484 w 1522"/>
              <a:gd name="T33" fmla="*/ 720 h 1042"/>
              <a:gd name="T34" fmla="*/ 385 w 1522"/>
              <a:gd name="T35" fmla="*/ 761 h 1042"/>
              <a:gd name="T36" fmla="*/ 339 w 1522"/>
              <a:gd name="T37" fmla="*/ 768 h 1042"/>
              <a:gd name="T38" fmla="*/ 297 w 1522"/>
              <a:gd name="T39" fmla="*/ 766 h 1042"/>
              <a:gd name="T40" fmla="*/ 340 w 1522"/>
              <a:gd name="T41" fmla="*/ 943 h 1042"/>
              <a:gd name="T42" fmla="*/ 415 w 1522"/>
              <a:gd name="T43" fmla="*/ 999 h 1042"/>
              <a:gd name="T44" fmla="*/ 411 w 1522"/>
              <a:gd name="T45" fmla="*/ 1022 h 1042"/>
              <a:gd name="T46" fmla="*/ 295 w 1522"/>
              <a:gd name="T47" fmla="*/ 1003 h 1042"/>
              <a:gd name="T48" fmla="*/ 198 w 1522"/>
              <a:gd name="T49" fmla="*/ 754 h 1042"/>
              <a:gd name="T50" fmla="*/ 172 w 1522"/>
              <a:gd name="T51" fmla="*/ 755 h 1042"/>
              <a:gd name="T52" fmla="*/ 144 w 1522"/>
              <a:gd name="T53" fmla="*/ 916 h 1042"/>
              <a:gd name="T54" fmla="*/ 200 w 1522"/>
              <a:gd name="T55" fmla="*/ 1034 h 1042"/>
              <a:gd name="T56" fmla="*/ 85 w 1522"/>
              <a:gd name="T57" fmla="*/ 1027 h 1042"/>
              <a:gd name="T58" fmla="*/ 59 w 1522"/>
              <a:gd name="T59" fmla="*/ 744 h 1042"/>
              <a:gd name="T60" fmla="*/ 69 w 1522"/>
              <a:gd name="T61" fmla="*/ 522 h 1042"/>
              <a:gd name="T62" fmla="*/ 49 w 1522"/>
              <a:gd name="T63" fmla="*/ 459 h 1042"/>
              <a:gd name="T64" fmla="*/ 20 w 1522"/>
              <a:gd name="T65" fmla="*/ 614 h 1042"/>
              <a:gd name="T66" fmla="*/ 0 w 1522"/>
              <a:gd name="T67" fmla="*/ 595 h 1042"/>
              <a:gd name="T68" fmla="*/ 12 w 1522"/>
              <a:gd name="T69" fmla="*/ 450 h 1042"/>
              <a:gd name="T70" fmla="*/ 69 w 1522"/>
              <a:gd name="T71" fmla="*/ 200 h 1042"/>
              <a:gd name="T72" fmla="*/ 448 w 1522"/>
              <a:gd name="T73" fmla="*/ 174 h 1042"/>
              <a:gd name="T74" fmla="*/ 774 w 1522"/>
              <a:gd name="T75" fmla="*/ 167 h 1042"/>
              <a:gd name="T76" fmla="*/ 1131 w 1522"/>
              <a:gd name="T77" fmla="*/ 128 h 1042"/>
              <a:gd name="T78" fmla="*/ 1144 w 1522"/>
              <a:gd name="T79" fmla="*/ 93 h 1042"/>
              <a:gd name="T80" fmla="*/ 1111 w 1522"/>
              <a:gd name="T81" fmla="*/ 31 h 1042"/>
              <a:gd name="T82" fmla="*/ 1157 w 1522"/>
              <a:gd name="T83" fmla="*/ 39 h 1042"/>
              <a:gd name="T84" fmla="*/ 1294 w 1522"/>
              <a:gd name="T85" fmla="*/ 64 h 1042"/>
              <a:gd name="T86" fmla="*/ 1381 w 1522"/>
              <a:gd name="T87" fmla="*/ 10 h 1042"/>
              <a:gd name="T88" fmla="*/ 1425 w 1522"/>
              <a:gd name="T89" fmla="*/ 7 h 1042"/>
              <a:gd name="T90" fmla="*/ 1362 w 1522"/>
              <a:gd name="T91" fmla="*/ 78 h 1042"/>
              <a:gd name="T92" fmla="*/ 1490 w 1522"/>
              <a:gd name="T93" fmla="*/ 232 h 1042"/>
              <a:gd name="T94" fmla="*/ 1522 w 1522"/>
              <a:gd name="T95" fmla="*/ 283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22" h="1042">
                <a:moveTo>
                  <a:pt x="1522" y="283"/>
                </a:moveTo>
                <a:cubicBezTo>
                  <a:pt x="1515" y="294"/>
                  <a:pt x="1513" y="308"/>
                  <a:pt x="1508" y="321"/>
                </a:cubicBezTo>
                <a:cubicBezTo>
                  <a:pt x="1502" y="334"/>
                  <a:pt x="1495" y="341"/>
                  <a:pt x="1479" y="342"/>
                </a:cubicBezTo>
                <a:cubicBezTo>
                  <a:pt x="1443" y="345"/>
                  <a:pt x="1407" y="350"/>
                  <a:pt x="1370" y="354"/>
                </a:cubicBezTo>
                <a:cubicBezTo>
                  <a:pt x="1366" y="355"/>
                  <a:pt x="1362" y="357"/>
                  <a:pt x="1358" y="359"/>
                </a:cubicBezTo>
                <a:cubicBezTo>
                  <a:pt x="1318" y="377"/>
                  <a:pt x="1278" y="396"/>
                  <a:pt x="1238" y="414"/>
                </a:cubicBezTo>
                <a:cubicBezTo>
                  <a:pt x="1231" y="417"/>
                  <a:pt x="1226" y="422"/>
                  <a:pt x="1222" y="429"/>
                </a:cubicBezTo>
                <a:cubicBezTo>
                  <a:pt x="1186" y="497"/>
                  <a:pt x="1149" y="565"/>
                  <a:pt x="1112" y="633"/>
                </a:cubicBezTo>
                <a:cubicBezTo>
                  <a:pt x="1109" y="639"/>
                  <a:pt x="1105" y="645"/>
                  <a:pt x="1098" y="649"/>
                </a:cubicBezTo>
                <a:cubicBezTo>
                  <a:pt x="1077" y="665"/>
                  <a:pt x="1055" y="681"/>
                  <a:pt x="1034" y="697"/>
                </a:cubicBezTo>
                <a:cubicBezTo>
                  <a:pt x="1027" y="702"/>
                  <a:pt x="1024" y="707"/>
                  <a:pt x="1023" y="716"/>
                </a:cubicBezTo>
                <a:cubicBezTo>
                  <a:pt x="1019" y="757"/>
                  <a:pt x="1014" y="799"/>
                  <a:pt x="1009" y="840"/>
                </a:cubicBezTo>
                <a:cubicBezTo>
                  <a:pt x="1008" y="849"/>
                  <a:pt x="1009" y="858"/>
                  <a:pt x="1013" y="867"/>
                </a:cubicBezTo>
                <a:cubicBezTo>
                  <a:pt x="1033" y="904"/>
                  <a:pt x="1052" y="941"/>
                  <a:pt x="1071" y="979"/>
                </a:cubicBezTo>
                <a:cubicBezTo>
                  <a:pt x="1077" y="992"/>
                  <a:pt x="1085" y="1005"/>
                  <a:pt x="1097" y="1014"/>
                </a:cubicBezTo>
                <a:cubicBezTo>
                  <a:pt x="1103" y="1018"/>
                  <a:pt x="1103" y="1023"/>
                  <a:pt x="1101" y="1030"/>
                </a:cubicBezTo>
                <a:cubicBezTo>
                  <a:pt x="1098" y="1038"/>
                  <a:pt x="1094" y="1038"/>
                  <a:pt x="1088" y="1038"/>
                </a:cubicBezTo>
                <a:cubicBezTo>
                  <a:pt x="1069" y="1038"/>
                  <a:pt x="1050" y="1038"/>
                  <a:pt x="1031" y="1038"/>
                </a:cubicBezTo>
                <a:cubicBezTo>
                  <a:pt x="1013" y="1038"/>
                  <a:pt x="1003" y="1031"/>
                  <a:pt x="998" y="1013"/>
                </a:cubicBezTo>
                <a:cubicBezTo>
                  <a:pt x="978" y="953"/>
                  <a:pt x="958" y="892"/>
                  <a:pt x="940" y="832"/>
                </a:cubicBezTo>
                <a:cubicBezTo>
                  <a:pt x="935" y="812"/>
                  <a:pt x="924" y="802"/>
                  <a:pt x="905" y="796"/>
                </a:cubicBezTo>
                <a:cubicBezTo>
                  <a:pt x="906" y="827"/>
                  <a:pt x="910" y="859"/>
                  <a:pt x="909" y="890"/>
                </a:cubicBezTo>
                <a:cubicBezTo>
                  <a:pt x="907" y="923"/>
                  <a:pt x="917" y="948"/>
                  <a:pt x="938" y="972"/>
                </a:cubicBezTo>
                <a:cubicBezTo>
                  <a:pt x="946" y="981"/>
                  <a:pt x="952" y="991"/>
                  <a:pt x="959" y="1001"/>
                </a:cubicBezTo>
                <a:cubicBezTo>
                  <a:pt x="965" y="1010"/>
                  <a:pt x="960" y="1022"/>
                  <a:pt x="949" y="1023"/>
                </a:cubicBezTo>
                <a:cubicBezTo>
                  <a:pt x="924" y="1023"/>
                  <a:pt x="898" y="1023"/>
                  <a:pt x="873" y="1023"/>
                </a:cubicBezTo>
                <a:cubicBezTo>
                  <a:pt x="867" y="1023"/>
                  <a:pt x="865" y="1019"/>
                  <a:pt x="862" y="1015"/>
                </a:cubicBezTo>
                <a:cubicBezTo>
                  <a:pt x="849" y="995"/>
                  <a:pt x="845" y="972"/>
                  <a:pt x="842" y="949"/>
                </a:cubicBezTo>
                <a:cubicBezTo>
                  <a:pt x="832" y="877"/>
                  <a:pt x="822" y="805"/>
                  <a:pt x="812" y="733"/>
                </a:cubicBezTo>
                <a:cubicBezTo>
                  <a:pt x="811" y="729"/>
                  <a:pt x="809" y="725"/>
                  <a:pt x="806" y="722"/>
                </a:cubicBezTo>
                <a:cubicBezTo>
                  <a:pt x="801" y="715"/>
                  <a:pt x="796" y="709"/>
                  <a:pt x="790" y="702"/>
                </a:cubicBezTo>
                <a:cubicBezTo>
                  <a:pt x="766" y="674"/>
                  <a:pt x="766" y="675"/>
                  <a:pt x="730" y="679"/>
                </a:cubicBezTo>
                <a:cubicBezTo>
                  <a:pt x="670" y="685"/>
                  <a:pt x="611" y="691"/>
                  <a:pt x="551" y="696"/>
                </a:cubicBezTo>
                <a:cubicBezTo>
                  <a:pt x="526" y="698"/>
                  <a:pt x="504" y="703"/>
                  <a:pt x="484" y="720"/>
                </a:cubicBezTo>
                <a:cubicBezTo>
                  <a:pt x="443" y="755"/>
                  <a:pt x="441" y="754"/>
                  <a:pt x="415" y="809"/>
                </a:cubicBezTo>
                <a:cubicBezTo>
                  <a:pt x="405" y="793"/>
                  <a:pt x="395" y="777"/>
                  <a:pt x="385" y="761"/>
                </a:cubicBezTo>
                <a:cubicBezTo>
                  <a:pt x="376" y="777"/>
                  <a:pt x="366" y="792"/>
                  <a:pt x="355" y="809"/>
                </a:cubicBezTo>
                <a:cubicBezTo>
                  <a:pt x="349" y="794"/>
                  <a:pt x="343" y="781"/>
                  <a:pt x="339" y="768"/>
                </a:cubicBezTo>
                <a:cubicBezTo>
                  <a:pt x="333" y="751"/>
                  <a:pt x="319" y="760"/>
                  <a:pt x="309" y="756"/>
                </a:cubicBezTo>
                <a:cubicBezTo>
                  <a:pt x="301" y="753"/>
                  <a:pt x="300" y="761"/>
                  <a:pt x="297" y="766"/>
                </a:cubicBezTo>
                <a:cubicBezTo>
                  <a:pt x="289" y="777"/>
                  <a:pt x="289" y="788"/>
                  <a:pt x="294" y="801"/>
                </a:cubicBezTo>
                <a:cubicBezTo>
                  <a:pt x="310" y="848"/>
                  <a:pt x="325" y="896"/>
                  <a:pt x="340" y="943"/>
                </a:cubicBezTo>
                <a:cubicBezTo>
                  <a:pt x="343" y="952"/>
                  <a:pt x="348" y="958"/>
                  <a:pt x="356" y="963"/>
                </a:cubicBezTo>
                <a:cubicBezTo>
                  <a:pt x="376" y="975"/>
                  <a:pt x="395" y="987"/>
                  <a:pt x="415" y="999"/>
                </a:cubicBezTo>
                <a:cubicBezTo>
                  <a:pt x="419" y="1002"/>
                  <a:pt x="427" y="1003"/>
                  <a:pt x="425" y="1008"/>
                </a:cubicBezTo>
                <a:cubicBezTo>
                  <a:pt x="422" y="1014"/>
                  <a:pt x="419" y="1022"/>
                  <a:pt x="411" y="1022"/>
                </a:cubicBezTo>
                <a:cubicBezTo>
                  <a:pt x="381" y="1023"/>
                  <a:pt x="350" y="1024"/>
                  <a:pt x="320" y="1022"/>
                </a:cubicBezTo>
                <a:cubicBezTo>
                  <a:pt x="310" y="1021"/>
                  <a:pt x="302" y="1012"/>
                  <a:pt x="295" y="1003"/>
                </a:cubicBezTo>
                <a:cubicBezTo>
                  <a:pt x="259" y="958"/>
                  <a:pt x="248" y="903"/>
                  <a:pt x="230" y="851"/>
                </a:cubicBezTo>
                <a:cubicBezTo>
                  <a:pt x="218" y="819"/>
                  <a:pt x="208" y="786"/>
                  <a:pt x="198" y="754"/>
                </a:cubicBezTo>
                <a:cubicBezTo>
                  <a:pt x="195" y="746"/>
                  <a:pt x="192" y="743"/>
                  <a:pt x="183" y="743"/>
                </a:cubicBezTo>
                <a:cubicBezTo>
                  <a:pt x="174" y="743"/>
                  <a:pt x="174" y="748"/>
                  <a:pt x="172" y="755"/>
                </a:cubicBezTo>
                <a:cubicBezTo>
                  <a:pt x="162" y="800"/>
                  <a:pt x="151" y="845"/>
                  <a:pt x="139" y="890"/>
                </a:cubicBezTo>
                <a:cubicBezTo>
                  <a:pt x="137" y="900"/>
                  <a:pt x="139" y="908"/>
                  <a:pt x="144" y="916"/>
                </a:cubicBezTo>
                <a:cubicBezTo>
                  <a:pt x="165" y="950"/>
                  <a:pt x="185" y="984"/>
                  <a:pt x="207" y="1018"/>
                </a:cubicBezTo>
                <a:cubicBezTo>
                  <a:pt x="214" y="1029"/>
                  <a:pt x="211" y="1032"/>
                  <a:pt x="200" y="1034"/>
                </a:cubicBezTo>
                <a:cubicBezTo>
                  <a:pt x="172" y="1042"/>
                  <a:pt x="143" y="1036"/>
                  <a:pt x="115" y="1038"/>
                </a:cubicBezTo>
                <a:cubicBezTo>
                  <a:pt x="102" y="1039"/>
                  <a:pt x="93" y="1035"/>
                  <a:pt x="85" y="1027"/>
                </a:cubicBezTo>
                <a:cubicBezTo>
                  <a:pt x="81" y="1022"/>
                  <a:pt x="78" y="1018"/>
                  <a:pt x="78" y="1013"/>
                </a:cubicBezTo>
                <a:cubicBezTo>
                  <a:pt x="72" y="923"/>
                  <a:pt x="67" y="834"/>
                  <a:pt x="59" y="744"/>
                </a:cubicBezTo>
                <a:cubicBezTo>
                  <a:pt x="55" y="705"/>
                  <a:pt x="64" y="668"/>
                  <a:pt x="70" y="630"/>
                </a:cubicBezTo>
                <a:cubicBezTo>
                  <a:pt x="76" y="593"/>
                  <a:pt x="79" y="558"/>
                  <a:pt x="69" y="522"/>
                </a:cubicBezTo>
                <a:cubicBezTo>
                  <a:pt x="60" y="486"/>
                  <a:pt x="54" y="448"/>
                  <a:pt x="45" y="412"/>
                </a:cubicBezTo>
                <a:cubicBezTo>
                  <a:pt x="43" y="428"/>
                  <a:pt x="45" y="444"/>
                  <a:pt x="49" y="459"/>
                </a:cubicBezTo>
                <a:cubicBezTo>
                  <a:pt x="60" y="503"/>
                  <a:pt x="52" y="545"/>
                  <a:pt x="41" y="587"/>
                </a:cubicBezTo>
                <a:cubicBezTo>
                  <a:pt x="38" y="599"/>
                  <a:pt x="28" y="606"/>
                  <a:pt x="20" y="614"/>
                </a:cubicBezTo>
                <a:cubicBezTo>
                  <a:pt x="14" y="620"/>
                  <a:pt x="4" y="614"/>
                  <a:pt x="3" y="605"/>
                </a:cubicBezTo>
                <a:cubicBezTo>
                  <a:pt x="3" y="602"/>
                  <a:pt x="5" y="597"/>
                  <a:pt x="0" y="595"/>
                </a:cubicBezTo>
                <a:cubicBezTo>
                  <a:pt x="0" y="568"/>
                  <a:pt x="0" y="541"/>
                  <a:pt x="0" y="515"/>
                </a:cubicBezTo>
                <a:cubicBezTo>
                  <a:pt x="9" y="494"/>
                  <a:pt x="11" y="472"/>
                  <a:pt x="12" y="450"/>
                </a:cubicBezTo>
                <a:cubicBezTo>
                  <a:pt x="15" y="399"/>
                  <a:pt x="18" y="349"/>
                  <a:pt x="27" y="298"/>
                </a:cubicBezTo>
                <a:cubicBezTo>
                  <a:pt x="33" y="262"/>
                  <a:pt x="42" y="228"/>
                  <a:pt x="69" y="200"/>
                </a:cubicBezTo>
                <a:cubicBezTo>
                  <a:pt x="89" y="180"/>
                  <a:pt x="115" y="167"/>
                  <a:pt x="141" y="167"/>
                </a:cubicBezTo>
                <a:cubicBezTo>
                  <a:pt x="243" y="167"/>
                  <a:pt x="346" y="172"/>
                  <a:pt x="448" y="174"/>
                </a:cubicBezTo>
                <a:cubicBezTo>
                  <a:pt x="519" y="176"/>
                  <a:pt x="591" y="181"/>
                  <a:pt x="662" y="178"/>
                </a:cubicBezTo>
                <a:cubicBezTo>
                  <a:pt x="699" y="177"/>
                  <a:pt x="737" y="171"/>
                  <a:pt x="774" y="167"/>
                </a:cubicBezTo>
                <a:cubicBezTo>
                  <a:pt x="833" y="160"/>
                  <a:pt x="892" y="154"/>
                  <a:pt x="951" y="148"/>
                </a:cubicBezTo>
                <a:cubicBezTo>
                  <a:pt x="1011" y="141"/>
                  <a:pt x="1071" y="135"/>
                  <a:pt x="1131" y="128"/>
                </a:cubicBezTo>
                <a:cubicBezTo>
                  <a:pt x="1137" y="127"/>
                  <a:pt x="1145" y="131"/>
                  <a:pt x="1148" y="121"/>
                </a:cubicBezTo>
                <a:cubicBezTo>
                  <a:pt x="1150" y="111"/>
                  <a:pt x="1154" y="102"/>
                  <a:pt x="1144" y="93"/>
                </a:cubicBezTo>
                <a:cubicBezTo>
                  <a:pt x="1133" y="83"/>
                  <a:pt x="1124" y="71"/>
                  <a:pt x="1114" y="60"/>
                </a:cubicBezTo>
                <a:cubicBezTo>
                  <a:pt x="1106" y="51"/>
                  <a:pt x="1106" y="37"/>
                  <a:pt x="1111" y="31"/>
                </a:cubicBezTo>
                <a:cubicBezTo>
                  <a:pt x="1117" y="25"/>
                  <a:pt x="1130" y="21"/>
                  <a:pt x="1141" y="29"/>
                </a:cubicBezTo>
                <a:cubicBezTo>
                  <a:pt x="1146" y="32"/>
                  <a:pt x="1152" y="35"/>
                  <a:pt x="1157" y="39"/>
                </a:cubicBezTo>
                <a:cubicBezTo>
                  <a:pt x="1184" y="60"/>
                  <a:pt x="1215" y="69"/>
                  <a:pt x="1250" y="65"/>
                </a:cubicBezTo>
                <a:cubicBezTo>
                  <a:pt x="1264" y="63"/>
                  <a:pt x="1279" y="64"/>
                  <a:pt x="1294" y="64"/>
                </a:cubicBezTo>
                <a:cubicBezTo>
                  <a:pt x="1302" y="65"/>
                  <a:pt x="1309" y="63"/>
                  <a:pt x="1316" y="57"/>
                </a:cubicBezTo>
                <a:cubicBezTo>
                  <a:pt x="1337" y="41"/>
                  <a:pt x="1360" y="27"/>
                  <a:pt x="1381" y="10"/>
                </a:cubicBezTo>
                <a:cubicBezTo>
                  <a:pt x="1393" y="0"/>
                  <a:pt x="1407" y="4"/>
                  <a:pt x="1420" y="4"/>
                </a:cubicBezTo>
                <a:cubicBezTo>
                  <a:pt x="1422" y="4"/>
                  <a:pt x="1424" y="5"/>
                  <a:pt x="1425" y="7"/>
                </a:cubicBezTo>
                <a:cubicBezTo>
                  <a:pt x="1429" y="16"/>
                  <a:pt x="1421" y="41"/>
                  <a:pt x="1412" y="47"/>
                </a:cubicBezTo>
                <a:cubicBezTo>
                  <a:pt x="1395" y="57"/>
                  <a:pt x="1379" y="68"/>
                  <a:pt x="1362" y="78"/>
                </a:cubicBezTo>
                <a:cubicBezTo>
                  <a:pt x="1352" y="84"/>
                  <a:pt x="1351" y="87"/>
                  <a:pt x="1360" y="96"/>
                </a:cubicBezTo>
                <a:cubicBezTo>
                  <a:pt x="1404" y="141"/>
                  <a:pt x="1447" y="187"/>
                  <a:pt x="1490" y="232"/>
                </a:cubicBezTo>
                <a:cubicBezTo>
                  <a:pt x="1503" y="245"/>
                  <a:pt x="1516" y="257"/>
                  <a:pt x="1522" y="274"/>
                </a:cubicBezTo>
                <a:cubicBezTo>
                  <a:pt x="1522" y="277"/>
                  <a:pt x="1522" y="280"/>
                  <a:pt x="1522" y="28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42" name="Freeform 102">
            <a:extLst>
              <a:ext uri="{FF2B5EF4-FFF2-40B4-BE49-F238E27FC236}">
                <a16:creationId xmlns:a16="http://schemas.microsoft.com/office/drawing/2014/main" id="{7A27CA3F-E6DE-40B3-8AD3-28B836CB08A5}"/>
              </a:ext>
            </a:extLst>
          </p:cNvPr>
          <p:cNvSpPr>
            <a:spLocks/>
          </p:cNvSpPr>
          <p:nvPr/>
        </p:nvSpPr>
        <p:spPr bwMode="auto">
          <a:xfrm>
            <a:off x="6477448" y="1272534"/>
            <a:ext cx="309262" cy="307340"/>
          </a:xfrm>
          <a:custGeom>
            <a:avLst/>
            <a:gdLst>
              <a:gd name="T0" fmla="*/ 159 w 161"/>
              <a:gd name="T1" fmla="*/ 56 h 160"/>
              <a:gd name="T2" fmla="*/ 153 w 161"/>
              <a:gd name="T3" fmla="*/ 52 h 160"/>
              <a:gd name="T4" fmla="*/ 102 w 161"/>
              <a:gd name="T5" fmla="*/ 52 h 160"/>
              <a:gd name="T6" fmla="*/ 86 w 161"/>
              <a:gd name="T7" fmla="*/ 5 h 160"/>
              <a:gd name="T8" fmla="*/ 80 w 161"/>
              <a:gd name="T9" fmla="*/ 0 h 160"/>
              <a:gd name="T10" fmla="*/ 73 w 161"/>
              <a:gd name="T11" fmla="*/ 5 h 160"/>
              <a:gd name="T12" fmla="*/ 59 w 161"/>
              <a:gd name="T13" fmla="*/ 52 h 160"/>
              <a:gd name="T14" fmla="*/ 8 w 161"/>
              <a:gd name="T15" fmla="*/ 52 h 160"/>
              <a:gd name="T16" fmla="*/ 1 w 161"/>
              <a:gd name="T17" fmla="*/ 56 h 160"/>
              <a:gd name="T18" fmla="*/ 3 w 161"/>
              <a:gd name="T19" fmla="*/ 64 h 160"/>
              <a:gd name="T20" fmla="*/ 44 w 161"/>
              <a:gd name="T21" fmla="*/ 98 h 160"/>
              <a:gd name="T22" fmla="*/ 28 w 161"/>
              <a:gd name="T23" fmla="*/ 151 h 160"/>
              <a:gd name="T24" fmla="*/ 32 w 161"/>
              <a:gd name="T25" fmla="*/ 159 h 160"/>
              <a:gd name="T26" fmla="*/ 35 w 161"/>
              <a:gd name="T27" fmla="*/ 160 h 160"/>
              <a:gd name="T28" fmla="*/ 40 w 161"/>
              <a:gd name="T29" fmla="*/ 159 h 160"/>
              <a:gd name="T30" fmla="*/ 80 w 161"/>
              <a:gd name="T31" fmla="*/ 128 h 160"/>
              <a:gd name="T32" fmla="*/ 121 w 161"/>
              <a:gd name="T33" fmla="*/ 159 h 160"/>
              <a:gd name="T34" fmla="*/ 129 w 161"/>
              <a:gd name="T35" fmla="*/ 159 h 160"/>
              <a:gd name="T36" fmla="*/ 131 w 161"/>
              <a:gd name="T37" fmla="*/ 151 h 160"/>
              <a:gd name="T38" fmla="*/ 115 w 161"/>
              <a:gd name="T39" fmla="*/ 96 h 160"/>
              <a:gd name="T40" fmla="*/ 158 w 161"/>
              <a:gd name="T41" fmla="*/ 64 h 160"/>
              <a:gd name="T42" fmla="*/ 159 w 161"/>
              <a:gd name="T43" fmla="*/ 5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1" h="160">
                <a:moveTo>
                  <a:pt x="159" y="56"/>
                </a:moveTo>
                <a:cubicBezTo>
                  <a:pt x="158" y="53"/>
                  <a:pt x="156" y="52"/>
                  <a:pt x="153" y="52"/>
                </a:cubicBezTo>
                <a:cubicBezTo>
                  <a:pt x="102" y="52"/>
                  <a:pt x="102" y="52"/>
                  <a:pt x="102" y="52"/>
                </a:cubicBezTo>
                <a:cubicBezTo>
                  <a:pt x="86" y="5"/>
                  <a:pt x="86" y="5"/>
                  <a:pt x="86" y="5"/>
                </a:cubicBezTo>
                <a:cubicBezTo>
                  <a:pt x="86" y="2"/>
                  <a:pt x="83" y="0"/>
                  <a:pt x="80" y="0"/>
                </a:cubicBezTo>
                <a:cubicBezTo>
                  <a:pt x="76" y="0"/>
                  <a:pt x="75" y="2"/>
                  <a:pt x="73" y="5"/>
                </a:cubicBezTo>
                <a:cubicBezTo>
                  <a:pt x="59" y="52"/>
                  <a:pt x="59" y="52"/>
                  <a:pt x="59" y="52"/>
                </a:cubicBezTo>
                <a:cubicBezTo>
                  <a:pt x="8" y="52"/>
                  <a:pt x="8" y="52"/>
                  <a:pt x="8" y="52"/>
                </a:cubicBezTo>
                <a:cubicBezTo>
                  <a:pt x="4" y="52"/>
                  <a:pt x="1" y="53"/>
                  <a:pt x="1" y="56"/>
                </a:cubicBezTo>
                <a:cubicBezTo>
                  <a:pt x="0" y="60"/>
                  <a:pt x="0" y="63"/>
                  <a:pt x="3" y="64"/>
                </a:cubicBezTo>
                <a:cubicBezTo>
                  <a:pt x="44" y="98"/>
                  <a:pt x="44" y="98"/>
                  <a:pt x="44" y="98"/>
                </a:cubicBezTo>
                <a:cubicBezTo>
                  <a:pt x="28" y="151"/>
                  <a:pt x="28" y="151"/>
                  <a:pt x="28" y="151"/>
                </a:cubicBezTo>
                <a:cubicBezTo>
                  <a:pt x="28" y="154"/>
                  <a:pt x="28" y="157"/>
                  <a:pt x="32" y="159"/>
                </a:cubicBezTo>
                <a:cubicBezTo>
                  <a:pt x="33" y="160"/>
                  <a:pt x="35" y="160"/>
                  <a:pt x="35" y="160"/>
                </a:cubicBezTo>
                <a:cubicBezTo>
                  <a:pt x="36" y="160"/>
                  <a:pt x="38" y="160"/>
                  <a:pt x="40" y="159"/>
                </a:cubicBezTo>
                <a:cubicBezTo>
                  <a:pt x="80" y="128"/>
                  <a:pt x="80" y="128"/>
                  <a:pt x="80" y="128"/>
                </a:cubicBezTo>
                <a:cubicBezTo>
                  <a:pt x="121" y="159"/>
                  <a:pt x="121" y="159"/>
                  <a:pt x="121" y="159"/>
                </a:cubicBezTo>
                <a:cubicBezTo>
                  <a:pt x="123" y="160"/>
                  <a:pt x="126" y="160"/>
                  <a:pt x="129" y="159"/>
                </a:cubicBezTo>
                <a:cubicBezTo>
                  <a:pt x="131" y="157"/>
                  <a:pt x="132" y="154"/>
                  <a:pt x="131" y="151"/>
                </a:cubicBezTo>
                <a:cubicBezTo>
                  <a:pt x="115" y="96"/>
                  <a:pt x="115" y="96"/>
                  <a:pt x="115" y="96"/>
                </a:cubicBezTo>
                <a:cubicBezTo>
                  <a:pt x="158" y="64"/>
                  <a:pt x="158" y="64"/>
                  <a:pt x="158" y="64"/>
                </a:cubicBezTo>
                <a:cubicBezTo>
                  <a:pt x="159" y="63"/>
                  <a:pt x="161" y="60"/>
                  <a:pt x="159" y="56"/>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43" name="Freeform 5">
            <a:extLst>
              <a:ext uri="{FF2B5EF4-FFF2-40B4-BE49-F238E27FC236}">
                <a16:creationId xmlns:a16="http://schemas.microsoft.com/office/drawing/2014/main" id="{BBA4F0A7-A027-47F5-BE44-34A45AD13B4C}"/>
              </a:ext>
            </a:extLst>
          </p:cNvPr>
          <p:cNvSpPr>
            <a:spLocks/>
          </p:cNvSpPr>
          <p:nvPr/>
        </p:nvSpPr>
        <p:spPr bwMode="auto">
          <a:xfrm>
            <a:off x="6430994" y="2716061"/>
            <a:ext cx="402170" cy="275999"/>
          </a:xfrm>
          <a:custGeom>
            <a:avLst/>
            <a:gdLst>
              <a:gd name="T0" fmla="*/ 1508 w 1522"/>
              <a:gd name="T1" fmla="*/ 321 h 1042"/>
              <a:gd name="T2" fmla="*/ 1370 w 1522"/>
              <a:gd name="T3" fmla="*/ 354 h 1042"/>
              <a:gd name="T4" fmla="*/ 1238 w 1522"/>
              <a:gd name="T5" fmla="*/ 414 h 1042"/>
              <a:gd name="T6" fmla="*/ 1112 w 1522"/>
              <a:gd name="T7" fmla="*/ 633 h 1042"/>
              <a:gd name="T8" fmla="*/ 1034 w 1522"/>
              <a:gd name="T9" fmla="*/ 697 h 1042"/>
              <a:gd name="T10" fmla="*/ 1009 w 1522"/>
              <a:gd name="T11" fmla="*/ 840 h 1042"/>
              <a:gd name="T12" fmla="*/ 1071 w 1522"/>
              <a:gd name="T13" fmla="*/ 979 h 1042"/>
              <a:gd name="T14" fmla="*/ 1101 w 1522"/>
              <a:gd name="T15" fmla="*/ 1030 h 1042"/>
              <a:gd name="T16" fmla="*/ 1031 w 1522"/>
              <a:gd name="T17" fmla="*/ 1038 h 1042"/>
              <a:gd name="T18" fmla="*/ 940 w 1522"/>
              <a:gd name="T19" fmla="*/ 832 h 1042"/>
              <a:gd name="T20" fmla="*/ 909 w 1522"/>
              <a:gd name="T21" fmla="*/ 890 h 1042"/>
              <a:gd name="T22" fmla="*/ 959 w 1522"/>
              <a:gd name="T23" fmla="*/ 1001 h 1042"/>
              <a:gd name="T24" fmla="*/ 873 w 1522"/>
              <a:gd name="T25" fmla="*/ 1023 h 1042"/>
              <a:gd name="T26" fmla="*/ 842 w 1522"/>
              <a:gd name="T27" fmla="*/ 949 h 1042"/>
              <a:gd name="T28" fmla="*/ 806 w 1522"/>
              <a:gd name="T29" fmla="*/ 722 h 1042"/>
              <a:gd name="T30" fmla="*/ 730 w 1522"/>
              <a:gd name="T31" fmla="*/ 679 h 1042"/>
              <a:gd name="T32" fmla="*/ 484 w 1522"/>
              <a:gd name="T33" fmla="*/ 720 h 1042"/>
              <a:gd name="T34" fmla="*/ 385 w 1522"/>
              <a:gd name="T35" fmla="*/ 761 h 1042"/>
              <a:gd name="T36" fmla="*/ 339 w 1522"/>
              <a:gd name="T37" fmla="*/ 768 h 1042"/>
              <a:gd name="T38" fmla="*/ 297 w 1522"/>
              <a:gd name="T39" fmla="*/ 766 h 1042"/>
              <a:gd name="T40" fmla="*/ 340 w 1522"/>
              <a:gd name="T41" fmla="*/ 943 h 1042"/>
              <a:gd name="T42" fmla="*/ 415 w 1522"/>
              <a:gd name="T43" fmla="*/ 999 h 1042"/>
              <a:gd name="T44" fmla="*/ 411 w 1522"/>
              <a:gd name="T45" fmla="*/ 1022 h 1042"/>
              <a:gd name="T46" fmla="*/ 295 w 1522"/>
              <a:gd name="T47" fmla="*/ 1003 h 1042"/>
              <a:gd name="T48" fmla="*/ 198 w 1522"/>
              <a:gd name="T49" fmla="*/ 754 h 1042"/>
              <a:gd name="T50" fmla="*/ 172 w 1522"/>
              <a:gd name="T51" fmla="*/ 755 h 1042"/>
              <a:gd name="T52" fmla="*/ 144 w 1522"/>
              <a:gd name="T53" fmla="*/ 916 h 1042"/>
              <a:gd name="T54" fmla="*/ 200 w 1522"/>
              <a:gd name="T55" fmla="*/ 1034 h 1042"/>
              <a:gd name="T56" fmla="*/ 85 w 1522"/>
              <a:gd name="T57" fmla="*/ 1027 h 1042"/>
              <a:gd name="T58" fmla="*/ 59 w 1522"/>
              <a:gd name="T59" fmla="*/ 744 h 1042"/>
              <a:gd name="T60" fmla="*/ 69 w 1522"/>
              <a:gd name="T61" fmla="*/ 522 h 1042"/>
              <a:gd name="T62" fmla="*/ 49 w 1522"/>
              <a:gd name="T63" fmla="*/ 459 h 1042"/>
              <a:gd name="T64" fmla="*/ 20 w 1522"/>
              <a:gd name="T65" fmla="*/ 614 h 1042"/>
              <a:gd name="T66" fmla="*/ 0 w 1522"/>
              <a:gd name="T67" fmla="*/ 595 h 1042"/>
              <a:gd name="T68" fmla="*/ 12 w 1522"/>
              <a:gd name="T69" fmla="*/ 450 h 1042"/>
              <a:gd name="T70" fmla="*/ 69 w 1522"/>
              <a:gd name="T71" fmla="*/ 200 h 1042"/>
              <a:gd name="T72" fmla="*/ 448 w 1522"/>
              <a:gd name="T73" fmla="*/ 174 h 1042"/>
              <a:gd name="T74" fmla="*/ 774 w 1522"/>
              <a:gd name="T75" fmla="*/ 167 h 1042"/>
              <a:gd name="T76" fmla="*/ 1131 w 1522"/>
              <a:gd name="T77" fmla="*/ 128 h 1042"/>
              <a:gd name="T78" fmla="*/ 1144 w 1522"/>
              <a:gd name="T79" fmla="*/ 93 h 1042"/>
              <a:gd name="T80" fmla="*/ 1111 w 1522"/>
              <a:gd name="T81" fmla="*/ 31 h 1042"/>
              <a:gd name="T82" fmla="*/ 1157 w 1522"/>
              <a:gd name="T83" fmla="*/ 39 h 1042"/>
              <a:gd name="T84" fmla="*/ 1294 w 1522"/>
              <a:gd name="T85" fmla="*/ 64 h 1042"/>
              <a:gd name="T86" fmla="*/ 1381 w 1522"/>
              <a:gd name="T87" fmla="*/ 10 h 1042"/>
              <a:gd name="T88" fmla="*/ 1425 w 1522"/>
              <a:gd name="T89" fmla="*/ 7 h 1042"/>
              <a:gd name="T90" fmla="*/ 1362 w 1522"/>
              <a:gd name="T91" fmla="*/ 78 h 1042"/>
              <a:gd name="T92" fmla="*/ 1490 w 1522"/>
              <a:gd name="T93" fmla="*/ 232 h 1042"/>
              <a:gd name="T94" fmla="*/ 1522 w 1522"/>
              <a:gd name="T95" fmla="*/ 283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22" h="1042">
                <a:moveTo>
                  <a:pt x="1522" y="283"/>
                </a:moveTo>
                <a:cubicBezTo>
                  <a:pt x="1515" y="294"/>
                  <a:pt x="1513" y="308"/>
                  <a:pt x="1508" y="321"/>
                </a:cubicBezTo>
                <a:cubicBezTo>
                  <a:pt x="1502" y="334"/>
                  <a:pt x="1495" y="341"/>
                  <a:pt x="1479" y="342"/>
                </a:cubicBezTo>
                <a:cubicBezTo>
                  <a:pt x="1443" y="345"/>
                  <a:pt x="1407" y="350"/>
                  <a:pt x="1370" y="354"/>
                </a:cubicBezTo>
                <a:cubicBezTo>
                  <a:pt x="1366" y="355"/>
                  <a:pt x="1362" y="357"/>
                  <a:pt x="1358" y="359"/>
                </a:cubicBezTo>
                <a:cubicBezTo>
                  <a:pt x="1318" y="377"/>
                  <a:pt x="1278" y="396"/>
                  <a:pt x="1238" y="414"/>
                </a:cubicBezTo>
                <a:cubicBezTo>
                  <a:pt x="1231" y="417"/>
                  <a:pt x="1226" y="422"/>
                  <a:pt x="1222" y="429"/>
                </a:cubicBezTo>
                <a:cubicBezTo>
                  <a:pt x="1186" y="497"/>
                  <a:pt x="1149" y="565"/>
                  <a:pt x="1112" y="633"/>
                </a:cubicBezTo>
                <a:cubicBezTo>
                  <a:pt x="1109" y="639"/>
                  <a:pt x="1105" y="645"/>
                  <a:pt x="1098" y="649"/>
                </a:cubicBezTo>
                <a:cubicBezTo>
                  <a:pt x="1077" y="665"/>
                  <a:pt x="1055" y="681"/>
                  <a:pt x="1034" y="697"/>
                </a:cubicBezTo>
                <a:cubicBezTo>
                  <a:pt x="1027" y="702"/>
                  <a:pt x="1024" y="707"/>
                  <a:pt x="1023" y="716"/>
                </a:cubicBezTo>
                <a:cubicBezTo>
                  <a:pt x="1019" y="757"/>
                  <a:pt x="1014" y="799"/>
                  <a:pt x="1009" y="840"/>
                </a:cubicBezTo>
                <a:cubicBezTo>
                  <a:pt x="1008" y="849"/>
                  <a:pt x="1009" y="858"/>
                  <a:pt x="1013" y="867"/>
                </a:cubicBezTo>
                <a:cubicBezTo>
                  <a:pt x="1033" y="904"/>
                  <a:pt x="1052" y="941"/>
                  <a:pt x="1071" y="979"/>
                </a:cubicBezTo>
                <a:cubicBezTo>
                  <a:pt x="1077" y="992"/>
                  <a:pt x="1085" y="1005"/>
                  <a:pt x="1097" y="1014"/>
                </a:cubicBezTo>
                <a:cubicBezTo>
                  <a:pt x="1103" y="1018"/>
                  <a:pt x="1103" y="1023"/>
                  <a:pt x="1101" y="1030"/>
                </a:cubicBezTo>
                <a:cubicBezTo>
                  <a:pt x="1098" y="1038"/>
                  <a:pt x="1094" y="1038"/>
                  <a:pt x="1088" y="1038"/>
                </a:cubicBezTo>
                <a:cubicBezTo>
                  <a:pt x="1069" y="1038"/>
                  <a:pt x="1050" y="1038"/>
                  <a:pt x="1031" y="1038"/>
                </a:cubicBezTo>
                <a:cubicBezTo>
                  <a:pt x="1013" y="1038"/>
                  <a:pt x="1003" y="1031"/>
                  <a:pt x="998" y="1013"/>
                </a:cubicBezTo>
                <a:cubicBezTo>
                  <a:pt x="978" y="953"/>
                  <a:pt x="958" y="892"/>
                  <a:pt x="940" y="832"/>
                </a:cubicBezTo>
                <a:cubicBezTo>
                  <a:pt x="935" y="812"/>
                  <a:pt x="924" y="802"/>
                  <a:pt x="905" y="796"/>
                </a:cubicBezTo>
                <a:cubicBezTo>
                  <a:pt x="906" y="827"/>
                  <a:pt x="910" y="859"/>
                  <a:pt x="909" y="890"/>
                </a:cubicBezTo>
                <a:cubicBezTo>
                  <a:pt x="907" y="923"/>
                  <a:pt x="917" y="948"/>
                  <a:pt x="938" y="972"/>
                </a:cubicBezTo>
                <a:cubicBezTo>
                  <a:pt x="946" y="981"/>
                  <a:pt x="952" y="991"/>
                  <a:pt x="959" y="1001"/>
                </a:cubicBezTo>
                <a:cubicBezTo>
                  <a:pt x="965" y="1010"/>
                  <a:pt x="960" y="1022"/>
                  <a:pt x="949" y="1023"/>
                </a:cubicBezTo>
                <a:cubicBezTo>
                  <a:pt x="924" y="1023"/>
                  <a:pt x="898" y="1023"/>
                  <a:pt x="873" y="1023"/>
                </a:cubicBezTo>
                <a:cubicBezTo>
                  <a:pt x="867" y="1023"/>
                  <a:pt x="865" y="1019"/>
                  <a:pt x="862" y="1015"/>
                </a:cubicBezTo>
                <a:cubicBezTo>
                  <a:pt x="849" y="995"/>
                  <a:pt x="845" y="972"/>
                  <a:pt x="842" y="949"/>
                </a:cubicBezTo>
                <a:cubicBezTo>
                  <a:pt x="832" y="877"/>
                  <a:pt x="822" y="805"/>
                  <a:pt x="812" y="733"/>
                </a:cubicBezTo>
                <a:cubicBezTo>
                  <a:pt x="811" y="729"/>
                  <a:pt x="809" y="725"/>
                  <a:pt x="806" y="722"/>
                </a:cubicBezTo>
                <a:cubicBezTo>
                  <a:pt x="801" y="715"/>
                  <a:pt x="796" y="709"/>
                  <a:pt x="790" y="702"/>
                </a:cubicBezTo>
                <a:cubicBezTo>
                  <a:pt x="766" y="674"/>
                  <a:pt x="766" y="675"/>
                  <a:pt x="730" y="679"/>
                </a:cubicBezTo>
                <a:cubicBezTo>
                  <a:pt x="670" y="685"/>
                  <a:pt x="611" y="691"/>
                  <a:pt x="551" y="696"/>
                </a:cubicBezTo>
                <a:cubicBezTo>
                  <a:pt x="526" y="698"/>
                  <a:pt x="504" y="703"/>
                  <a:pt x="484" y="720"/>
                </a:cubicBezTo>
                <a:cubicBezTo>
                  <a:pt x="443" y="755"/>
                  <a:pt x="441" y="754"/>
                  <a:pt x="415" y="809"/>
                </a:cubicBezTo>
                <a:cubicBezTo>
                  <a:pt x="405" y="793"/>
                  <a:pt x="395" y="777"/>
                  <a:pt x="385" y="761"/>
                </a:cubicBezTo>
                <a:cubicBezTo>
                  <a:pt x="376" y="777"/>
                  <a:pt x="366" y="792"/>
                  <a:pt x="355" y="809"/>
                </a:cubicBezTo>
                <a:cubicBezTo>
                  <a:pt x="349" y="794"/>
                  <a:pt x="343" y="781"/>
                  <a:pt x="339" y="768"/>
                </a:cubicBezTo>
                <a:cubicBezTo>
                  <a:pt x="333" y="751"/>
                  <a:pt x="319" y="760"/>
                  <a:pt x="309" y="756"/>
                </a:cubicBezTo>
                <a:cubicBezTo>
                  <a:pt x="301" y="753"/>
                  <a:pt x="300" y="761"/>
                  <a:pt x="297" y="766"/>
                </a:cubicBezTo>
                <a:cubicBezTo>
                  <a:pt x="289" y="777"/>
                  <a:pt x="289" y="788"/>
                  <a:pt x="294" y="801"/>
                </a:cubicBezTo>
                <a:cubicBezTo>
                  <a:pt x="310" y="848"/>
                  <a:pt x="325" y="896"/>
                  <a:pt x="340" y="943"/>
                </a:cubicBezTo>
                <a:cubicBezTo>
                  <a:pt x="343" y="952"/>
                  <a:pt x="348" y="958"/>
                  <a:pt x="356" y="963"/>
                </a:cubicBezTo>
                <a:cubicBezTo>
                  <a:pt x="376" y="975"/>
                  <a:pt x="395" y="987"/>
                  <a:pt x="415" y="999"/>
                </a:cubicBezTo>
                <a:cubicBezTo>
                  <a:pt x="419" y="1002"/>
                  <a:pt x="427" y="1003"/>
                  <a:pt x="425" y="1008"/>
                </a:cubicBezTo>
                <a:cubicBezTo>
                  <a:pt x="422" y="1014"/>
                  <a:pt x="419" y="1022"/>
                  <a:pt x="411" y="1022"/>
                </a:cubicBezTo>
                <a:cubicBezTo>
                  <a:pt x="381" y="1023"/>
                  <a:pt x="350" y="1024"/>
                  <a:pt x="320" y="1022"/>
                </a:cubicBezTo>
                <a:cubicBezTo>
                  <a:pt x="310" y="1021"/>
                  <a:pt x="302" y="1012"/>
                  <a:pt x="295" y="1003"/>
                </a:cubicBezTo>
                <a:cubicBezTo>
                  <a:pt x="259" y="958"/>
                  <a:pt x="248" y="903"/>
                  <a:pt x="230" y="851"/>
                </a:cubicBezTo>
                <a:cubicBezTo>
                  <a:pt x="218" y="819"/>
                  <a:pt x="208" y="786"/>
                  <a:pt x="198" y="754"/>
                </a:cubicBezTo>
                <a:cubicBezTo>
                  <a:pt x="195" y="746"/>
                  <a:pt x="192" y="743"/>
                  <a:pt x="183" y="743"/>
                </a:cubicBezTo>
                <a:cubicBezTo>
                  <a:pt x="174" y="743"/>
                  <a:pt x="174" y="748"/>
                  <a:pt x="172" y="755"/>
                </a:cubicBezTo>
                <a:cubicBezTo>
                  <a:pt x="162" y="800"/>
                  <a:pt x="151" y="845"/>
                  <a:pt x="139" y="890"/>
                </a:cubicBezTo>
                <a:cubicBezTo>
                  <a:pt x="137" y="900"/>
                  <a:pt x="139" y="908"/>
                  <a:pt x="144" y="916"/>
                </a:cubicBezTo>
                <a:cubicBezTo>
                  <a:pt x="165" y="950"/>
                  <a:pt x="185" y="984"/>
                  <a:pt x="207" y="1018"/>
                </a:cubicBezTo>
                <a:cubicBezTo>
                  <a:pt x="214" y="1029"/>
                  <a:pt x="211" y="1032"/>
                  <a:pt x="200" y="1034"/>
                </a:cubicBezTo>
                <a:cubicBezTo>
                  <a:pt x="172" y="1042"/>
                  <a:pt x="143" y="1036"/>
                  <a:pt x="115" y="1038"/>
                </a:cubicBezTo>
                <a:cubicBezTo>
                  <a:pt x="102" y="1039"/>
                  <a:pt x="93" y="1035"/>
                  <a:pt x="85" y="1027"/>
                </a:cubicBezTo>
                <a:cubicBezTo>
                  <a:pt x="81" y="1022"/>
                  <a:pt x="78" y="1018"/>
                  <a:pt x="78" y="1013"/>
                </a:cubicBezTo>
                <a:cubicBezTo>
                  <a:pt x="72" y="923"/>
                  <a:pt x="67" y="834"/>
                  <a:pt x="59" y="744"/>
                </a:cubicBezTo>
                <a:cubicBezTo>
                  <a:pt x="55" y="705"/>
                  <a:pt x="64" y="668"/>
                  <a:pt x="70" y="630"/>
                </a:cubicBezTo>
                <a:cubicBezTo>
                  <a:pt x="76" y="593"/>
                  <a:pt x="79" y="558"/>
                  <a:pt x="69" y="522"/>
                </a:cubicBezTo>
                <a:cubicBezTo>
                  <a:pt x="60" y="486"/>
                  <a:pt x="54" y="448"/>
                  <a:pt x="45" y="412"/>
                </a:cubicBezTo>
                <a:cubicBezTo>
                  <a:pt x="43" y="428"/>
                  <a:pt x="45" y="444"/>
                  <a:pt x="49" y="459"/>
                </a:cubicBezTo>
                <a:cubicBezTo>
                  <a:pt x="60" y="503"/>
                  <a:pt x="52" y="545"/>
                  <a:pt x="41" y="587"/>
                </a:cubicBezTo>
                <a:cubicBezTo>
                  <a:pt x="38" y="599"/>
                  <a:pt x="28" y="606"/>
                  <a:pt x="20" y="614"/>
                </a:cubicBezTo>
                <a:cubicBezTo>
                  <a:pt x="14" y="620"/>
                  <a:pt x="4" y="614"/>
                  <a:pt x="3" y="605"/>
                </a:cubicBezTo>
                <a:cubicBezTo>
                  <a:pt x="3" y="602"/>
                  <a:pt x="5" y="597"/>
                  <a:pt x="0" y="595"/>
                </a:cubicBezTo>
                <a:cubicBezTo>
                  <a:pt x="0" y="568"/>
                  <a:pt x="0" y="541"/>
                  <a:pt x="0" y="515"/>
                </a:cubicBezTo>
                <a:cubicBezTo>
                  <a:pt x="9" y="494"/>
                  <a:pt x="11" y="472"/>
                  <a:pt x="12" y="450"/>
                </a:cubicBezTo>
                <a:cubicBezTo>
                  <a:pt x="15" y="399"/>
                  <a:pt x="18" y="349"/>
                  <a:pt x="27" y="298"/>
                </a:cubicBezTo>
                <a:cubicBezTo>
                  <a:pt x="33" y="262"/>
                  <a:pt x="42" y="228"/>
                  <a:pt x="69" y="200"/>
                </a:cubicBezTo>
                <a:cubicBezTo>
                  <a:pt x="89" y="180"/>
                  <a:pt x="115" y="167"/>
                  <a:pt x="141" y="167"/>
                </a:cubicBezTo>
                <a:cubicBezTo>
                  <a:pt x="243" y="167"/>
                  <a:pt x="346" y="172"/>
                  <a:pt x="448" y="174"/>
                </a:cubicBezTo>
                <a:cubicBezTo>
                  <a:pt x="519" y="176"/>
                  <a:pt x="591" y="181"/>
                  <a:pt x="662" y="178"/>
                </a:cubicBezTo>
                <a:cubicBezTo>
                  <a:pt x="699" y="177"/>
                  <a:pt x="737" y="171"/>
                  <a:pt x="774" y="167"/>
                </a:cubicBezTo>
                <a:cubicBezTo>
                  <a:pt x="833" y="160"/>
                  <a:pt x="892" y="154"/>
                  <a:pt x="951" y="148"/>
                </a:cubicBezTo>
                <a:cubicBezTo>
                  <a:pt x="1011" y="141"/>
                  <a:pt x="1071" y="135"/>
                  <a:pt x="1131" y="128"/>
                </a:cubicBezTo>
                <a:cubicBezTo>
                  <a:pt x="1137" y="127"/>
                  <a:pt x="1145" y="131"/>
                  <a:pt x="1148" y="121"/>
                </a:cubicBezTo>
                <a:cubicBezTo>
                  <a:pt x="1150" y="111"/>
                  <a:pt x="1154" y="102"/>
                  <a:pt x="1144" y="93"/>
                </a:cubicBezTo>
                <a:cubicBezTo>
                  <a:pt x="1133" y="83"/>
                  <a:pt x="1124" y="71"/>
                  <a:pt x="1114" y="60"/>
                </a:cubicBezTo>
                <a:cubicBezTo>
                  <a:pt x="1106" y="51"/>
                  <a:pt x="1106" y="37"/>
                  <a:pt x="1111" y="31"/>
                </a:cubicBezTo>
                <a:cubicBezTo>
                  <a:pt x="1117" y="25"/>
                  <a:pt x="1130" y="21"/>
                  <a:pt x="1141" y="29"/>
                </a:cubicBezTo>
                <a:cubicBezTo>
                  <a:pt x="1146" y="32"/>
                  <a:pt x="1152" y="35"/>
                  <a:pt x="1157" y="39"/>
                </a:cubicBezTo>
                <a:cubicBezTo>
                  <a:pt x="1184" y="60"/>
                  <a:pt x="1215" y="69"/>
                  <a:pt x="1250" y="65"/>
                </a:cubicBezTo>
                <a:cubicBezTo>
                  <a:pt x="1264" y="63"/>
                  <a:pt x="1279" y="64"/>
                  <a:pt x="1294" y="64"/>
                </a:cubicBezTo>
                <a:cubicBezTo>
                  <a:pt x="1302" y="65"/>
                  <a:pt x="1309" y="63"/>
                  <a:pt x="1316" y="57"/>
                </a:cubicBezTo>
                <a:cubicBezTo>
                  <a:pt x="1337" y="41"/>
                  <a:pt x="1360" y="27"/>
                  <a:pt x="1381" y="10"/>
                </a:cubicBezTo>
                <a:cubicBezTo>
                  <a:pt x="1393" y="0"/>
                  <a:pt x="1407" y="4"/>
                  <a:pt x="1420" y="4"/>
                </a:cubicBezTo>
                <a:cubicBezTo>
                  <a:pt x="1422" y="4"/>
                  <a:pt x="1424" y="5"/>
                  <a:pt x="1425" y="7"/>
                </a:cubicBezTo>
                <a:cubicBezTo>
                  <a:pt x="1429" y="16"/>
                  <a:pt x="1421" y="41"/>
                  <a:pt x="1412" y="47"/>
                </a:cubicBezTo>
                <a:cubicBezTo>
                  <a:pt x="1395" y="57"/>
                  <a:pt x="1379" y="68"/>
                  <a:pt x="1362" y="78"/>
                </a:cubicBezTo>
                <a:cubicBezTo>
                  <a:pt x="1352" y="84"/>
                  <a:pt x="1351" y="87"/>
                  <a:pt x="1360" y="96"/>
                </a:cubicBezTo>
                <a:cubicBezTo>
                  <a:pt x="1404" y="141"/>
                  <a:pt x="1447" y="187"/>
                  <a:pt x="1490" y="232"/>
                </a:cubicBezTo>
                <a:cubicBezTo>
                  <a:pt x="1503" y="245"/>
                  <a:pt x="1516" y="257"/>
                  <a:pt x="1522" y="274"/>
                </a:cubicBezTo>
                <a:cubicBezTo>
                  <a:pt x="1522" y="277"/>
                  <a:pt x="1522" y="280"/>
                  <a:pt x="1522" y="28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44" name="Freeform 105">
            <a:extLst>
              <a:ext uri="{FF2B5EF4-FFF2-40B4-BE49-F238E27FC236}">
                <a16:creationId xmlns:a16="http://schemas.microsoft.com/office/drawing/2014/main" id="{308B68E5-D0FC-4E7E-B1B9-7F6781B2E79C}"/>
              </a:ext>
            </a:extLst>
          </p:cNvPr>
          <p:cNvSpPr>
            <a:spLocks noEditPoints="1"/>
          </p:cNvSpPr>
          <p:nvPr/>
        </p:nvSpPr>
        <p:spPr bwMode="auto">
          <a:xfrm>
            <a:off x="6463042" y="5550244"/>
            <a:ext cx="338074" cy="319057"/>
          </a:xfrm>
          <a:custGeom>
            <a:avLst/>
            <a:gdLst>
              <a:gd name="T0" fmla="*/ 122 w 160"/>
              <a:gd name="T1" fmla="*/ 26 h 151"/>
              <a:gd name="T2" fmla="*/ 125 w 160"/>
              <a:gd name="T3" fmla="*/ 28 h 151"/>
              <a:gd name="T4" fmla="*/ 125 w 160"/>
              <a:gd name="T5" fmla="*/ 32 h 151"/>
              <a:gd name="T6" fmla="*/ 122 w 160"/>
              <a:gd name="T7" fmla="*/ 35 h 151"/>
              <a:gd name="T8" fmla="*/ 118 w 160"/>
              <a:gd name="T9" fmla="*/ 35 h 151"/>
              <a:gd name="T10" fmla="*/ 115 w 160"/>
              <a:gd name="T11" fmla="*/ 32 h 151"/>
              <a:gd name="T12" fmla="*/ 115 w 160"/>
              <a:gd name="T13" fmla="*/ 28 h 151"/>
              <a:gd name="T14" fmla="*/ 118 w 160"/>
              <a:gd name="T15" fmla="*/ 26 h 151"/>
              <a:gd name="T16" fmla="*/ 120 w 160"/>
              <a:gd name="T17" fmla="*/ 25 h 151"/>
              <a:gd name="T18" fmla="*/ 95 w 160"/>
              <a:gd name="T19" fmla="*/ 0 h 151"/>
              <a:gd name="T20" fmla="*/ 92 w 160"/>
              <a:gd name="T21" fmla="*/ 1 h 151"/>
              <a:gd name="T22" fmla="*/ 90 w 160"/>
              <a:gd name="T23" fmla="*/ 3 h 151"/>
              <a:gd name="T24" fmla="*/ 90 w 160"/>
              <a:gd name="T25" fmla="*/ 52 h 151"/>
              <a:gd name="T26" fmla="*/ 130 w 160"/>
              <a:gd name="T27" fmla="*/ 55 h 151"/>
              <a:gd name="T28" fmla="*/ 144 w 160"/>
              <a:gd name="T29" fmla="*/ 55 h 151"/>
              <a:gd name="T30" fmla="*/ 151 w 160"/>
              <a:gd name="T31" fmla="*/ 52 h 151"/>
              <a:gd name="T32" fmla="*/ 156 w 160"/>
              <a:gd name="T33" fmla="*/ 46 h 151"/>
              <a:gd name="T34" fmla="*/ 159 w 160"/>
              <a:gd name="T35" fmla="*/ 39 h 151"/>
              <a:gd name="T36" fmla="*/ 160 w 160"/>
              <a:gd name="T37" fmla="*/ 25 h 151"/>
              <a:gd name="T38" fmla="*/ 158 w 160"/>
              <a:gd name="T39" fmla="*/ 22 h 151"/>
              <a:gd name="T40" fmla="*/ 155 w 160"/>
              <a:gd name="T41" fmla="*/ 20 h 151"/>
              <a:gd name="T42" fmla="*/ 133 w 160"/>
              <a:gd name="T43" fmla="*/ 16 h 151"/>
              <a:gd name="T44" fmla="*/ 129 w 160"/>
              <a:gd name="T45" fmla="*/ 12 h 151"/>
              <a:gd name="T46" fmla="*/ 124 w 160"/>
              <a:gd name="T47" fmla="*/ 10 h 151"/>
              <a:gd name="T48" fmla="*/ 99 w 160"/>
              <a:gd name="T49" fmla="*/ 1 h 151"/>
              <a:gd name="T50" fmla="*/ 96 w 160"/>
              <a:gd name="T51" fmla="*/ 0 h 151"/>
              <a:gd name="T52" fmla="*/ 95 w 160"/>
              <a:gd name="T53" fmla="*/ 0 h 151"/>
              <a:gd name="T54" fmla="*/ 5 w 160"/>
              <a:gd name="T55" fmla="*/ 41 h 151"/>
              <a:gd name="T56" fmla="*/ 2 w 160"/>
              <a:gd name="T57" fmla="*/ 44 h 151"/>
              <a:gd name="T58" fmla="*/ 0 w 160"/>
              <a:gd name="T59" fmla="*/ 47 h 151"/>
              <a:gd name="T60" fmla="*/ 0 w 160"/>
              <a:gd name="T61" fmla="*/ 50 h 151"/>
              <a:gd name="T62" fmla="*/ 1 w 160"/>
              <a:gd name="T63" fmla="*/ 60 h 151"/>
              <a:gd name="T64" fmla="*/ 5 w 160"/>
              <a:gd name="T65" fmla="*/ 68 h 151"/>
              <a:gd name="T66" fmla="*/ 12 w 160"/>
              <a:gd name="T67" fmla="*/ 74 h 151"/>
              <a:gd name="T68" fmla="*/ 20 w 160"/>
              <a:gd name="T69" fmla="*/ 78 h 151"/>
              <a:gd name="T70" fmla="*/ 20 w 160"/>
              <a:gd name="T71" fmla="*/ 147 h 151"/>
              <a:gd name="T72" fmla="*/ 23 w 160"/>
              <a:gd name="T73" fmla="*/ 150 h 151"/>
              <a:gd name="T74" fmla="*/ 45 w 160"/>
              <a:gd name="T75" fmla="*/ 151 h 151"/>
              <a:gd name="T76" fmla="*/ 48 w 160"/>
              <a:gd name="T77" fmla="*/ 149 h 151"/>
              <a:gd name="T78" fmla="*/ 50 w 160"/>
              <a:gd name="T79" fmla="*/ 145 h 151"/>
              <a:gd name="T80" fmla="*/ 100 w 160"/>
              <a:gd name="T81" fmla="*/ 110 h 151"/>
              <a:gd name="T82" fmla="*/ 100 w 160"/>
              <a:gd name="T83" fmla="*/ 147 h 151"/>
              <a:gd name="T84" fmla="*/ 103 w 160"/>
              <a:gd name="T85" fmla="*/ 150 h 151"/>
              <a:gd name="T86" fmla="*/ 125 w 160"/>
              <a:gd name="T87" fmla="*/ 151 h 151"/>
              <a:gd name="T88" fmla="*/ 129 w 160"/>
              <a:gd name="T89" fmla="*/ 149 h 151"/>
              <a:gd name="T90" fmla="*/ 130 w 160"/>
              <a:gd name="T91" fmla="*/ 145 h 151"/>
              <a:gd name="T92" fmla="*/ 83 w 160"/>
              <a:gd name="T93" fmla="*/ 60 h 151"/>
              <a:gd name="T94" fmla="*/ 28 w 160"/>
              <a:gd name="T95" fmla="*/ 60 h 151"/>
              <a:gd name="T96" fmla="*/ 24 w 160"/>
              <a:gd name="T97" fmla="*/ 58 h 151"/>
              <a:gd name="T98" fmla="*/ 22 w 160"/>
              <a:gd name="T99" fmla="*/ 56 h 151"/>
              <a:gd name="T100" fmla="*/ 20 w 160"/>
              <a:gd name="T101" fmla="*/ 52 h 151"/>
              <a:gd name="T102" fmla="*/ 20 w 160"/>
              <a:gd name="T103" fmla="*/ 48 h 151"/>
              <a:gd name="T104" fmla="*/ 18 w 160"/>
              <a:gd name="T105" fmla="*/ 44 h 151"/>
              <a:gd name="T106" fmla="*/ 15 w 160"/>
              <a:gd name="T107" fmla="*/ 42 h 151"/>
              <a:gd name="T108" fmla="*/ 11 w 160"/>
              <a:gd name="T109" fmla="*/ 40 h 151"/>
              <a:gd name="T110" fmla="*/ 7 w 160"/>
              <a:gd name="T111" fmla="*/ 4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 h="151">
                <a:moveTo>
                  <a:pt x="120" y="25"/>
                </a:moveTo>
                <a:lnTo>
                  <a:pt x="122" y="26"/>
                </a:lnTo>
                <a:lnTo>
                  <a:pt x="124" y="27"/>
                </a:lnTo>
                <a:lnTo>
                  <a:pt x="125" y="28"/>
                </a:lnTo>
                <a:lnTo>
                  <a:pt x="125" y="30"/>
                </a:lnTo>
                <a:lnTo>
                  <a:pt x="125" y="32"/>
                </a:lnTo>
                <a:lnTo>
                  <a:pt x="124" y="34"/>
                </a:lnTo>
                <a:lnTo>
                  <a:pt x="122" y="35"/>
                </a:lnTo>
                <a:lnTo>
                  <a:pt x="120" y="35"/>
                </a:lnTo>
                <a:lnTo>
                  <a:pt x="118" y="35"/>
                </a:lnTo>
                <a:lnTo>
                  <a:pt x="116" y="34"/>
                </a:lnTo>
                <a:lnTo>
                  <a:pt x="115" y="32"/>
                </a:lnTo>
                <a:lnTo>
                  <a:pt x="115" y="30"/>
                </a:lnTo>
                <a:lnTo>
                  <a:pt x="115" y="28"/>
                </a:lnTo>
                <a:lnTo>
                  <a:pt x="116" y="27"/>
                </a:lnTo>
                <a:lnTo>
                  <a:pt x="118" y="26"/>
                </a:lnTo>
                <a:lnTo>
                  <a:pt x="120" y="25"/>
                </a:lnTo>
                <a:lnTo>
                  <a:pt x="120" y="25"/>
                </a:lnTo>
                <a:lnTo>
                  <a:pt x="120" y="25"/>
                </a:lnTo>
                <a:close/>
                <a:moveTo>
                  <a:pt x="95" y="0"/>
                </a:moveTo>
                <a:lnTo>
                  <a:pt x="93" y="0"/>
                </a:lnTo>
                <a:lnTo>
                  <a:pt x="92" y="1"/>
                </a:lnTo>
                <a:lnTo>
                  <a:pt x="91" y="2"/>
                </a:lnTo>
                <a:lnTo>
                  <a:pt x="90" y="3"/>
                </a:lnTo>
                <a:lnTo>
                  <a:pt x="90" y="5"/>
                </a:lnTo>
                <a:lnTo>
                  <a:pt x="90" y="52"/>
                </a:lnTo>
                <a:lnTo>
                  <a:pt x="130" y="66"/>
                </a:lnTo>
                <a:lnTo>
                  <a:pt x="130" y="55"/>
                </a:lnTo>
                <a:lnTo>
                  <a:pt x="140" y="55"/>
                </a:lnTo>
                <a:lnTo>
                  <a:pt x="144" y="55"/>
                </a:lnTo>
                <a:lnTo>
                  <a:pt x="148" y="53"/>
                </a:lnTo>
                <a:lnTo>
                  <a:pt x="151" y="52"/>
                </a:lnTo>
                <a:lnTo>
                  <a:pt x="154" y="49"/>
                </a:lnTo>
                <a:lnTo>
                  <a:pt x="156" y="46"/>
                </a:lnTo>
                <a:lnTo>
                  <a:pt x="158" y="43"/>
                </a:lnTo>
                <a:lnTo>
                  <a:pt x="159" y="39"/>
                </a:lnTo>
                <a:lnTo>
                  <a:pt x="160" y="35"/>
                </a:lnTo>
                <a:lnTo>
                  <a:pt x="160" y="25"/>
                </a:lnTo>
                <a:lnTo>
                  <a:pt x="159" y="23"/>
                </a:lnTo>
                <a:lnTo>
                  <a:pt x="158" y="22"/>
                </a:lnTo>
                <a:lnTo>
                  <a:pt x="157" y="21"/>
                </a:lnTo>
                <a:lnTo>
                  <a:pt x="155" y="20"/>
                </a:lnTo>
                <a:lnTo>
                  <a:pt x="135" y="20"/>
                </a:lnTo>
                <a:lnTo>
                  <a:pt x="133" y="16"/>
                </a:lnTo>
                <a:lnTo>
                  <a:pt x="131" y="13"/>
                </a:lnTo>
                <a:lnTo>
                  <a:pt x="129" y="12"/>
                </a:lnTo>
                <a:lnTo>
                  <a:pt x="127" y="11"/>
                </a:lnTo>
                <a:lnTo>
                  <a:pt x="124" y="10"/>
                </a:lnTo>
                <a:lnTo>
                  <a:pt x="107" y="10"/>
                </a:lnTo>
                <a:lnTo>
                  <a:pt x="99" y="1"/>
                </a:lnTo>
                <a:lnTo>
                  <a:pt x="97" y="0"/>
                </a:lnTo>
                <a:lnTo>
                  <a:pt x="96" y="0"/>
                </a:lnTo>
                <a:lnTo>
                  <a:pt x="95" y="0"/>
                </a:lnTo>
                <a:lnTo>
                  <a:pt x="95" y="0"/>
                </a:lnTo>
                <a:close/>
                <a:moveTo>
                  <a:pt x="7" y="40"/>
                </a:moveTo>
                <a:lnTo>
                  <a:pt x="5" y="41"/>
                </a:lnTo>
                <a:lnTo>
                  <a:pt x="4" y="42"/>
                </a:lnTo>
                <a:lnTo>
                  <a:pt x="2" y="44"/>
                </a:lnTo>
                <a:lnTo>
                  <a:pt x="1" y="45"/>
                </a:lnTo>
                <a:lnTo>
                  <a:pt x="0" y="47"/>
                </a:lnTo>
                <a:lnTo>
                  <a:pt x="0" y="49"/>
                </a:lnTo>
                <a:lnTo>
                  <a:pt x="0" y="50"/>
                </a:lnTo>
                <a:lnTo>
                  <a:pt x="0" y="55"/>
                </a:lnTo>
                <a:lnTo>
                  <a:pt x="1" y="60"/>
                </a:lnTo>
                <a:lnTo>
                  <a:pt x="3" y="64"/>
                </a:lnTo>
                <a:lnTo>
                  <a:pt x="5" y="68"/>
                </a:lnTo>
                <a:lnTo>
                  <a:pt x="9" y="71"/>
                </a:lnTo>
                <a:lnTo>
                  <a:pt x="12" y="74"/>
                </a:lnTo>
                <a:lnTo>
                  <a:pt x="16" y="76"/>
                </a:lnTo>
                <a:lnTo>
                  <a:pt x="20" y="78"/>
                </a:lnTo>
                <a:lnTo>
                  <a:pt x="20" y="145"/>
                </a:lnTo>
                <a:lnTo>
                  <a:pt x="20" y="147"/>
                </a:lnTo>
                <a:lnTo>
                  <a:pt x="21" y="149"/>
                </a:lnTo>
                <a:lnTo>
                  <a:pt x="23" y="150"/>
                </a:lnTo>
                <a:lnTo>
                  <a:pt x="25" y="151"/>
                </a:lnTo>
                <a:lnTo>
                  <a:pt x="45" y="151"/>
                </a:lnTo>
                <a:lnTo>
                  <a:pt x="47" y="150"/>
                </a:lnTo>
                <a:lnTo>
                  <a:pt x="48" y="149"/>
                </a:lnTo>
                <a:lnTo>
                  <a:pt x="49" y="147"/>
                </a:lnTo>
                <a:lnTo>
                  <a:pt x="50" y="145"/>
                </a:lnTo>
                <a:lnTo>
                  <a:pt x="50" y="110"/>
                </a:lnTo>
                <a:lnTo>
                  <a:pt x="100" y="110"/>
                </a:lnTo>
                <a:lnTo>
                  <a:pt x="100" y="145"/>
                </a:lnTo>
                <a:lnTo>
                  <a:pt x="100" y="147"/>
                </a:lnTo>
                <a:lnTo>
                  <a:pt x="102" y="149"/>
                </a:lnTo>
                <a:lnTo>
                  <a:pt x="103" y="150"/>
                </a:lnTo>
                <a:lnTo>
                  <a:pt x="105" y="151"/>
                </a:lnTo>
                <a:lnTo>
                  <a:pt x="125" y="151"/>
                </a:lnTo>
                <a:lnTo>
                  <a:pt x="127" y="150"/>
                </a:lnTo>
                <a:lnTo>
                  <a:pt x="129" y="149"/>
                </a:lnTo>
                <a:lnTo>
                  <a:pt x="130" y="147"/>
                </a:lnTo>
                <a:lnTo>
                  <a:pt x="130" y="145"/>
                </a:lnTo>
                <a:lnTo>
                  <a:pt x="130" y="77"/>
                </a:lnTo>
                <a:lnTo>
                  <a:pt x="83" y="60"/>
                </a:lnTo>
                <a:lnTo>
                  <a:pt x="30" y="60"/>
                </a:lnTo>
                <a:lnTo>
                  <a:pt x="28" y="60"/>
                </a:lnTo>
                <a:lnTo>
                  <a:pt x="26" y="59"/>
                </a:lnTo>
                <a:lnTo>
                  <a:pt x="24" y="58"/>
                </a:lnTo>
                <a:lnTo>
                  <a:pt x="23" y="57"/>
                </a:lnTo>
                <a:lnTo>
                  <a:pt x="22" y="56"/>
                </a:lnTo>
                <a:lnTo>
                  <a:pt x="21" y="54"/>
                </a:lnTo>
                <a:lnTo>
                  <a:pt x="20" y="52"/>
                </a:lnTo>
                <a:lnTo>
                  <a:pt x="20" y="50"/>
                </a:lnTo>
                <a:lnTo>
                  <a:pt x="20" y="48"/>
                </a:lnTo>
                <a:lnTo>
                  <a:pt x="19" y="46"/>
                </a:lnTo>
                <a:lnTo>
                  <a:pt x="18" y="44"/>
                </a:lnTo>
                <a:lnTo>
                  <a:pt x="17" y="43"/>
                </a:lnTo>
                <a:lnTo>
                  <a:pt x="15" y="42"/>
                </a:lnTo>
                <a:lnTo>
                  <a:pt x="13" y="41"/>
                </a:lnTo>
                <a:lnTo>
                  <a:pt x="11" y="40"/>
                </a:lnTo>
                <a:lnTo>
                  <a:pt x="7" y="40"/>
                </a:lnTo>
                <a:lnTo>
                  <a:pt x="7" y="4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87">
            <a:extLst>
              <a:ext uri="{FF2B5EF4-FFF2-40B4-BE49-F238E27FC236}">
                <a16:creationId xmlns:a16="http://schemas.microsoft.com/office/drawing/2014/main" id="{A1E6A520-83E9-4C9F-9140-081F245E676B}"/>
              </a:ext>
            </a:extLst>
          </p:cNvPr>
          <p:cNvSpPr>
            <a:spLocks noEditPoints="1"/>
          </p:cNvSpPr>
          <p:nvPr/>
        </p:nvSpPr>
        <p:spPr bwMode="auto">
          <a:xfrm>
            <a:off x="6466884" y="4138811"/>
            <a:ext cx="330391" cy="286211"/>
          </a:xfrm>
          <a:custGeom>
            <a:avLst/>
            <a:gdLst>
              <a:gd name="T0" fmla="*/ 86 w 172"/>
              <a:gd name="T1" fmla="*/ 36 h 149"/>
              <a:gd name="T2" fmla="*/ 81 w 172"/>
              <a:gd name="T3" fmla="*/ 41 h 149"/>
              <a:gd name="T4" fmla="*/ 81 w 172"/>
              <a:gd name="T5" fmla="*/ 78 h 149"/>
              <a:gd name="T6" fmla="*/ 86 w 172"/>
              <a:gd name="T7" fmla="*/ 83 h 149"/>
              <a:gd name="T8" fmla="*/ 91 w 172"/>
              <a:gd name="T9" fmla="*/ 78 h 149"/>
              <a:gd name="T10" fmla="*/ 91 w 172"/>
              <a:gd name="T11" fmla="*/ 41 h 149"/>
              <a:gd name="T12" fmla="*/ 86 w 172"/>
              <a:gd name="T13" fmla="*/ 36 h 149"/>
              <a:gd name="T14" fmla="*/ 163 w 172"/>
              <a:gd name="T15" fmla="*/ 114 h 149"/>
              <a:gd name="T16" fmla="*/ 107 w 172"/>
              <a:gd name="T17" fmla="*/ 12 h 149"/>
              <a:gd name="T18" fmla="*/ 86 w 172"/>
              <a:gd name="T19" fmla="*/ 0 h 149"/>
              <a:gd name="T20" fmla="*/ 66 w 172"/>
              <a:gd name="T21" fmla="*/ 12 h 149"/>
              <a:gd name="T22" fmla="*/ 9 w 172"/>
              <a:gd name="T23" fmla="*/ 114 h 149"/>
              <a:gd name="T24" fmla="*/ 30 w 172"/>
              <a:gd name="T25" fmla="*/ 149 h 149"/>
              <a:gd name="T26" fmla="*/ 143 w 172"/>
              <a:gd name="T27" fmla="*/ 149 h 149"/>
              <a:gd name="T28" fmla="*/ 163 w 172"/>
              <a:gd name="T29" fmla="*/ 114 h 149"/>
              <a:gd name="T30" fmla="*/ 86 w 172"/>
              <a:gd name="T31" fmla="*/ 130 h 149"/>
              <a:gd name="T32" fmla="*/ 73 w 172"/>
              <a:gd name="T33" fmla="*/ 121 h 149"/>
              <a:gd name="T34" fmla="*/ 76 w 172"/>
              <a:gd name="T35" fmla="*/ 106 h 149"/>
              <a:gd name="T36" fmla="*/ 86 w 172"/>
              <a:gd name="T37" fmla="*/ 102 h 149"/>
              <a:gd name="T38" fmla="*/ 91 w 172"/>
              <a:gd name="T39" fmla="*/ 103 h 149"/>
              <a:gd name="T40" fmla="*/ 100 w 172"/>
              <a:gd name="T41" fmla="*/ 116 h 149"/>
              <a:gd name="T42" fmla="*/ 86 w 172"/>
              <a:gd name="T43" fmla="*/ 130 h 149"/>
              <a:gd name="T44" fmla="*/ 100 w 172"/>
              <a:gd name="T45" fmla="*/ 78 h 149"/>
              <a:gd name="T46" fmla="*/ 86 w 172"/>
              <a:gd name="T47" fmla="*/ 92 h 149"/>
              <a:gd name="T48" fmla="*/ 72 w 172"/>
              <a:gd name="T49" fmla="*/ 78 h 149"/>
              <a:gd name="T50" fmla="*/ 72 w 172"/>
              <a:gd name="T51" fmla="*/ 41 h 149"/>
              <a:gd name="T52" fmla="*/ 86 w 172"/>
              <a:gd name="T53" fmla="*/ 27 h 149"/>
              <a:gd name="T54" fmla="*/ 100 w 172"/>
              <a:gd name="T55" fmla="*/ 41 h 149"/>
              <a:gd name="T56" fmla="*/ 100 w 172"/>
              <a:gd name="T57" fmla="*/ 78 h 149"/>
              <a:gd name="T58" fmla="*/ 86 w 172"/>
              <a:gd name="T59" fmla="*/ 111 h 149"/>
              <a:gd name="T60" fmla="*/ 81 w 172"/>
              <a:gd name="T61" fmla="*/ 116 h 149"/>
              <a:gd name="T62" fmla="*/ 86 w 172"/>
              <a:gd name="T63" fmla="*/ 120 h 149"/>
              <a:gd name="T64" fmla="*/ 91 w 172"/>
              <a:gd name="T65" fmla="*/ 116 h 149"/>
              <a:gd name="T66" fmla="*/ 86 w 172"/>
              <a:gd name="T67" fmla="*/ 111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2" h="149">
                <a:moveTo>
                  <a:pt x="86" y="36"/>
                </a:moveTo>
                <a:cubicBezTo>
                  <a:pt x="83" y="36"/>
                  <a:pt x="81" y="38"/>
                  <a:pt x="81" y="41"/>
                </a:cubicBezTo>
                <a:cubicBezTo>
                  <a:pt x="81" y="78"/>
                  <a:pt x="81" y="78"/>
                  <a:pt x="81" y="78"/>
                </a:cubicBezTo>
                <a:cubicBezTo>
                  <a:pt x="81" y="81"/>
                  <a:pt x="83" y="83"/>
                  <a:pt x="86" y="83"/>
                </a:cubicBezTo>
                <a:cubicBezTo>
                  <a:pt x="88" y="83"/>
                  <a:pt x="91" y="81"/>
                  <a:pt x="91" y="78"/>
                </a:cubicBezTo>
                <a:cubicBezTo>
                  <a:pt x="91" y="41"/>
                  <a:pt x="91" y="41"/>
                  <a:pt x="91" y="41"/>
                </a:cubicBezTo>
                <a:cubicBezTo>
                  <a:pt x="91" y="38"/>
                  <a:pt x="88" y="36"/>
                  <a:pt x="86" y="36"/>
                </a:cubicBezTo>
                <a:close/>
                <a:moveTo>
                  <a:pt x="163" y="114"/>
                </a:moveTo>
                <a:cubicBezTo>
                  <a:pt x="107" y="12"/>
                  <a:pt x="107" y="12"/>
                  <a:pt x="107" y="12"/>
                </a:cubicBezTo>
                <a:cubicBezTo>
                  <a:pt x="102" y="4"/>
                  <a:pt x="94" y="0"/>
                  <a:pt x="86" y="0"/>
                </a:cubicBezTo>
                <a:cubicBezTo>
                  <a:pt x="78" y="0"/>
                  <a:pt x="70" y="4"/>
                  <a:pt x="66" y="12"/>
                </a:cubicBezTo>
                <a:cubicBezTo>
                  <a:pt x="9" y="114"/>
                  <a:pt x="9" y="114"/>
                  <a:pt x="9" y="114"/>
                </a:cubicBezTo>
                <a:cubicBezTo>
                  <a:pt x="0" y="130"/>
                  <a:pt x="12" y="149"/>
                  <a:pt x="30" y="149"/>
                </a:cubicBezTo>
                <a:cubicBezTo>
                  <a:pt x="143" y="149"/>
                  <a:pt x="143" y="149"/>
                  <a:pt x="143" y="149"/>
                </a:cubicBezTo>
                <a:cubicBezTo>
                  <a:pt x="160" y="149"/>
                  <a:pt x="172" y="130"/>
                  <a:pt x="163" y="114"/>
                </a:cubicBezTo>
                <a:close/>
                <a:moveTo>
                  <a:pt x="86" y="130"/>
                </a:moveTo>
                <a:cubicBezTo>
                  <a:pt x="80" y="130"/>
                  <a:pt x="75" y="127"/>
                  <a:pt x="73" y="121"/>
                </a:cubicBezTo>
                <a:cubicBezTo>
                  <a:pt x="71" y="116"/>
                  <a:pt x="72" y="110"/>
                  <a:pt x="76" y="106"/>
                </a:cubicBezTo>
                <a:cubicBezTo>
                  <a:pt x="79" y="103"/>
                  <a:pt x="82" y="102"/>
                  <a:pt x="86" y="102"/>
                </a:cubicBezTo>
                <a:cubicBezTo>
                  <a:pt x="88" y="102"/>
                  <a:pt x="90" y="102"/>
                  <a:pt x="91" y="103"/>
                </a:cubicBezTo>
                <a:cubicBezTo>
                  <a:pt x="97" y="105"/>
                  <a:pt x="100" y="110"/>
                  <a:pt x="100" y="116"/>
                </a:cubicBezTo>
                <a:cubicBezTo>
                  <a:pt x="100" y="124"/>
                  <a:pt x="94" y="130"/>
                  <a:pt x="86" y="130"/>
                </a:cubicBezTo>
                <a:close/>
                <a:moveTo>
                  <a:pt x="100" y="78"/>
                </a:moveTo>
                <a:cubicBezTo>
                  <a:pt x="100" y="86"/>
                  <a:pt x="94" y="92"/>
                  <a:pt x="86" y="92"/>
                </a:cubicBezTo>
                <a:cubicBezTo>
                  <a:pt x="78" y="92"/>
                  <a:pt x="72" y="86"/>
                  <a:pt x="72" y="78"/>
                </a:cubicBezTo>
                <a:cubicBezTo>
                  <a:pt x="72" y="41"/>
                  <a:pt x="72" y="41"/>
                  <a:pt x="72" y="41"/>
                </a:cubicBezTo>
                <a:cubicBezTo>
                  <a:pt x="72" y="33"/>
                  <a:pt x="78" y="27"/>
                  <a:pt x="86" y="27"/>
                </a:cubicBezTo>
                <a:cubicBezTo>
                  <a:pt x="94" y="27"/>
                  <a:pt x="100" y="33"/>
                  <a:pt x="100" y="41"/>
                </a:cubicBezTo>
                <a:lnTo>
                  <a:pt x="100" y="78"/>
                </a:lnTo>
                <a:close/>
                <a:moveTo>
                  <a:pt x="86" y="111"/>
                </a:moveTo>
                <a:cubicBezTo>
                  <a:pt x="83" y="111"/>
                  <a:pt x="81" y="113"/>
                  <a:pt x="81" y="116"/>
                </a:cubicBezTo>
                <a:cubicBezTo>
                  <a:pt x="81" y="118"/>
                  <a:pt x="83" y="120"/>
                  <a:pt x="86" y="120"/>
                </a:cubicBezTo>
                <a:cubicBezTo>
                  <a:pt x="88" y="120"/>
                  <a:pt x="91" y="118"/>
                  <a:pt x="91" y="116"/>
                </a:cubicBezTo>
                <a:cubicBezTo>
                  <a:pt x="91" y="113"/>
                  <a:pt x="88" y="111"/>
                  <a:pt x="86" y="11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676627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3E9EB32-00AB-420E-9774-6B78EB06F02D}"/>
              </a:ext>
            </a:extLst>
          </p:cNvPr>
          <p:cNvSpPr/>
          <p:nvPr/>
        </p:nvSpPr>
        <p:spPr>
          <a:xfrm>
            <a:off x="5457371" y="0"/>
            <a:ext cx="3541485" cy="6858000"/>
          </a:xfrm>
          <a:prstGeom prst="rect">
            <a:avLst/>
          </a:prstGeom>
          <a:solidFill>
            <a:schemeClr val="accent6">
              <a:lumMod val="20000"/>
              <a:lumOff val="8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7C26485C-E1E7-4CEB-B6E4-53C9F86957B5}"/>
              </a:ext>
            </a:extLst>
          </p:cNvPr>
          <p:cNvSpPr/>
          <p:nvPr/>
        </p:nvSpPr>
        <p:spPr>
          <a:xfrm>
            <a:off x="604105" y="459075"/>
            <a:ext cx="1790752" cy="348813"/>
          </a:xfrm>
          <a:prstGeom prst="rect">
            <a:avLst/>
          </a:prstGeom>
        </p:spPr>
        <p:txBody>
          <a:bodyPr wrap="square">
            <a:spAutoFit/>
          </a:bodyPr>
          <a:lstStyle/>
          <a:p>
            <a:pPr>
              <a:lnSpc>
                <a:spcPts val="2000"/>
              </a:lnSpc>
            </a:pPr>
            <a:r>
              <a:rPr lang="en-US" sz="2000" spc="200" dirty="0">
                <a:solidFill>
                  <a:schemeClr val="tx1">
                    <a:lumMod val="65000"/>
                    <a:lumOff val="35000"/>
                  </a:schemeClr>
                </a:solidFill>
                <a:latin typeface="Raleway Bold" panose="020B0803030101060003" pitchFamily="34" charset="0"/>
                <a:ea typeface="Inter" panose="020B0502030000000004" pitchFamily="2" charset="0"/>
              </a:rPr>
              <a:t>Your Logo</a:t>
            </a:r>
          </a:p>
        </p:txBody>
      </p:sp>
      <p:sp>
        <p:nvSpPr>
          <p:cNvPr id="4" name="Rectangle 3">
            <a:extLst>
              <a:ext uri="{FF2B5EF4-FFF2-40B4-BE49-F238E27FC236}">
                <a16:creationId xmlns:a16="http://schemas.microsoft.com/office/drawing/2014/main" id="{874066A4-6247-4A20-B11B-9CE96DA77C71}"/>
              </a:ext>
            </a:extLst>
          </p:cNvPr>
          <p:cNvSpPr/>
          <p:nvPr/>
        </p:nvSpPr>
        <p:spPr>
          <a:xfrm>
            <a:off x="6250707" y="2667775"/>
            <a:ext cx="5112716" cy="2593018"/>
          </a:xfrm>
          <a:prstGeom prst="rect">
            <a:avLst/>
          </a:prstGeom>
        </p:spPr>
        <p:txBody>
          <a:bodyPr wrap="square">
            <a:spAutoFit/>
          </a:bodyPr>
          <a:lstStyle/>
          <a:p>
            <a:pPr>
              <a:lnSpc>
                <a:spcPts val="6500"/>
              </a:lnSpc>
            </a:pPr>
            <a:r>
              <a:rPr lang="en-US" sz="6500" spc="-150" dirty="0">
                <a:solidFill>
                  <a:schemeClr val="tx1">
                    <a:lumMod val="85000"/>
                    <a:lumOff val="15000"/>
                  </a:schemeClr>
                </a:solidFill>
                <a:latin typeface="Raleway Bold" panose="020B0803030101060003" pitchFamily="34" charset="0"/>
                <a:ea typeface="Inter Bold" panose="02000503000000020004" pitchFamily="2" charset="0"/>
              </a:rPr>
              <a:t>Business Presentation </a:t>
            </a:r>
            <a:r>
              <a:rPr lang="en-US" sz="6500" spc="-150" dirty="0">
                <a:solidFill>
                  <a:schemeClr val="tx1">
                    <a:lumMod val="65000"/>
                    <a:lumOff val="35000"/>
                  </a:schemeClr>
                </a:solidFill>
                <a:latin typeface="Raleway Bold" panose="020B0803030101060003" pitchFamily="34" charset="0"/>
                <a:ea typeface="Inter Bold" panose="02000503000000020004" pitchFamily="2" charset="0"/>
              </a:rPr>
              <a:t>Template</a:t>
            </a:r>
            <a:endParaRPr lang="en-US" sz="6500" spc="-150" dirty="0">
              <a:solidFill>
                <a:schemeClr val="tx1">
                  <a:lumMod val="65000"/>
                  <a:lumOff val="35000"/>
                </a:schemeClr>
              </a:solidFill>
              <a:latin typeface="Raleway Bold" panose="020B0803030101060003" pitchFamily="34" charset="0"/>
              <a:ea typeface="Inter" panose="020B0502030000000004" pitchFamily="2" charset="0"/>
            </a:endParaRPr>
          </a:p>
        </p:txBody>
      </p:sp>
      <p:sp>
        <p:nvSpPr>
          <p:cNvPr id="5" name="Rectangle 4">
            <a:extLst>
              <a:ext uri="{FF2B5EF4-FFF2-40B4-BE49-F238E27FC236}">
                <a16:creationId xmlns:a16="http://schemas.microsoft.com/office/drawing/2014/main" id="{06303EE4-7DBA-489E-B96F-3B7A5F9786B4}"/>
              </a:ext>
            </a:extLst>
          </p:cNvPr>
          <p:cNvSpPr/>
          <p:nvPr/>
        </p:nvSpPr>
        <p:spPr>
          <a:xfrm>
            <a:off x="6250706" y="5498527"/>
            <a:ext cx="3932924" cy="460575"/>
          </a:xfrm>
          <a:prstGeom prst="rect">
            <a:avLst/>
          </a:prstGeom>
        </p:spPr>
        <p:txBody>
          <a:bodyPr wrap="square">
            <a:spAutoFit/>
          </a:bodyPr>
          <a:lstStyle/>
          <a:p>
            <a:pP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There are many variations of passages of Lorem Ipsum available, but the majority have suffered alteration in some form.</a:t>
            </a:r>
          </a:p>
        </p:txBody>
      </p:sp>
      <p:sp>
        <p:nvSpPr>
          <p:cNvPr id="7" name="Picture Placeholder 6">
            <a:extLst>
              <a:ext uri="{FF2B5EF4-FFF2-40B4-BE49-F238E27FC236}">
                <a16:creationId xmlns:a16="http://schemas.microsoft.com/office/drawing/2014/main" id="{31EDCC1C-5E1A-BB40-B1C2-853008FEB198}"/>
              </a:ext>
            </a:extLst>
          </p:cNvPr>
          <p:cNvSpPr>
            <a:spLocks noGrp="1"/>
          </p:cNvSpPr>
          <p:nvPr>
            <p:ph type="pic" sz="quarter" idx="10"/>
          </p:nvPr>
        </p:nvSpPr>
        <p:spPr/>
      </p:sp>
    </p:spTree>
    <p:extLst>
      <p:ext uri="{BB962C8B-B14F-4D97-AF65-F5344CB8AC3E}">
        <p14:creationId xmlns:p14="http://schemas.microsoft.com/office/powerpoint/2010/main" val="29135635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Picture Placeholder 21">
            <a:extLst>
              <a:ext uri="{FF2B5EF4-FFF2-40B4-BE49-F238E27FC236}">
                <a16:creationId xmlns:a16="http://schemas.microsoft.com/office/drawing/2014/main" id="{5263B523-0E41-F6EA-5D04-569EEE8CF015}"/>
              </a:ext>
            </a:extLst>
          </p:cNvPr>
          <p:cNvSpPr>
            <a:spLocks noGrp="1"/>
          </p:cNvSpPr>
          <p:nvPr>
            <p:ph type="pic" sz="quarter" idx="10"/>
          </p:nvPr>
        </p:nvSpPr>
        <p:spPr/>
      </p:sp>
      <p:sp>
        <p:nvSpPr>
          <p:cNvPr id="7" name="Oval 6">
            <a:extLst>
              <a:ext uri="{FF2B5EF4-FFF2-40B4-BE49-F238E27FC236}">
                <a16:creationId xmlns:a16="http://schemas.microsoft.com/office/drawing/2014/main" id="{38944FCD-3711-4963-9524-28452CCEF723}"/>
              </a:ext>
            </a:extLst>
          </p:cNvPr>
          <p:cNvSpPr/>
          <p:nvPr/>
        </p:nvSpPr>
        <p:spPr>
          <a:xfrm>
            <a:off x="4607364" y="2512670"/>
            <a:ext cx="2977272" cy="2977272"/>
          </a:xfrm>
          <a:prstGeom prst="ellipse">
            <a:avLst/>
          </a:prstGeom>
          <a:solidFill>
            <a:schemeClr val="tx2">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FDA54F61-C2CA-40AD-BE08-7C6B0F2E0335}"/>
              </a:ext>
            </a:extLst>
          </p:cNvPr>
          <p:cNvSpPr/>
          <p:nvPr/>
        </p:nvSpPr>
        <p:spPr>
          <a:xfrm>
            <a:off x="3986792" y="1892098"/>
            <a:ext cx="4218416" cy="4218416"/>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BEE4ED54-70E6-46B5-A02E-E2326D6D0C9A}"/>
              </a:ext>
            </a:extLst>
          </p:cNvPr>
          <p:cNvSpPr/>
          <p:nvPr/>
        </p:nvSpPr>
        <p:spPr>
          <a:xfrm>
            <a:off x="638629" y="480061"/>
            <a:ext cx="3817257" cy="630942"/>
          </a:xfrm>
          <a:prstGeom prst="rect">
            <a:avLst/>
          </a:prstGeom>
        </p:spPr>
        <p:txBody>
          <a:bodyPr wrap="square">
            <a:spAutoFit/>
          </a:bodyPr>
          <a:lstStyle/>
          <a:p>
            <a:r>
              <a:rPr lang="en-US" sz="3500" dirty="0">
                <a:latin typeface="Raleway Bold" panose="020B0803030101060003" pitchFamily="34" charset="0"/>
              </a:rPr>
              <a:t>S.O.A.R </a:t>
            </a:r>
            <a:r>
              <a:rPr lang="en-US" sz="3500" dirty="0">
                <a:solidFill>
                  <a:schemeClr val="accent6">
                    <a:lumMod val="60000"/>
                    <a:lumOff val="40000"/>
                  </a:schemeClr>
                </a:solidFill>
                <a:latin typeface="Raleway Bold" panose="020B0803030101060003" pitchFamily="34" charset="0"/>
              </a:rPr>
              <a:t>Analysis</a:t>
            </a:r>
          </a:p>
        </p:txBody>
      </p:sp>
      <p:sp>
        <p:nvSpPr>
          <p:cNvPr id="3" name="Oval 2">
            <a:extLst>
              <a:ext uri="{FF2B5EF4-FFF2-40B4-BE49-F238E27FC236}">
                <a16:creationId xmlns:a16="http://schemas.microsoft.com/office/drawing/2014/main" id="{4105F927-05D2-469B-8231-6C4A8635BE79}"/>
              </a:ext>
            </a:extLst>
          </p:cNvPr>
          <p:cNvSpPr/>
          <p:nvPr/>
        </p:nvSpPr>
        <p:spPr>
          <a:xfrm>
            <a:off x="7330716" y="2241379"/>
            <a:ext cx="772604" cy="80415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1BBAA72C-B71A-4979-B416-844B03FAA087}"/>
              </a:ext>
            </a:extLst>
          </p:cNvPr>
          <p:cNvSpPr/>
          <p:nvPr/>
        </p:nvSpPr>
        <p:spPr>
          <a:xfrm>
            <a:off x="8540735" y="2138938"/>
            <a:ext cx="1885044" cy="333809"/>
          </a:xfrm>
          <a:prstGeom prst="rect">
            <a:avLst/>
          </a:prstGeom>
        </p:spPr>
        <p:txBody>
          <a:bodyPr wrap="square">
            <a:spAutoFit/>
          </a:bodyPr>
          <a:lstStyle/>
          <a:p>
            <a:pPr>
              <a:lnSpc>
                <a:spcPts val="2000"/>
              </a:lnSpc>
            </a:pPr>
            <a:r>
              <a:rPr lang="en-US" sz="1600" dirty="0">
                <a:solidFill>
                  <a:schemeClr val="tx1">
                    <a:lumMod val="85000"/>
                    <a:lumOff val="15000"/>
                  </a:schemeClr>
                </a:solidFill>
                <a:latin typeface="Raleway Bold" panose="020B0803030101060003" pitchFamily="34" charset="0"/>
              </a:rPr>
              <a:t>Opportunities</a:t>
            </a:r>
          </a:p>
        </p:txBody>
      </p:sp>
      <p:sp>
        <p:nvSpPr>
          <p:cNvPr id="5" name="Rectangle 4">
            <a:extLst>
              <a:ext uri="{FF2B5EF4-FFF2-40B4-BE49-F238E27FC236}">
                <a16:creationId xmlns:a16="http://schemas.microsoft.com/office/drawing/2014/main" id="{BD202D50-FB86-4D50-A040-180FF5D389F5}"/>
              </a:ext>
            </a:extLst>
          </p:cNvPr>
          <p:cNvSpPr/>
          <p:nvPr/>
        </p:nvSpPr>
        <p:spPr>
          <a:xfrm>
            <a:off x="8540734" y="2472747"/>
            <a:ext cx="2882007" cy="652936"/>
          </a:xfrm>
          <a:prstGeom prst="rect">
            <a:avLst/>
          </a:prstGeom>
        </p:spPr>
        <p:txBody>
          <a:bodyPr wrap="square">
            <a:spAutoFit/>
          </a:bodyPr>
          <a:lstStyle/>
          <a:p>
            <a:pP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There are many variations of passages of Lorem Ipsum available, but the majority have suffered alteration in some form.</a:t>
            </a:r>
          </a:p>
        </p:txBody>
      </p:sp>
      <p:sp>
        <p:nvSpPr>
          <p:cNvPr id="9" name="Oval 8">
            <a:extLst>
              <a:ext uri="{FF2B5EF4-FFF2-40B4-BE49-F238E27FC236}">
                <a16:creationId xmlns:a16="http://schemas.microsoft.com/office/drawing/2014/main" id="{49C05746-1942-4FF0-9BA6-B3ABA6893D9F}"/>
              </a:ext>
            </a:extLst>
          </p:cNvPr>
          <p:cNvSpPr/>
          <p:nvPr/>
        </p:nvSpPr>
        <p:spPr>
          <a:xfrm>
            <a:off x="7330716" y="4957079"/>
            <a:ext cx="772604" cy="80415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3C9A86D-BBE7-4B63-822C-33A858D51785}"/>
              </a:ext>
            </a:extLst>
          </p:cNvPr>
          <p:cNvSpPr/>
          <p:nvPr/>
        </p:nvSpPr>
        <p:spPr>
          <a:xfrm>
            <a:off x="8540735" y="4854638"/>
            <a:ext cx="1885044" cy="333809"/>
          </a:xfrm>
          <a:prstGeom prst="rect">
            <a:avLst/>
          </a:prstGeom>
        </p:spPr>
        <p:txBody>
          <a:bodyPr wrap="square">
            <a:spAutoFit/>
          </a:bodyPr>
          <a:lstStyle/>
          <a:p>
            <a:pPr>
              <a:lnSpc>
                <a:spcPts val="2000"/>
              </a:lnSpc>
            </a:pPr>
            <a:r>
              <a:rPr lang="en-US" sz="1600" dirty="0">
                <a:solidFill>
                  <a:schemeClr val="tx1">
                    <a:lumMod val="85000"/>
                    <a:lumOff val="15000"/>
                  </a:schemeClr>
                </a:solidFill>
                <a:latin typeface="Raleway Bold" panose="020B0803030101060003" pitchFamily="34" charset="0"/>
              </a:rPr>
              <a:t>Results</a:t>
            </a:r>
          </a:p>
        </p:txBody>
      </p:sp>
      <p:sp>
        <p:nvSpPr>
          <p:cNvPr id="11" name="Rectangle 10">
            <a:extLst>
              <a:ext uri="{FF2B5EF4-FFF2-40B4-BE49-F238E27FC236}">
                <a16:creationId xmlns:a16="http://schemas.microsoft.com/office/drawing/2014/main" id="{5AD18F86-650B-4BBA-9446-9F28DC5D28B2}"/>
              </a:ext>
            </a:extLst>
          </p:cNvPr>
          <p:cNvSpPr/>
          <p:nvPr/>
        </p:nvSpPr>
        <p:spPr>
          <a:xfrm>
            <a:off x="8540734" y="5188447"/>
            <a:ext cx="2882007" cy="652936"/>
          </a:xfrm>
          <a:prstGeom prst="rect">
            <a:avLst/>
          </a:prstGeom>
        </p:spPr>
        <p:txBody>
          <a:bodyPr wrap="square">
            <a:spAutoFit/>
          </a:bodyPr>
          <a:lstStyle/>
          <a:p>
            <a:pP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There are many variations of passages of Lorem Ipsum available, but the majority have suffered alteration in some form.</a:t>
            </a:r>
          </a:p>
        </p:txBody>
      </p:sp>
      <p:sp>
        <p:nvSpPr>
          <p:cNvPr id="12" name="Oval 11">
            <a:extLst>
              <a:ext uri="{FF2B5EF4-FFF2-40B4-BE49-F238E27FC236}">
                <a16:creationId xmlns:a16="http://schemas.microsoft.com/office/drawing/2014/main" id="{BD1B5E1A-647A-47F2-81BA-145E7E98809E}"/>
              </a:ext>
            </a:extLst>
          </p:cNvPr>
          <p:cNvSpPr/>
          <p:nvPr/>
        </p:nvSpPr>
        <p:spPr>
          <a:xfrm>
            <a:off x="4069584" y="4957079"/>
            <a:ext cx="772604" cy="80415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0925CA84-B15B-428E-852F-C1455308C894}"/>
              </a:ext>
            </a:extLst>
          </p:cNvPr>
          <p:cNvSpPr/>
          <p:nvPr/>
        </p:nvSpPr>
        <p:spPr>
          <a:xfrm>
            <a:off x="1646808" y="4854638"/>
            <a:ext cx="1885044" cy="333809"/>
          </a:xfrm>
          <a:prstGeom prst="rect">
            <a:avLst/>
          </a:prstGeom>
        </p:spPr>
        <p:txBody>
          <a:bodyPr wrap="square">
            <a:spAutoFit/>
          </a:bodyPr>
          <a:lstStyle/>
          <a:p>
            <a:pPr algn="r">
              <a:lnSpc>
                <a:spcPts val="2000"/>
              </a:lnSpc>
            </a:pPr>
            <a:r>
              <a:rPr lang="en-US" sz="1600" dirty="0">
                <a:solidFill>
                  <a:schemeClr val="tx1">
                    <a:lumMod val="85000"/>
                    <a:lumOff val="15000"/>
                  </a:schemeClr>
                </a:solidFill>
                <a:latin typeface="Raleway Bold" panose="020B0803030101060003" pitchFamily="34" charset="0"/>
              </a:rPr>
              <a:t>Aspirations</a:t>
            </a:r>
          </a:p>
        </p:txBody>
      </p:sp>
      <p:sp>
        <p:nvSpPr>
          <p:cNvPr id="14" name="Rectangle 13">
            <a:extLst>
              <a:ext uri="{FF2B5EF4-FFF2-40B4-BE49-F238E27FC236}">
                <a16:creationId xmlns:a16="http://schemas.microsoft.com/office/drawing/2014/main" id="{3D7F7579-CA3E-455F-90FE-35833E30C8F0}"/>
              </a:ext>
            </a:extLst>
          </p:cNvPr>
          <p:cNvSpPr/>
          <p:nvPr/>
        </p:nvSpPr>
        <p:spPr>
          <a:xfrm>
            <a:off x="649845" y="5188447"/>
            <a:ext cx="2882007" cy="652936"/>
          </a:xfrm>
          <a:prstGeom prst="rect">
            <a:avLst/>
          </a:prstGeom>
        </p:spPr>
        <p:txBody>
          <a:bodyPr wrap="square">
            <a:spAutoFit/>
          </a:bodyPr>
          <a:lstStyle/>
          <a:p>
            <a:pPr algn="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There are many variations of passages of Lorem Ipsum available, but the majority have suffered alteration in some form.</a:t>
            </a:r>
          </a:p>
        </p:txBody>
      </p:sp>
      <p:sp>
        <p:nvSpPr>
          <p:cNvPr id="15" name="Oval 14">
            <a:extLst>
              <a:ext uri="{FF2B5EF4-FFF2-40B4-BE49-F238E27FC236}">
                <a16:creationId xmlns:a16="http://schemas.microsoft.com/office/drawing/2014/main" id="{6865C0F6-B948-458B-B17A-F97ED7ABB393}"/>
              </a:ext>
            </a:extLst>
          </p:cNvPr>
          <p:cNvSpPr/>
          <p:nvPr/>
        </p:nvSpPr>
        <p:spPr>
          <a:xfrm>
            <a:off x="4069584" y="2241379"/>
            <a:ext cx="772604" cy="80415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42971DD1-08F9-4023-BC67-64718256583F}"/>
              </a:ext>
            </a:extLst>
          </p:cNvPr>
          <p:cNvSpPr/>
          <p:nvPr/>
        </p:nvSpPr>
        <p:spPr>
          <a:xfrm>
            <a:off x="1646808" y="2138938"/>
            <a:ext cx="1885044" cy="333809"/>
          </a:xfrm>
          <a:prstGeom prst="rect">
            <a:avLst/>
          </a:prstGeom>
        </p:spPr>
        <p:txBody>
          <a:bodyPr wrap="square">
            <a:spAutoFit/>
          </a:bodyPr>
          <a:lstStyle/>
          <a:p>
            <a:pPr algn="r">
              <a:lnSpc>
                <a:spcPts val="2000"/>
              </a:lnSpc>
            </a:pPr>
            <a:r>
              <a:rPr lang="en-US" sz="1600" dirty="0">
                <a:solidFill>
                  <a:schemeClr val="tx1">
                    <a:lumMod val="85000"/>
                    <a:lumOff val="15000"/>
                  </a:schemeClr>
                </a:solidFill>
                <a:latin typeface="Raleway Bold" panose="020B0803030101060003" pitchFamily="34" charset="0"/>
              </a:rPr>
              <a:t>Strength</a:t>
            </a:r>
          </a:p>
        </p:txBody>
      </p:sp>
      <p:sp>
        <p:nvSpPr>
          <p:cNvPr id="17" name="Rectangle 16">
            <a:extLst>
              <a:ext uri="{FF2B5EF4-FFF2-40B4-BE49-F238E27FC236}">
                <a16:creationId xmlns:a16="http://schemas.microsoft.com/office/drawing/2014/main" id="{F5ED271C-80DF-45D7-96D8-7FA091186862}"/>
              </a:ext>
            </a:extLst>
          </p:cNvPr>
          <p:cNvSpPr/>
          <p:nvPr/>
        </p:nvSpPr>
        <p:spPr>
          <a:xfrm>
            <a:off x="649845" y="2472747"/>
            <a:ext cx="2882007" cy="652936"/>
          </a:xfrm>
          <a:prstGeom prst="rect">
            <a:avLst/>
          </a:prstGeom>
        </p:spPr>
        <p:txBody>
          <a:bodyPr wrap="square">
            <a:spAutoFit/>
          </a:bodyPr>
          <a:lstStyle/>
          <a:p>
            <a:pPr algn="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There are many variations of passages of Lorem Ipsum available, but the majority have suffered alteration in some form.</a:t>
            </a:r>
          </a:p>
        </p:txBody>
      </p:sp>
      <p:sp>
        <p:nvSpPr>
          <p:cNvPr id="18" name="Rectangle 17">
            <a:extLst>
              <a:ext uri="{FF2B5EF4-FFF2-40B4-BE49-F238E27FC236}">
                <a16:creationId xmlns:a16="http://schemas.microsoft.com/office/drawing/2014/main" id="{2D083A4D-12C9-48E7-B505-CECA4B9C25B7}"/>
              </a:ext>
            </a:extLst>
          </p:cNvPr>
          <p:cNvSpPr/>
          <p:nvPr/>
        </p:nvSpPr>
        <p:spPr>
          <a:xfrm>
            <a:off x="4187372" y="2305842"/>
            <a:ext cx="537028" cy="630942"/>
          </a:xfrm>
          <a:prstGeom prst="rect">
            <a:avLst/>
          </a:prstGeom>
        </p:spPr>
        <p:txBody>
          <a:bodyPr wrap="square">
            <a:spAutoFit/>
          </a:bodyPr>
          <a:lstStyle/>
          <a:p>
            <a:pPr algn="ctr"/>
            <a:r>
              <a:rPr lang="en-US" sz="3500" dirty="0">
                <a:solidFill>
                  <a:schemeClr val="bg1"/>
                </a:solidFill>
                <a:latin typeface="Raleway Bold" panose="020B0803030101060003" pitchFamily="34" charset="0"/>
              </a:rPr>
              <a:t>S</a:t>
            </a:r>
          </a:p>
        </p:txBody>
      </p:sp>
      <p:sp>
        <p:nvSpPr>
          <p:cNvPr id="19" name="Rectangle 18">
            <a:extLst>
              <a:ext uri="{FF2B5EF4-FFF2-40B4-BE49-F238E27FC236}">
                <a16:creationId xmlns:a16="http://schemas.microsoft.com/office/drawing/2014/main" id="{F538D8ED-7352-4BBD-AD35-6F7B7A3904BD}"/>
              </a:ext>
            </a:extLst>
          </p:cNvPr>
          <p:cNvSpPr/>
          <p:nvPr/>
        </p:nvSpPr>
        <p:spPr>
          <a:xfrm>
            <a:off x="7442430" y="2315374"/>
            <a:ext cx="537028" cy="630942"/>
          </a:xfrm>
          <a:prstGeom prst="rect">
            <a:avLst/>
          </a:prstGeom>
        </p:spPr>
        <p:txBody>
          <a:bodyPr wrap="square">
            <a:spAutoFit/>
          </a:bodyPr>
          <a:lstStyle/>
          <a:p>
            <a:pPr algn="ctr"/>
            <a:r>
              <a:rPr lang="en-US" sz="3500" dirty="0">
                <a:solidFill>
                  <a:schemeClr val="bg1"/>
                </a:solidFill>
                <a:latin typeface="Raleway Bold" panose="020B0803030101060003" pitchFamily="34" charset="0"/>
              </a:rPr>
              <a:t>O</a:t>
            </a:r>
          </a:p>
        </p:txBody>
      </p:sp>
      <p:sp>
        <p:nvSpPr>
          <p:cNvPr id="20" name="Rectangle 19">
            <a:extLst>
              <a:ext uri="{FF2B5EF4-FFF2-40B4-BE49-F238E27FC236}">
                <a16:creationId xmlns:a16="http://schemas.microsoft.com/office/drawing/2014/main" id="{A2D043F6-E026-471D-9CA8-75A952AA95EE}"/>
              </a:ext>
            </a:extLst>
          </p:cNvPr>
          <p:cNvSpPr/>
          <p:nvPr/>
        </p:nvSpPr>
        <p:spPr>
          <a:xfrm>
            <a:off x="7442430" y="5043685"/>
            <a:ext cx="537028" cy="630942"/>
          </a:xfrm>
          <a:prstGeom prst="rect">
            <a:avLst/>
          </a:prstGeom>
        </p:spPr>
        <p:txBody>
          <a:bodyPr wrap="square">
            <a:spAutoFit/>
          </a:bodyPr>
          <a:lstStyle/>
          <a:p>
            <a:pPr algn="ctr"/>
            <a:r>
              <a:rPr lang="en-US" sz="3500" dirty="0">
                <a:solidFill>
                  <a:schemeClr val="bg1"/>
                </a:solidFill>
                <a:latin typeface="Raleway Bold" panose="020B0803030101060003" pitchFamily="34" charset="0"/>
              </a:rPr>
              <a:t>R</a:t>
            </a:r>
          </a:p>
        </p:txBody>
      </p:sp>
      <p:sp>
        <p:nvSpPr>
          <p:cNvPr id="21" name="Rectangle 20">
            <a:extLst>
              <a:ext uri="{FF2B5EF4-FFF2-40B4-BE49-F238E27FC236}">
                <a16:creationId xmlns:a16="http://schemas.microsoft.com/office/drawing/2014/main" id="{EF5FFB4A-A353-478D-89D4-8CFD841F60A2}"/>
              </a:ext>
            </a:extLst>
          </p:cNvPr>
          <p:cNvSpPr/>
          <p:nvPr/>
        </p:nvSpPr>
        <p:spPr>
          <a:xfrm>
            <a:off x="4168180" y="5043685"/>
            <a:ext cx="537028" cy="630942"/>
          </a:xfrm>
          <a:prstGeom prst="rect">
            <a:avLst/>
          </a:prstGeom>
        </p:spPr>
        <p:txBody>
          <a:bodyPr wrap="square">
            <a:spAutoFit/>
          </a:bodyPr>
          <a:lstStyle/>
          <a:p>
            <a:pPr algn="ctr"/>
            <a:r>
              <a:rPr lang="en-US" sz="3500" dirty="0">
                <a:solidFill>
                  <a:schemeClr val="bg1"/>
                </a:solidFill>
                <a:latin typeface="Raleway Bold" panose="020B0803030101060003" pitchFamily="34" charset="0"/>
              </a:rPr>
              <a:t>A</a:t>
            </a:r>
          </a:p>
        </p:txBody>
      </p:sp>
      <p:sp>
        <p:nvSpPr>
          <p:cNvPr id="29" name="Rectangle 28">
            <a:extLst>
              <a:ext uri="{FF2B5EF4-FFF2-40B4-BE49-F238E27FC236}">
                <a16:creationId xmlns:a16="http://schemas.microsoft.com/office/drawing/2014/main" id="{258E59BD-99C9-4CCA-9B3C-F0604CDB1F87}"/>
              </a:ext>
            </a:extLst>
          </p:cNvPr>
          <p:cNvSpPr/>
          <p:nvPr/>
        </p:nvSpPr>
        <p:spPr>
          <a:xfrm>
            <a:off x="5123543" y="3634539"/>
            <a:ext cx="1944914" cy="861774"/>
          </a:xfrm>
          <a:prstGeom prst="rect">
            <a:avLst/>
          </a:prstGeom>
        </p:spPr>
        <p:txBody>
          <a:bodyPr wrap="square">
            <a:spAutoFit/>
          </a:bodyPr>
          <a:lstStyle/>
          <a:p>
            <a:pPr algn="ctr">
              <a:lnSpc>
                <a:spcPts val="3000"/>
              </a:lnSpc>
            </a:pPr>
            <a:r>
              <a:rPr lang="en-US" sz="3000" dirty="0">
                <a:solidFill>
                  <a:schemeClr val="bg1"/>
                </a:solidFill>
                <a:latin typeface="Roboto Medium" panose="02000000000000000000" pitchFamily="2" charset="0"/>
                <a:ea typeface="Roboto Medium" panose="02000000000000000000" pitchFamily="2" charset="0"/>
                <a:cs typeface="Roboto Medium" panose="02000000000000000000" pitchFamily="2" charset="0"/>
              </a:rPr>
              <a:t>S.O.A.R Analysis</a:t>
            </a:r>
          </a:p>
        </p:txBody>
      </p:sp>
    </p:spTree>
    <p:extLst>
      <p:ext uri="{BB962C8B-B14F-4D97-AF65-F5344CB8AC3E}">
        <p14:creationId xmlns:p14="http://schemas.microsoft.com/office/powerpoint/2010/main" val="39563817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icture Placeholder 19">
            <a:extLst>
              <a:ext uri="{FF2B5EF4-FFF2-40B4-BE49-F238E27FC236}">
                <a16:creationId xmlns:a16="http://schemas.microsoft.com/office/drawing/2014/main" id="{51D2A5CF-1D21-77AD-8E51-585F038A479F}"/>
              </a:ext>
            </a:extLst>
          </p:cNvPr>
          <p:cNvSpPr>
            <a:spLocks noGrp="1"/>
          </p:cNvSpPr>
          <p:nvPr>
            <p:ph type="pic" sz="quarter" idx="10"/>
          </p:nvPr>
        </p:nvSpPr>
        <p:spPr/>
      </p:sp>
      <p:sp>
        <p:nvSpPr>
          <p:cNvPr id="3" name="Rectangle 2">
            <a:extLst>
              <a:ext uri="{FF2B5EF4-FFF2-40B4-BE49-F238E27FC236}">
                <a16:creationId xmlns:a16="http://schemas.microsoft.com/office/drawing/2014/main" id="{80085967-0A73-46B6-ABA1-926EEFDA4A97}"/>
              </a:ext>
            </a:extLst>
          </p:cNvPr>
          <p:cNvSpPr/>
          <p:nvPr/>
        </p:nvSpPr>
        <p:spPr>
          <a:xfrm>
            <a:off x="0" y="0"/>
            <a:ext cx="12192000" cy="3106057"/>
          </a:xfrm>
          <a:prstGeom prst="rect">
            <a:avLst/>
          </a:prstGeom>
          <a:solidFill>
            <a:schemeClr val="tx1">
              <a:lumMod val="85000"/>
              <a:lumOff val="1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2DEFBA7C-31D8-46B6-8435-5001C4248A15}"/>
              </a:ext>
            </a:extLst>
          </p:cNvPr>
          <p:cNvSpPr/>
          <p:nvPr/>
        </p:nvSpPr>
        <p:spPr>
          <a:xfrm>
            <a:off x="4187371" y="480061"/>
            <a:ext cx="3817257" cy="630942"/>
          </a:xfrm>
          <a:prstGeom prst="rect">
            <a:avLst/>
          </a:prstGeom>
        </p:spPr>
        <p:txBody>
          <a:bodyPr wrap="square">
            <a:spAutoFit/>
          </a:bodyPr>
          <a:lstStyle/>
          <a:p>
            <a:pPr algn="ctr"/>
            <a:r>
              <a:rPr lang="en-US" sz="3500" dirty="0">
                <a:solidFill>
                  <a:schemeClr val="bg1"/>
                </a:solidFill>
                <a:latin typeface="Raleway Bold" panose="020B0803030101060003" pitchFamily="34" charset="0"/>
              </a:rPr>
              <a:t>PESTEL Analysis</a:t>
            </a:r>
          </a:p>
        </p:txBody>
      </p:sp>
      <p:sp>
        <p:nvSpPr>
          <p:cNvPr id="4" name="Rectangle 3">
            <a:extLst>
              <a:ext uri="{FF2B5EF4-FFF2-40B4-BE49-F238E27FC236}">
                <a16:creationId xmlns:a16="http://schemas.microsoft.com/office/drawing/2014/main" id="{2A15D054-B30E-46A3-BB36-6304E3CA57BA}"/>
              </a:ext>
            </a:extLst>
          </p:cNvPr>
          <p:cNvSpPr/>
          <p:nvPr/>
        </p:nvSpPr>
        <p:spPr>
          <a:xfrm>
            <a:off x="2177141" y="1130489"/>
            <a:ext cx="7837716" cy="268215"/>
          </a:xfrm>
          <a:prstGeom prst="rect">
            <a:avLst/>
          </a:prstGeom>
        </p:spPr>
        <p:txBody>
          <a:bodyPr wrap="square">
            <a:spAutoFit/>
          </a:bodyPr>
          <a:lstStyle/>
          <a:p>
            <a:pPr algn="ctr">
              <a:lnSpc>
                <a:spcPts val="1500"/>
              </a:lnSpc>
            </a:pPr>
            <a:r>
              <a:rPr lang="en-US" sz="1000" dirty="0">
                <a:solidFill>
                  <a:schemeClr val="bg1"/>
                </a:solidFill>
                <a:latin typeface="Roboto" panose="02000000000000000000" pitchFamily="2" charset="0"/>
                <a:ea typeface="Roboto" panose="02000000000000000000" pitchFamily="2" charset="0"/>
                <a:cs typeface="Roboto" panose="02000000000000000000" pitchFamily="2" charset="0"/>
              </a:rPr>
              <a:t>There are many variations of passages of Lorem Ipsum available, but the majority have suffered alteration in some form.</a:t>
            </a:r>
          </a:p>
        </p:txBody>
      </p:sp>
      <p:sp>
        <p:nvSpPr>
          <p:cNvPr id="6" name="Diamond 5">
            <a:extLst>
              <a:ext uri="{FF2B5EF4-FFF2-40B4-BE49-F238E27FC236}">
                <a16:creationId xmlns:a16="http://schemas.microsoft.com/office/drawing/2014/main" id="{025B15D0-CE4B-4017-8BFA-17B6F1F22028}"/>
              </a:ext>
            </a:extLst>
          </p:cNvPr>
          <p:cNvSpPr/>
          <p:nvPr/>
        </p:nvSpPr>
        <p:spPr>
          <a:xfrm>
            <a:off x="748473" y="2519218"/>
            <a:ext cx="1180935" cy="1180935"/>
          </a:xfrm>
          <a:prstGeom prst="diamond">
            <a:avLst/>
          </a:prstGeom>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iamond 6">
            <a:extLst>
              <a:ext uri="{FF2B5EF4-FFF2-40B4-BE49-F238E27FC236}">
                <a16:creationId xmlns:a16="http://schemas.microsoft.com/office/drawing/2014/main" id="{CF05EF68-EAB4-429A-9B44-4C36BD152813}"/>
              </a:ext>
            </a:extLst>
          </p:cNvPr>
          <p:cNvSpPr/>
          <p:nvPr/>
        </p:nvSpPr>
        <p:spPr>
          <a:xfrm>
            <a:off x="2651297" y="2519218"/>
            <a:ext cx="1180935" cy="1180935"/>
          </a:xfrm>
          <a:prstGeom prst="diamond">
            <a:avLst/>
          </a:prstGeom>
          <a:solidFill>
            <a:schemeClr val="accent2"/>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iamond 7">
            <a:extLst>
              <a:ext uri="{FF2B5EF4-FFF2-40B4-BE49-F238E27FC236}">
                <a16:creationId xmlns:a16="http://schemas.microsoft.com/office/drawing/2014/main" id="{2A17D50C-9E0A-407B-B425-CF07F62F68FF}"/>
              </a:ext>
            </a:extLst>
          </p:cNvPr>
          <p:cNvSpPr/>
          <p:nvPr/>
        </p:nvSpPr>
        <p:spPr>
          <a:xfrm>
            <a:off x="4554121" y="2519218"/>
            <a:ext cx="1180935" cy="1180935"/>
          </a:xfrm>
          <a:prstGeom prst="diamond">
            <a:avLst/>
          </a:prstGeom>
          <a:solidFill>
            <a:schemeClr val="accent3"/>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iamond 8">
            <a:extLst>
              <a:ext uri="{FF2B5EF4-FFF2-40B4-BE49-F238E27FC236}">
                <a16:creationId xmlns:a16="http://schemas.microsoft.com/office/drawing/2014/main" id="{D0882EC5-C963-4DD4-B089-19A48E2F93CF}"/>
              </a:ext>
            </a:extLst>
          </p:cNvPr>
          <p:cNvSpPr/>
          <p:nvPr/>
        </p:nvSpPr>
        <p:spPr>
          <a:xfrm>
            <a:off x="6456945" y="2519218"/>
            <a:ext cx="1180935" cy="1180935"/>
          </a:xfrm>
          <a:prstGeom prst="diamond">
            <a:avLst/>
          </a:prstGeom>
          <a:solidFill>
            <a:schemeClr val="accent4"/>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iamond 9">
            <a:extLst>
              <a:ext uri="{FF2B5EF4-FFF2-40B4-BE49-F238E27FC236}">
                <a16:creationId xmlns:a16="http://schemas.microsoft.com/office/drawing/2014/main" id="{6792DC8F-27DB-421D-9AF0-DEE2C8011250}"/>
              </a:ext>
            </a:extLst>
          </p:cNvPr>
          <p:cNvSpPr/>
          <p:nvPr/>
        </p:nvSpPr>
        <p:spPr>
          <a:xfrm>
            <a:off x="8359769" y="2519218"/>
            <a:ext cx="1180935" cy="1180935"/>
          </a:xfrm>
          <a:prstGeom prst="diamond">
            <a:avLst/>
          </a:prstGeom>
          <a:solidFill>
            <a:schemeClr val="accent5"/>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Diamond 10">
            <a:extLst>
              <a:ext uri="{FF2B5EF4-FFF2-40B4-BE49-F238E27FC236}">
                <a16:creationId xmlns:a16="http://schemas.microsoft.com/office/drawing/2014/main" id="{F80EC173-C294-422F-9432-568763ED1FD4}"/>
              </a:ext>
            </a:extLst>
          </p:cNvPr>
          <p:cNvSpPr/>
          <p:nvPr/>
        </p:nvSpPr>
        <p:spPr>
          <a:xfrm>
            <a:off x="10262593" y="2519218"/>
            <a:ext cx="1180935" cy="1180935"/>
          </a:xfrm>
          <a:prstGeom prst="diamond">
            <a:avLst/>
          </a:prstGeom>
          <a:solidFill>
            <a:schemeClr val="accent6"/>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FFEBC449-3725-4BFF-9251-5A657AFC2FE3}"/>
              </a:ext>
            </a:extLst>
          </p:cNvPr>
          <p:cNvSpPr/>
          <p:nvPr/>
        </p:nvSpPr>
        <p:spPr>
          <a:xfrm>
            <a:off x="991324" y="2803500"/>
            <a:ext cx="695231" cy="630942"/>
          </a:xfrm>
          <a:prstGeom prst="rect">
            <a:avLst/>
          </a:prstGeom>
        </p:spPr>
        <p:txBody>
          <a:bodyPr wrap="square">
            <a:spAutoFit/>
          </a:bodyPr>
          <a:lstStyle/>
          <a:p>
            <a:pPr algn="ctr"/>
            <a:r>
              <a:rPr lang="en-US" sz="3500" dirty="0">
                <a:solidFill>
                  <a:schemeClr val="bg1"/>
                </a:solidFill>
                <a:latin typeface="Raleway Bold" panose="020B0803030101060003" pitchFamily="34" charset="0"/>
              </a:rPr>
              <a:t>P</a:t>
            </a:r>
          </a:p>
        </p:txBody>
      </p:sp>
      <p:sp>
        <p:nvSpPr>
          <p:cNvPr id="13" name="Rectangle 12">
            <a:extLst>
              <a:ext uri="{FF2B5EF4-FFF2-40B4-BE49-F238E27FC236}">
                <a16:creationId xmlns:a16="http://schemas.microsoft.com/office/drawing/2014/main" id="{44E64C83-7CAC-44B5-9CA2-B2E46C5CA7D7}"/>
              </a:ext>
            </a:extLst>
          </p:cNvPr>
          <p:cNvSpPr/>
          <p:nvPr/>
        </p:nvSpPr>
        <p:spPr>
          <a:xfrm>
            <a:off x="2894148" y="2803500"/>
            <a:ext cx="695231" cy="630942"/>
          </a:xfrm>
          <a:prstGeom prst="rect">
            <a:avLst/>
          </a:prstGeom>
        </p:spPr>
        <p:txBody>
          <a:bodyPr wrap="square">
            <a:spAutoFit/>
          </a:bodyPr>
          <a:lstStyle/>
          <a:p>
            <a:pPr algn="ctr"/>
            <a:r>
              <a:rPr lang="en-US" sz="3500" dirty="0">
                <a:solidFill>
                  <a:schemeClr val="bg1"/>
                </a:solidFill>
                <a:latin typeface="Raleway Bold" panose="020B0803030101060003" pitchFamily="34" charset="0"/>
              </a:rPr>
              <a:t>E</a:t>
            </a:r>
          </a:p>
        </p:txBody>
      </p:sp>
      <p:sp>
        <p:nvSpPr>
          <p:cNvPr id="14" name="Rectangle 13">
            <a:extLst>
              <a:ext uri="{FF2B5EF4-FFF2-40B4-BE49-F238E27FC236}">
                <a16:creationId xmlns:a16="http://schemas.microsoft.com/office/drawing/2014/main" id="{BC53CE07-D088-4E9E-ADC2-723B5C6A0456}"/>
              </a:ext>
            </a:extLst>
          </p:cNvPr>
          <p:cNvSpPr/>
          <p:nvPr/>
        </p:nvSpPr>
        <p:spPr>
          <a:xfrm>
            <a:off x="4796972" y="2803500"/>
            <a:ext cx="695231" cy="630942"/>
          </a:xfrm>
          <a:prstGeom prst="rect">
            <a:avLst/>
          </a:prstGeom>
        </p:spPr>
        <p:txBody>
          <a:bodyPr wrap="square">
            <a:spAutoFit/>
          </a:bodyPr>
          <a:lstStyle/>
          <a:p>
            <a:pPr algn="ctr"/>
            <a:r>
              <a:rPr lang="en-US" sz="3500" dirty="0">
                <a:solidFill>
                  <a:schemeClr val="bg1"/>
                </a:solidFill>
                <a:latin typeface="Raleway Bold" panose="020B0803030101060003" pitchFamily="34" charset="0"/>
              </a:rPr>
              <a:t>S</a:t>
            </a:r>
          </a:p>
        </p:txBody>
      </p:sp>
      <p:sp>
        <p:nvSpPr>
          <p:cNvPr id="15" name="Rectangle 14">
            <a:extLst>
              <a:ext uri="{FF2B5EF4-FFF2-40B4-BE49-F238E27FC236}">
                <a16:creationId xmlns:a16="http://schemas.microsoft.com/office/drawing/2014/main" id="{4A1CF0B7-6FE3-461A-8B08-76D2B826CEC8}"/>
              </a:ext>
            </a:extLst>
          </p:cNvPr>
          <p:cNvSpPr/>
          <p:nvPr/>
        </p:nvSpPr>
        <p:spPr>
          <a:xfrm>
            <a:off x="6699796" y="2803500"/>
            <a:ext cx="695231" cy="630942"/>
          </a:xfrm>
          <a:prstGeom prst="rect">
            <a:avLst/>
          </a:prstGeom>
        </p:spPr>
        <p:txBody>
          <a:bodyPr wrap="square">
            <a:spAutoFit/>
          </a:bodyPr>
          <a:lstStyle/>
          <a:p>
            <a:pPr algn="ctr"/>
            <a:r>
              <a:rPr lang="en-US" sz="3500" dirty="0">
                <a:solidFill>
                  <a:schemeClr val="bg1"/>
                </a:solidFill>
                <a:latin typeface="Raleway Bold" panose="020B0803030101060003" pitchFamily="34" charset="0"/>
              </a:rPr>
              <a:t>T</a:t>
            </a:r>
          </a:p>
        </p:txBody>
      </p:sp>
      <p:sp>
        <p:nvSpPr>
          <p:cNvPr id="16" name="Rectangle 15">
            <a:extLst>
              <a:ext uri="{FF2B5EF4-FFF2-40B4-BE49-F238E27FC236}">
                <a16:creationId xmlns:a16="http://schemas.microsoft.com/office/drawing/2014/main" id="{C8B95CDD-87AB-4EEC-B852-3743C8F657A5}"/>
              </a:ext>
            </a:extLst>
          </p:cNvPr>
          <p:cNvSpPr/>
          <p:nvPr/>
        </p:nvSpPr>
        <p:spPr>
          <a:xfrm>
            <a:off x="8601896" y="2803500"/>
            <a:ext cx="695231" cy="630942"/>
          </a:xfrm>
          <a:prstGeom prst="rect">
            <a:avLst/>
          </a:prstGeom>
        </p:spPr>
        <p:txBody>
          <a:bodyPr wrap="square">
            <a:spAutoFit/>
          </a:bodyPr>
          <a:lstStyle/>
          <a:p>
            <a:pPr algn="ctr"/>
            <a:r>
              <a:rPr lang="en-US" sz="3500" dirty="0">
                <a:solidFill>
                  <a:schemeClr val="bg1"/>
                </a:solidFill>
                <a:latin typeface="Raleway Bold" panose="020B0803030101060003" pitchFamily="34" charset="0"/>
              </a:rPr>
              <a:t>E</a:t>
            </a:r>
          </a:p>
        </p:txBody>
      </p:sp>
      <p:sp>
        <p:nvSpPr>
          <p:cNvPr id="17" name="Rectangle 16">
            <a:extLst>
              <a:ext uri="{FF2B5EF4-FFF2-40B4-BE49-F238E27FC236}">
                <a16:creationId xmlns:a16="http://schemas.microsoft.com/office/drawing/2014/main" id="{11A15AED-EE3D-45D1-B0D9-B020EA726F16}"/>
              </a:ext>
            </a:extLst>
          </p:cNvPr>
          <p:cNvSpPr/>
          <p:nvPr/>
        </p:nvSpPr>
        <p:spPr>
          <a:xfrm>
            <a:off x="10505444" y="2803500"/>
            <a:ext cx="695231" cy="630942"/>
          </a:xfrm>
          <a:prstGeom prst="rect">
            <a:avLst/>
          </a:prstGeom>
        </p:spPr>
        <p:txBody>
          <a:bodyPr wrap="square">
            <a:spAutoFit/>
          </a:bodyPr>
          <a:lstStyle/>
          <a:p>
            <a:pPr algn="ctr"/>
            <a:r>
              <a:rPr lang="en-US" sz="3500" dirty="0">
                <a:solidFill>
                  <a:schemeClr val="bg1"/>
                </a:solidFill>
                <a:latin typeface="Raleway Bold" panose="020B0803030101060003" pitchFamily="34" charset="0"/>
              </a:rPr>
              <a:t>L</a:t>
            </a:r>
          </a:p>
        </p:txBody>
      </p:sp>
      <p:sp>
        <p:nvSpPr>
          <p:cNvPr id="18" name="Rectangle 17">
            <a:extLst>
              <a:ext uri="{FF2B5EF4-FFF2-40B4-BE49-F238E27FC236}">
                <a16:creationId xmlns:a16="http://schemas.microsoft.com/office/drawing/2014/main" id="{074AA1DF-F982-408E-8671-5A7195A5259C}"/>
              </a:ext>
            </a:extLst>
          </p:cNvPr>
          <p:cNvSpPr/>
          <p:nvPr/>
        </p:nvSpPr>
        <p:spPr>
          <a:xfrm>
            <a:off x="2504699" y="4969460"/>
            <a:ext cx="1474122" cy="333809"/>
          </a:xfrm>
          <a:prstGeom prst="rect">
            <a:avLst/>
          </a:prstGeom>
        </p:spPr>
        <p:txBody>
          <a:bodyPr wrap="square">
            <a:spAutoFit/>
          </a:bodyPr>
          <a:lstStyle/>
          <a:p>
            <a:pPr algn="ctr">
              <a:lnSpc>
                <a:spcPts val="2000"/>
              </a:lnSpc>
            </a:pPr>
            <a:r>
              <a:rPr lang="en-US" sz="1600" dirty="0">
                <a:solidFill>
                  <a:schemeClr val="tx1">
                    <a:lumMod val="85000"/>
                    <a:lumOff val="15000"/>
                  </a:schemeClr>
                </a:solidFill>
                <a:latin typeface="Raleway Bold" panose="020B0803030101060003" pitchFamily="34" charset="0"/>
              </a:rPr>
              <a:t>Economic</a:t>
            </a:r>
          </a:p>
        </p:txBody>
      </p:sp>
      <p:sp>
        <p:nvSpPr>
          <p:cNvPr id="19" name="Rectangle 18">
            <a:extLst>
              <a:ext uri="{FF2B5EF4-FFF2-40B4-BE49-F238E27FC236}">
                <a16:creationId xmlns:a16="http://schemas.microsoft.com/office/drawing/2014/main" id="{C9EE4EA9-37EA-4BC3-B302-2D9CD6C211A8}"/>
              </a:ext>
            </a:extLst>
          </p:cNvPr>
          <p:cNvSpPr/>
          <p:nvPr/>
        </p:nvSpPr>
        <p:spPr>
          <a:xfrm>
            <a:off x="2504699" y="5374260"/>
            <a:ext cx="1474122" cy="652936"/>
          </a:xfrm>
          <a:prstGeom prst="rect">
            <a:avLst/>
          </a:prstGeom>
        </p:spPr>
        <p:txBody>
          <a:bodyPr wrap="square">
            <a:spAutoFit/>
          </a:bodyPr>
          <a:lstStyle/>
          <a:p>
            <a:pPr algn="ct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There are many variations of passages of Lorem Ipsum.</a:t>
            </a:r>
          </a:p>
        </p:txBody>
      </p:sp>
      <p:sp>
        <p:nvSpPr>
          <p:cNvPr id="22" name="Rectangle 21">
            <a:extLst>
              <a:ext uri="{FF2B5EF4-FFF2-40B4-BE49-F238E27FC236}">
                <a16:creationId xmlns:a16="http://schemas.microsoft.com/office/drawing/2014/main" id="{A01BC221-85D9-4880-A480-CFACB806FCE1}"/>
              </a:ext>
            </a:extLst>
          </p:cNvPr>
          <p:cNvSpPr/>
          <p:nvPr/>
        </p:nvSpPr>
        <p:spPr>
          <a:xfrm>
            <a:off x="4407524" y="4969460"/>
            <a:ext cx="1474122" cy="333809"/>
          </a:xfrm>
          <a:prstGeom prst="rect">
            <a:avLst/>
          </a:prstGeom>
        </p:spPr>
        <p:txBody>
          <a:bodyPr wrap="square">
            <a:spAutoFit/>
          </a:bodyPr>
          <a:lstStyle/>
          <a:p>
            <a:pPr algn="ctr">
              <a:lnSpc>
                <a:spcPts val="2000"/>
              </a:lnSpc>
            </a:pPr>
            <a:r>
              <a:rPr lang="en-US" sz="1600" dirty="0">
                <a:solidFill>
                  <a:schemeClr val="tx1">
                    <a:lumMod val="85000"/>
                    <a:lumOff val="15000"/>
                  </a:schemeClr>
                </a:solidFill>
                <a:latin typeface="Raleway Bold" panose="020B0803030101060003" pitchFamily="34" charset="0"/>
              </a:rPr>
              <a:t>Social</a:t>
            </a:r>
          </a:p>
        </p:txBody>
      </p:sp>
      <p:sp>
        <p:nvSpPr>
          <p:cNvPr id="23" name="Rectangle 22">
            <a:extLst>
              <a:ext uri="{FF2B5EF4-FFF2-40B4-BE49-F238E27FC236}">
                <a16:creationId xmlns:a16="http://schemas.microsoft.com/office/drawing/2014/main" id="{F7953D5B-30C9-493D-87AE-317C7D7A8B9A}"/>
              </a:ext>
            </a:extLst>
          </p:cNvPr>
          <p:cNvSpPr/>
          <p:nvPr/>
        </p:nvSpPr>
        <p:spPr>
          <a:xfrm>
            <a:off x="4407524" y="5374260"/>
            <a:ext cx="1474122" cy="652936"/>
          </a:xfrm>
          <a:prstGeom prst="rect">
            <a:avLst/>
          </a:prstGeom>
        </p:spPr>
        <p:txBody>
          <a:bodyPr wrap="square">
            <a:spAutoFit/>
          </a:bodyPr>
          <a:lstStyle/>
          <a:p>
            <a:pPr algn="ct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There are many variations of passages of Lorem Ipsum.</a:t>
            </a:r>
          </a:p>
        </p:txBody>
      </p:sp>
      <p:sp>
        <p:nvSpPr>
          <p:cNvPr id="25" name="Rectangle 24">
            <a:extLst>
              <a:ext uri="{FF2B5EF4-FFF2-40B4-BE49-F238E27FC236}">
                <a16:creationId xmlns:a16="http://schemas.microsoft.com/office/drawing/2014/main" id="{4E17B681-8509-498C-A938-BD99392CE6EB}"/>
              </a:ext>
            </a:extLst>
          </p:cNvPr>
          <p:cNvSpPr/>
          <p:nvPr/>
        </p:nvSpPr>
        <p:spPr>
          <a:xfrm>
            <a:off x="6090192" y="4969460"/>
            <a:ext cx="1914436" cy="333809"/>
          </a:xfrm>
          <a:prstGeom prst="rect">
            <a:avLst/>
          </a:prstGeom>
        </p:spPr>
        <p:txBody>
          <a:bodyPr wrap="square">
            <a:spAutoFit/>
          </a:bodyPr>
          <a:lstStyle/>
          <a:p>
            <a:pPr algn="ctr">
              <a:lnSpc>
                <a:spcPts val="2000"/>
              </a:lnSpc>
            </a:pPr>
            <a:r>
              <a:rPr lang="en-US" sz="1600" dirty="0">
                <a:solidFill>
                  <a:schemeClr val="tx1">
                    <a:lumMod val="85000"/>
                    <a:lumOff val="15000"/>
                  </a:schemeClr>
                </a:solidFill>
                <a:latin typeface="Raleway Bold" panose="020B0803030101060003" pitchFamily="34" charset="0"/>
              </a:rPr>
              <a:t>Technological</a:t>
            </a:r>
          </a:p>
        </p:txBody>
      </p:sp>
      <p:sp>
        <p:nvSpPr>
          <p:cNvPr id="26" name="Rectangle 25">
            <a:extLst>
              <a:ext uri="{FF2B5EF4-FFF2-40B4-BE49-F238E27FC236}">
                <a16:creationId xmlns:a16="http://schemas.microsoft.com/office/drawing/2014/main" id="{FAF7BEF7-D295-4315-90F3-A6CBCE9254D4}"/>
              </a:ext>
            </a:extLst>
          </p:cNvPr>
          <p:cNvSpPr/>
          <p:nvPr/>
        </p:nvSpPr>
        <p:spPr>
          <a:xfrm>
            <a:off x="6310349" y="5374260"/>
            <a:ext cx="1474122" cy="652936"/>
          </a:xfrm>
          <a:prstGeom prst="rect">
            <a:avLst/>
          </a:prstGeom>
        </p:spPr>
        <p:txBody>
          <a:bodyPr wrap="square">
            <a:spAutoFit/>
          </a:bodyPr>
          <a:lstStyle/>
          <a:p>
            <a:pPr algn="ct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There are many variations of passages of Lorem Ipsum.</a:t>
            </a:r>
          </a:p>
        </p:txBody>
      </p:sp>
      <p:sp>
        <p:nvSpPr>
          <p:cNvPr id="28" name="Rectangle 27">
            <a:extLst>
              <a:ext uri="{FF2B5EF4-FFF2-40B4-BE49-F238E27FC236}">
                <a16:creationId xmlns:a16="http://schemas.microsoft.com/office/drawing/2014/main" id="{2DABD311-2C40-479D-BB30-10775BC5C1D2}"/>
              </a:ext>
            </a:extLst>
          </p:cNvPr>
          <p:cNvSpPr/>
          <p:nvPr/>
        </p:nvSpPr>
        <p:spPr>
          <a:xfrm>
            <a:off x="7981406" y="4969460"/>
            <a:ext cx="1937658" cy="333809"/>
          </a:xfrm>
          <a:prstGeom prst="rect">
            <a:avLst/>
          </a:prstGeom>
        </p:spPr>
        <p:txBody>
          <a:bodyPr wrap="square">
            <a:spAutoFit/>
          </a:bodyPr>
          <a:lstStyle/>
          <a:p>
            <a:pPr algn="ctr">
              <a:lnSpc>
                <a:spcPts val="2000"/>
              </a:lnSpc>
            </a:pPr>
            <a:r>
              <a:rPr lang="en-US" sz="1600" dirty="0">
                <a:solidFill>
                  <a:schemeClr val="tx1">
                    <a:lumMod val="85000"/>
                    <a:lumOff val="15000"/>
                  </a:schemeClr>
                </a:solidFill>
                <a:latin typeface="Raleway Bold" panose="020B0803030101060003" pitchFamily="34" charset="0"/>
              </a:rPr>
              <a:t>Environmental</a:t>
            </a:r>
          </a:p>
        </p:txBody>
      </p:sp>
      <p:sp>
        <p:nvSpPr>
          <p:cNvPr id="29" name="Rectangle 28">
            <a:extLst>
              <a:ext uri="{FF2B5EF4-FFF2-40B4-BE49-F238E27FC236}">
                <a16:creationId xmlns:a16="http://schemas.microsoft.com/office/drawing/2014/main" id="{29D092D6-6BC4-4AD0-8610-50C58CCFAAD2}"/>
              </a:ext>
            </a:extLst>
          </p:cNvPr>
          <p:cNvSpPr/>
          <p:nvPr/>
        </p:nvSpPr>
        <p:spPr>
          <a:xfrm>
            <a:off x="8213174" y="5374260"/>
            <a:ext cx="1474122" cy="652936"/>
          </a:xfrm>
          <a:prstGeom prst="rect">
            <a:avLst/>
          </a:prstGeom>
        </p:spPr>
        <p:txBody>
          <a:bodyPr wrap="square">
            <a:spAutoFit/>
          </a:bodyPr>
          <a:lstStyle/>
          <a:p>
            <a:pPr algn="ct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There are many variations of passages of Lorem Ipsum.</a:t>
            </a:r>
          </a:p>
        </p:txBody>
      </p:sp>
      <p:sp>
        <p:nvSpPr>
          <p:cNvPr id="31" name="Rectangle 30">
            <a:extLst>
              <a:ext uri="{FF2B5EF4-FFF2-40B4-BE49-F238E27FC236}">
                <a16:creationId xmlns:a16="http://schemas.microsoft.com/office/drawing/2014/main" id="{F5446BED-EE83-4B46-8C1B-651C570710B3}"/>
              </a:ext>
            </a:extLst>
          </p:cNvPr>
          <p:cNvSpPr/>
          <p:nvPr/>
        </p:nvSpPr>
        <p:spPr>
          <a:xfrm>
            <a:off x="10115998" y="4969460"/>
            <a:ext cx="1474122" cy="333809"/>
          </a:xfrm>
          <a:prstGeom prst="rect">
            <a:avLst/>
          </a:prstGeom>
        </p:spPr>
        <p:txBody>
          <a:bodyPr wrap="square">
            <a:spAutoFit/>
          </a:bodyPr>
          <a:lstStyle/>
          <a:p>
            <a:pPr algn="ctr">
              <a:lnSpc>
                <a:spcPts val="2000"/>
              </a:lnSpc>
            </a:pPr>
            <a:r>
              <a:rPr lang="en-US" sz="1600" dirty="0">
                <a:solidFill>
                  <a:schemeClr val="tx1">
                    <a:lumMod val="85000"/>
                    <a:lumOff val="15000"/>
                  </a:schemeClr>
                </a:solidFill>
                <a:latin typeface="Raleway Bold" panose="020B0803030101060003" pitchFamily="34" charset="0"/>
              </a:rPr>
              <a:t>Legal</a:t>
            </a:r>
          </a:p>
        </p:txBody>
      </p:sp>
      <p:sp>
        <p:nvSpPr>
          <p:cNvPr id="32" name="Rectangle 31">
            <a:extLst>
              <a:ext uri="{FF2B5EF4-FFF2-40B4-BE49-F238E27FC236}">
                <a16:creationId xmlns:a16="http://schemas.microsoft.com/office/drawing/2014/main" id="{49AE29CA-A221-4867-943D-C1DDFD232C62}"/>
              </a:ext>
            </a:extLst>
          </p:cNvPr>
          <p:cNvSpPr/>
          <p:nvPr/>
        </p:nvSpPr>
        <p:spPr>
          <a:xfrm>
            <a:off x="10115998" y="5374260"/>
            <a:ext cx="1474122" cy="652936"/>
          </a:xfrm>
          <a:prstGeom prst="rect">
            <a:avLst/>
          </a:prstGeom>
        </p:spPr>
        <p:txBody>
          <a:bodyPr wrap="square">
            <a:spAutoFit/>
          </a:bodyPr>
          <a:lstStyle/>
          <a:p>
            <a:pPr algn="ct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There are many variations of passages of Lorem Ipsum.</a:t>
            </a:r>
          </a:p>
        </p:txBody>
      </p:sp>
      <p:sp>
        <p:nvSpPr>
          <p:cNvPr id="34" name="Rectangle 33">
            <a:extLst>
              <a:ext uri="{FF2B5EF4-FFF2-40B4-BE49-F238E27FC236}">
                <a16:creationId xmlns:a16="http://schemas.microsoft.com/office/drawing/2014/main" id="{AC2BB4CB-F5CE-4EEA-AA69-6C5E39F1CBEB}"/>
              </a:ext>
            </a:extLst>
          </p:cNvPr>
          <p:cNvSpPr/>
          <p:nvPr/>
        </p:nvSpPr>
        <p:spPr>
          <a:xfrm>
            <a:off x="601874" y="4969460"/>
            <a:ext cx="1474122" cy="333809"/>
          </a:xfrm>
          <a:prstGeom prst="rect">
            <a:avLst/>
          </a:prstGeom>
        </p:spPr>
        <p:txBody>
          <a:bodyPr wrap="square">
            <a:spAutoFit/>
          </a:bodyPr>
          <a:lstStyle/>
          <a:p>
            <a:pPr algn="ctr">
              <a:lnSpc>
                <a:spcPts val="2000"/>
              </a:lnSpc>
            </a:pPr>
            <a:r>
              <a:rPr lang="en-US" sz="1600" dirty="0">
                <a:solidFill>
                  <a:schemeClr val="tx1">
                    <a:lumMod val="85000"/>
                    <a:lumOff val="15000"/>
                  </a:schemeClr>
                </a:solidFill>
                <a:latin typeface="Raleway Bold" panose="020B0803030101060003" pitchFamily="34" charset="0"/>
              </a:rPr>
              <a:t>Political</a:t>
            </a:r>
          </a:p>
        </p:txBody>
      </p:sp>
      <p:sp>
        <p:nvSpPr>
          <p:cNvPr id="35" name="Rectangle 34">
            <a:extLst>
              <a:ext uri="{FF2B5EF4-FFF2-40B4-BE49-F238E27FC236}">
                <a16:creationId xmlns:a16="http://schemas.microsoft.com/office/drawing/2014/main" id="{F3A9777E-2644-46DC-A6DF-C7B407519FB8}"/>
              </a:ext>
            </a:extLst>
          </p:cNvPr>
          <p:cNvSpPr/>
          <p:nvPr/>
        </p:nvSpPr>
        <p:spPr>
          <a:xfrm>
            <a:off x="601874" y="5374260"/>
            <a:ext cx="1474122" cy="652936"/>
          </a:xfrm>
          <a:prstGeom prst="rect">
            <a:avLst/>
          </a:prstGeom>
        </p:spPr>
        <p:txBody>
          <a:bodyPr wrap="square">
            <a:spAutoFit/>
          </a:bodyPr>
          <a:lstStyle/>
          <a:p>
            <a:pPr algn="ct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There are many variations of passages of Lorem Ipsum.</a:t>
            </a:r>
          </a:p>
        </p:txBody>
      </p:sp>
      <p:sp>
        <p:nvSpPr>
          <p:cNvPr id="36" name="Freeform 56">
            <a:extLst>
              <a:ext uri="{FF2B5EF4-FFF2-40B4-BE49-F238E27FC236}">
                <a16:creationId xmlns:a16="http://schemas.microsoft.com/office/drawing/2014/main" id="{1C46E84B-8213-4355-8F2A-00935BA03D78}"/>
              </a:ext>
            </a:extLst>
          </p:cNvPr>
          <p:cNvSpPr>
            <a:spLocks noEditPoints="1"/>
          </p:cNvSpPr>
          <p:nvPr/>
        </p:nvSpPr>
        <p:spPr bwMode="auto">
          <a:xfrm>
            <a:off x="6876739" y="4333159"/>
            <a:ext cx="338074" cy="338074"/>
          </a:xfrm>
          <a:custGeom>
            <a:avLst/>
            <a:gdLst>
              <a:gd name="T0" fmla="*/ 128 w 160"/>
              <a:gd name="T1" fmla="*/ 10 h 160"/>
              <a:gd name="T2" fmla="*/ 118 w 160"/>
              <a:gd name="T3" fmla="*/ 0 h 160"/>
              <a:gd name="T4" fmla="*/ 95 w 160"/>
              <a:gd name="T5" fmla="*/ 10 h 160"/>
              <a:gd name="T6" fmla="*/ 85 w 160"/>
              <a:gd name="T7" fmla="*/ 5 h 160"/>
              <a:gd name="T8" fmla="*/ 57 w 160"/>
              <a:gd name="T9" fmla="*/ 5 h 160"/>
              <a:gd name="T10" fmla="*/ 47 w 160"/>
              <a:gd name="T11" fmla="*/ 10 h 160"/>
              <a:gd name="T12" fmla="*/ 23 w 160"/>
              <a:gd name="T13" fmla="*/ 0 h 160"/>
              <a:gd name="T14" fmla="*/ 14 w 160"/>
              <a:gd name="T15" fmla="*/ 10 h 160"/>
              <a:gd name="T16" fmla="*/ 14 w 160"/>
              <a:gd name="T17" fmla="*/ 141 h 160"/>
              <a:gd name="T18" fmla="*/ 160 w 160"/>
              <a:gd name="T19" fmla="*/ 128 h 160"/>
              <a:gd name="T20" fmla="*/ 19 w 160"/>
              <a:gd name="T21" fmla="*/ 20 h 160"/>
              <a:gd name="T22" fmla="*/ 29 w 160"/>
              <a:gd name="T23" fmla="*/ 24 h 160"/>
              <a:gd name="T24" fmla="*/ 47 w 160"/>
              <a:gd name="T25" fmla="*/ 24 h 160"/>
              <a:gd name="T26" fmla="*/ 57 w 160"/>
              <a:gd name="T27" fmla="*/ 20 h 160"/>
              <a:gd name="T28" fmla="*/ 90 w 160"/>
              <a:gd name="T29" fmla="*/ 29 h 160"/>
              <a:gd name="T30" fmla="*/ 114 w 160"/>
              <a:gd name="T31" fmla="*/ 20 h 160"/>
              <a:gd name="T32" fmla="*/ 123 w 160"/>
              <a:gd name="T33" fmla="*/ 24 h 160"/>
              <a:gd name="T34" fmla="*/ 133 w 160"/>
              <a:gd name="T35" fmla="*/ 24 h 160"/>
              <a:gd name="T36" fmla="*/ 11 w 160"/>
              <a:gd name="T37" fmla="*/ 24 h 160"/>
              <a:gd name="T38" fmla="*/ 94 w 160"/>
              <a:gd name="T39" fmla="*/ 128 h 160"/>
              <a:gd name="T40" fmla="*/ 9 w 160"/>
              <a:gd name="T41" fmla="*/ 128 h 160"/>
              <a:gd name="T42" fmla="*/ 132 w 160"/>
              <a:gd name="T43" fmla="*/ 95 h 160"/>
              <a:gd name="T44" fmla="*/ 127 w 160"/>
              <a:gd name="T45" fmla="*/ 152 h 160"/>
              <a:gd name="T46" fmla="*/ 151 w 160"/>
              <a:gd name="T47" fmla="*/ 128 h 160"/>
              <a:gd name="T48" fmla="*/ 132 w 160"/>
              <a:gd name="T49" fmla="*/ 123 h 160"/>
              <a:gd name="T50" fmla="*/ 123 w 160"/>
              <a:gd name="T51" fmla="*/ 118 h 160"/>
              <a:gd name="T52" fmla="*/ 137 w 160"/>
              <a:gd name="T53" fmla="*/ 133 h 160"/>
              <a:gd name="T54" fmla="*/ 33 w 160"/>
              <a:gd name="T55" fmla="*/ 57 h 160"/>
              <a:gd name="T56" fmla="*/ 23 w 160"/>
              <a:gd name="T57" fmla="*/ 66 h 160"/>
              <a:gd name="T58" fmla="*/ 33 w 160"/>
              <a:gd name="T59" fmla="*/ 57 h 160"/>
              <a:gd name="T60" fmla="*/ 47 w 160"/>
              <a:gd name="T61" fmla="*/ 62 h 160"/>
              <a:gd name="T62" fmla="*/ 66 w 160"/>
              <a:gd name="T63" fmla="*/ 62 h 160"/>
              <a:gd name="T64" fmla="*/ 80 w 160"/>
              <a:gd name="T65" fmla="*/ 57 h 160"/>
              <a:gd name="T66" fmla="*/ 90 w 160"/>
              <a:gd name="T67" fmla="*/ 66 h 160"/>
              <a:gd name="T68" fmla="*/ 118 w 160"/>
              <a:gd name="T69" fmla="*/ 57 h 160"/>
              <a:gd name="T70" fmla="*/ 109 w 160"/>
              <a:gd name="T71" fmla="*/ 66 h 160"/>
              <a:gd name="T72" fmla="*/ 118 w 160"/>
              <a:gd name="T73" fmla="*/ 57 h 160"/>
              <a:gd name="T74" fmla="*/ 18 w 160"/>
              <a:gd name="T75" fmla="*/ 81 h 160"/>
              <a:gd name="T76" fmla="*/ 38 w 160"/>
              <a:gd name="T77" fmla="*/ 81 h 160"/>
              <a:gd name="T78" fmla="*/ 52 w 160"/>
              <a:gd name="T79" fmla="*/ 76 h 160"/>
              <a:gd name="T80" fmla="*/ 61 w 160"/>
              <a:gd name="T81" fmla="*/ 86 h 160"/>
              <a:gd name="T82" fmla="*/ 90 w 160"/>
              <a:gd name="T83" fmla="*/ 76 h 160"/>
              <a:gd name="T84" fmla="*/ 80 w 160"/>
              <a:gd name="T85" fmla="*/ 86 h 160"/>
              <a:gd name="T86" fmla="*/ 90 w 160"/>
              <a:gd name="T87" fmla="*/ 76 h 160"/>
              <a:gd name="T88" fmla="*/ 104 w 160"/>
              <a:gd name="T89" fmla="*/ 81 h 160"/>
              <a:gd name="T90" fmla="*/ 123 w 160"/>
              <a:gd name="T91" fmla="*/ 81 h 160"/>
              <a:gd name="T92" fmla="*/ 23 w 160"/>
              <a:gd name="T93" fmla="*/ 95 h 160"/>
              <a:gd name="T94" fmla="*/ 33 w 160"/>
              <a:gd name="T95" fmla="*/ 104 h 160"/>
              <a:gd name="T96" fmla="*/ 61 w 160"/>
              <a:gd name="T97" fmla="*/ 95 h 160"/>
              <a:gd name="T98" fmla="*/ 52 w 160"/>
              <a:gd name="T99" fmla="*/ 104 h 160"/>
              <a:gd name="T100" fmla="*/ 61 w 160"/>
              <a:gd name="T101" fmla="*/ 95 h 160"/>
              <a:gd name="T102" fmla="*/ 75 w 160"/>
              <a:gd name="T103" fmla="*/ 100 h 160"/>
              <a:gd name="T104" fmla="*/ 94 w 160"/>
              <a:gd name="T105" fmla="*/ 100 h 160"/>
              <a:gd name="T106" fmla="*/ 23 w 160"/>
              <a:gd name="T107" fmla="*/ 113 h 160"/>
              <a:gd name="T108" fmla="*/ 33 w 160"/>
              <a:gd name="T109" fmla="*/ 123 h 160"/>
              <a:gd name="T110" fmla="*/ 61 w 160"/>
              <a:gd name="T111" fmla="*/ 113 h 160"/>
              <a:gd name="T112" fmla="*/ 52 w 160"/>
              <a:gd name="T113" fmla="*/ 123 h 160"/>
              <a:gd name="T114" fmla="*/ 61 w 160"/>
              <a:gd name="T115" fmla="*/ 113 h 160"/>
              <a:gd name="T116" fmla="*/ 75 w 160"/>
              <a:gd name="T117" fmla="*/ 118 h 160"/>
              <a:gd name="T118" fmla="*/ 94 w 160"/>
              <a:gd name="T119" fmla="*/ 11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0" h="160">
                <a:moveTo>
                  <a:pt x="142" y="98"/>
                </a:moveTo>
                <a:cubicBezTo>
                  <a:pt x="142" y="24"/>
                  <a:pt x="142" y="24"/>
                  <a:pt x="142" y="24"/>
                </a:cubicBezTo>
                <a:cubicBezTo>
                  <a:pt x="142" y="16"/>
                  <a:pt x="135" y="10"/>
                  <a:pt x="128" y="10"/>
                </a:cubicBezTo>
                <a:cubicBezTo>
                  <a:pt x="123" y="10"/>
                  <a:pt x="123" y="10"/>
                  <a:pt x="123" y="10"/>
                </a:cubicBezTo>
                <a:cubicBezTo>
                  <a:pt x="123" y="5"/>
                  <a:pt x="123" y="5"/>
                  <a:pt x="123" y="5"/>
                </a:cubicBezTo>
                <a:cubicBezTo>
                  <a:pt x="123" y="3"/>
                  <a:pt x="121" y="0"/>
                  <a:pt x="118" y="0"/>
                </a:cubicBezTo>
                <a:cubicBezTo>
                  <a:pt x="115" y="0"/>
                  <a:pt x="113" y="3"/>
                  <a:pt x="113" y="5"/>
                </a:cubicBezTo>
                <a:cubicBezTo>
                  <a:pt x="113" y="10"/>
                  <a:pt x="113" y="10"/>
                  <a:pt x="113" y="10"/>
                </a:cubicBezTo>
                <a:cubicBezTo>
                  <a:pt x="95" y="10"/>
                  <a:pt x="95" y="10"/>
                  <a:pt x="95" y="10"/>
                </a:cubicBezTo>
                <a:cubicBezTo>
                  <a:pt x="95" y="5"/>
                  <a:pt x="95" y="5"/>
                  <a:pt x="95" y="5"/>
                </a:cubicBezTo>
                <a:cubicBezTo>
                  <a:pt x="95" y="3"/>
                  <a:pt x="93" y="0"/>
                  <a:pt x="90" y="0"/>
                </a:cubicBezTo>
                <a:cubicBezTo>
                  <a:pt x="87" y="0"/>
                  <a:pt x="85" y="3"/>
                  <a:pt x="85" y="5"/>
                </a:cubicBezTo>
                <a:cubicBezTo>
                  <a:pt x="85" y="10"/>
                  <a:pt x="85" y="10"/>
                  <a:pt x="85" y="10"/>
                </a:cubicBezTo>
                <a:cubicBezTo>
                  <a:pt x="57" y="10"/>
                  <a:pt x="57" y="10"/>
                  <a:pt x="57" y="10"/>
                </a:cubicBezTo>
                <a:cubicBezTo>
                  <a:pt x="57" y="5"/>
                  <a:pt x="57" y="5"/>
                  <a:pt x="57" y="5"/>
                </a:cubicBezTo>
                <a:cubicBezTo>
                  <a:pt x="57" y="3"/>
                  <a:pt x="55" y="0"/>
                  <a:pt x="52" y="0"/>
                </a:cubicBezTo>
                <a:cubicBezTo>
                  <a:pt x="49" y="0"/>
                  <a:pt x="47" y="3"/>
                  <a:pt x="47" y="5"/>
                </a:cubicBezTo>
                <a:cubicBezTo>
                  <a:pt x="47" y="10"/>
                  <a:pt x="47" y="10"/>
                  <a:pt x="47" y="10"/>
                </a:cubicBezTo>
                <a:cubicBezTo>
                  <a:pt x="28" y="10"/>
                  <a:pt x="28" y="10"/>
                  <a:pt x="28" y="10"/>
                </a:cubicBezTo>
                <a:cubicBezTo>
                  <a:pt x="28" y="5"/>
                  <a:pt x="28" y="5"/>
                  <a:pt x="28" y="5"/>
                </a:cubicBezTo>
                <a:cubicBezTo>
                  <a:pt x="28" y="3"/>
                  <a:pt x="26" y="0"/>
                  <a:pt x="23" y="0"/>
                </a:cubicBezTo>
                <a:cubicBezTo>
                  <a:pt x="21" y="0"/>
                  <a:pt x="19" y="3"/>
                  <a:pt x="19" y="5"/>
                </a:cubicBezTo>
                <a:cubicBezTo>
                  <a:pt x="19" y="10"/>
                  <a:pt x="19" y="10"/>
                  <a:pt x="19" y="10"/>
                </a:cubicBezTo>
                <a:cubicBezTo>
                  <a:pt x="14" y="10"/>
                  <a:pt x="14" y="10"/>
                  <a:pt x="14" y="10"/>
                </a:cubicBezTo>
                <a:cubicBezTo>
                  <a:pt x="6" y="10"/>
                  <a:pt x="0" y="16"/>
                  <a:pt x="0" y="24"/>
                </a:cubicBezTo>
                <a:cubicBezTo>
                  <a:pt x="0" y="127"/>
                  <a:pt x="0" y="127"/>
                  <a:pt x="0" y="127"/>
                </a:cubicBezTo>
                <a:cubicBezTo>
                  <a:pt x="0" y="135"/>
                  <a:pt x="6" y="141"/>
                  <a:pt x="14" y="141"/>
                </a:cubicBezTo>
                <a:cubicBezTo>
                  <a:pt x="98" y="141"/>
                  <a:pt x="98" y="141"/>
                  <a:pt x="98" y="141"/>
                </a:cubicBezTo>
                <a:cubicBezTo>
                  <a:pt x="103" y="153"/>
                  <a:pt x="114" y="160"/>
                  <a:pt x="127" y="160"/>
                </a:cubicBezTo>
                <a:cubicBezTo>
                  <a:pt x="145" y="160"/>
                  <a:pt x="160" y="146"/>
                  <a:pt x="160" y="128"/>
                </a:cubicBezTo>
                <a:cubicBezTo>
                  <a:pt x="160" y="115"/>
                  <a:pt x="153" y="103"/>
                  <a:pt x="142" y="98"/>
                </a:cubicBezTo>
                <a:close/>
                <a:moveTo>
                  <a:pt x="15" y="20"/>
                </a:moveTo>
                <a:cubicBezTo>
                  <a:pt x="19" y="20"/>
                  <a:pt x="19" y="20"/>
                  <a:pt x="19" y="20"/>
                </a:cubicBezTo>
                <a:cubicBezTo>
                  <a:pt x="19" y="24"/>
                  <a:pt x="19" y="24"/>
                  <a:pt x="19" y="24"/>
                </a:cubicBezTo>
                <a:cubicBezTo>
                  <a:pt x="19" y="27"/>
                  <a:pt x="21" y="29"/>
                  <a:pt x="24" y="29"/>
                </a:cubicBezTo>
                <a:cubicBezTo>
                  <a:pt x="26" y="29"/>
                  <a:pt x="29" y="27"/>
                  <a:pt x="29" y="24"/>
                </a:cubicBezTo>
                <a:cubicBezTo>
                  <a:pt x="29" y="20"/>
                  <a:pt x="29" y="20"/>
                  <a:pt x="29" y="20"/>
                </a:cubicBezTo>
                <a:cubicBezTo>
                  <a:pt x="47" y="20"/>
                  <a:pt x="47" y="20"/>
                  <a:pt x="47" y="20"/>
                </a:cubicBezTo>
                <a:cubicBezTo>
                  <a:pt x="47" y="24"/>
                  <a:pt x="47" y="24"/>
                  <a:pt x="47" y="24"/>
                </a:cubicBezTo>
                <a:cubicBezTo>
                  <a:pt x="47" y="27"/>
                  <a:pt x="49" y="29"/>
                  <a:pt x="52" y="29"/>
                </a:cubicBezTo>
                <a:cubicBezTo>
                  <a:pt x="55" y="29"/>
                  <a:pt x="57" y="27"/>
                  <a:pt x="57" y="24"/>
                </a:cubicBezTo>
                <a:cubicBezTo>
                  <a:pt x="57" y="20"/>
                  <a:pt x="57" y="20"/>
                  <a:pt x="57" y="20"/>
                </a:cubicBezTo>
                <a:cubicBezTo>
                  <a:pt x="86" y="20"/>
                  <a:pt x="86" y="20"/>
                  <a:pt x="86" y="20"/>
                </a:cubicBezTo>
                <a:cubicBezTo>
                  <a:pt x="86" y="24"/>
                  <a:pt x="86" y="24"/>
                  <a:pt x="86" y="24"/>
                </a:cubicBezTo>
                <a:cubicBezTo>
                  <a:pt x="86" y="27"/>
                  <a:pt x="88" y="29"/>
                  <a:pt x="90" y="29"/>
                </a:cubicBezTo>
                <a:cubicBezTo>
                  <a:pt x="93" y="29"/>
                  <a:pt x="95" y="27"/>
                  <a:pt x="95" y="24"/>
                </a:cubicBezTo>
                <a:cubicBezTo>
                  <a:pt x="95" y="20"/>
                  <a:pt x="95" y="20"/>
                  <a:pt x="95" y="20"/>
                </a:cubicBezTo>
                <a:cubicBezTo>
                  <a:pt x="114" y="20"/>
                  <a:pt x="114" y="20"/>
                  <a:pt x="114" y="20"/>
                </a:cubicBezTo>
                <a:cubicBezTo>
                  <a:pt x="114" y="24"/>
                  <a:pt x="114" y="24"/>
                  <a:pt x="114" y="24"/>
                </a:cubicBezTo>
                <a:cubicBezTo>
                  <a:pt x="114" y="27"/>
                  <a:pt x="116" y="29"/>
                  <a:pt x="119" y="29"/>
                </a:cubicBezTo>
                <a:cubicBezTo>
                  <a:pt x="121" y="29"/>
                  <a:pt x="123" y="27"/>
                  <a:pt x="123" y="24"/>
                </a:cubicBezTo>
                <a:cubicBezTo>
                  <a:pt x="123" y="20"/>
                  <a:pt x="123" y="20"/>
                  <a:pt x="123" y="20"/>
                </a:cubicBezTo>
                <a:cubicBezTo>
                  <a:pt x="128" y="20"/>
                  <a:pt x="128" y="20"/>
                  <a:pt x="128" y="20"/>
                </a:cubicBezTo>
                <a:cubicBezTo>
                  <a:pt x="131" y="20"/>
                  <a:pt x="133" y="22"/>
                  <a:pt x="133" y="24"/>
                </a:cubicBezTo>
                <a:cubicBezTo>
                  <a:pt x="133" y="39"/>
                  <a:pt x="133" y="39"/>
                  <a:pt x="133" y="39"/>
                </a:cubicBezTo>
                <a:cubicBezTo>
                  <a:pt x="11" y="39"/>
                  <a:pt x="11" y="39"/>
                  <a:pt x="11" y="39"/>
                </a:cubicBezTo>
                <a:cubicBezTo>
                  <a:pt x="11" y="24"/>
                  <a:pt x="11" y="24"/>
                  <a:pt x="11" y="24"/>
                </a:cubicBezTo>
                <a:cubicBezTo>
                  <a:pt x="10" y="24"/>
                  <a:pt x="10" y="24"/>
                  <a:pt x="10" y="24"/>
                </a:cubicBezTo>
                <a:cubicBezTo>
                  <a:pt x="10" y="22"/>
                  <a:pt x="12" y="20"/>
                  <a:pt x="15" y="20"/>
                </a:cubicBezTo>
                <a:close/>
                <a:moveTo>
                  <a:pt x="94" y="128"/>
                </a:moveTo>
                <a:cubicBezTo>
                  <a:pt x="94" y="129"/>
                  <a:pt x="94" y="131"/>
                  <a:pt x="95" y="132"/>
                </a:cubicBezTo>
                <a:cubicBezTo>
                  <a:pt x="14" y="132"/>
                  <a:pt x="14" y="132"/>
                  <a:pt x="14" y="132"/>
                </a:cubicBezTo>
                <a:cubicBezTo>
                  <a:pt x="11" y="132"/>
                  <a:pt x="9" y="130"/>
                  <a:pt x="9" y="128"/>
                </a:cubicBezTo>
                <a:cubicBezTo>
                  <a:pt x="9" y="48"/>
                  <a:pt x="9" y="48"/>
                  <a:pt x="9" y="48"/>
                </a:cubicBezTo>
                <a:cubicBezTo>
                  <a:pt x="132" y="48"/>
                  <a:pt x="132" y="48"/>
                  <a:pt x="132" y="48"/>
                </a:cubicBezTo>
                <a:cubicBezTo>
                  <a:pt x="132" y="95"/>
                  <a:pt x="132" y="95"/>
                  <a:pt x="132" y="95"/>
                </a:cubicBezTo>
                <a:cubicBezTo>
                  <a:pt x="130" y="95"/>
                  <a:pt x="129" y="95"/>
                  <a:pt x="127" y="95"/>
                </a:cubicBezTo>
                <a:cubicBezTo>
                  <a:pt x="109" y="95"/>
                  <a:pt x="94" y="109"/>
                  <a:pt x="94" y="128"/>
                </a:cubicBezTo>
                <a:close/>
                <a:moveTo>
                  <a:pt x="127" y="152"/>
                </a:moveTo>
                <a:cubicBezTo>
                  <a:pt x="115" y="152"/>
                  <a:pt x="104" y="141"/>
                  <a:pt x="104" y="128"/>
                </a:cubicBezTo>
                <a:cubicBezTo>
                  <a:pt x="104" y="115"/>
                  <a:pt x="115" y="104"/>
                  <a:pt x="127" y="104"/>
                </a:cubicBezTo>
                <a:cubicBezTo>
                  <a:pt x="140" y="104"/>
                  <a:pt x="151" y="115"/>
                  <a:pt x="151" y="128"/>
                </a:cubicBezTo>
                <a:cubicBezTo>
                  <a:pt x="151" y="141"/>
                  <a:pt x="140" y="152"/>
                  <a:pt x="127" y="152"/>
                </a:cubicBezTo>
                <a:close/>
                <a:moveTo>
                  <a:pt x="137" y="123"/>
                </a:moveTo>
                <a:cubicBezTo>
                  <a:pt x="132" y="123"/>
                  <a:pt x="132" y="123"/>
                  <a:pt x="132" y="123"/>
                </a:cubicBezTo>
                <a:cubicBezTo>
                  <a:pt x="132" y="118"/>
                  <a:pt x="132" y="118"/>
                  <a:pt x="132" y="118"/>
                </a:cubicBezTo>
                <a:cubicBezTo>
                  <a:pt x="132" y="115"/>
                  <a:pt x="130" y="113"/>
                  <a:pt x="127" y="113"/>
                </a:cubicBezTo>
                <a:cubicBezTo>
                  <a:pt x="125" y="113"/>
                  <a:pt x="123" y="115"/>
                  <a:pt x="123" y="118"/>
                </a:cubicBezTo>
                <a:cubicBezTo>
                  <a:pt x="123" y="128"/>
                  <a:pt x="123" y="128"/>
                  <a:pt x="123" y="128"/>
                </a:cubicBezTo>
                <a:cubicBezTo>
                  <a:pt x="123" y="130"/>
                  <a:pt x="124" y="133"/>
                  <a:pt x="127" y="133"/>
                </a:cubicBezTo>
                <a:cubicBezTo>
                  <a:pt x="137" y="133"/>
                  <a:pt x="137" y="133"/>
                  <a:pt x="137" y="133"/>
                </a:cubicBezTo>
                <a:cubicBezTo>
                  <a:pt x="139" y="133"/>
                  <a:pt x="141" y="130"/>
                  <a:pt x="141" y="128"/>
                </a:cubicBezTo>
                <a:cubicBezTo>
                  <a:pt x="141" y="125"/>
                  <a:pt x="139" y="123"/>
                  <a:pt x="137" y="123"/>
                </a:cubicBezTo>
                <a:close/>
                <a:moveTo>
                  <a:pt x="33" y="57"/>
                </a:moveTo>
                <a:cubicBezTo>
                  <a:pt x="23" y="57"/>
                  <a:pt x="23" y="57"/>
                  <a:pt x="23" y="57"/>
                </a:cubicBezTo>
                <a:cubicBezTo>
                  <a:pt x="21" y="57"/>
                  <a:pt x="18" y="59"/>
                  <a:pt x="18" y="62"/>
                </a:cubicBezTo>
                <a:cubicBezTo>
                  <a:pt x="18" y="64"/>
                  <a:pt x="21" y="66"/>
                  <a:pt x="23" y="66"/>
                </a:cubicBezTo>
                <a:cubicBezTo>
                  <a:pt x="33" y="66"/>
                  <a:pt x="33" y="66"/>
                  <a:pt x="33" y="66"/>
                </a:cubicBezTo>
                <a:cubicBezTo>
                  <a:pt x="36" y="66"/>
                  <a:pt x="38" y="64"/>
                  <a:pt x="38" y="62"/>
                </a:cubicBezTo>
                <a:cubicBezTo>
                  <a:pt x="38" y="59"/>
                  <a:pt x="36" y="57"/>
                  <a:pt x="33" y="57"/>
                </a:cubicBezTo>
                <a:close/>
                <a:moveTo>
                  <a:pt x="61" y="57"/>
                </a:moveTo>
                <a:cubicBezTo>
                  <a:pt x="52" y="57"/>
                  <a:pt x="52" y="57"/>
                  <a:pt x="52" y="57"/>
                </a:cubicBezTo>
                <a:cubicBezTo>
                  <a:pt x="49" y="57"/>
                  <a:pt x="47" y="59"/>
                  <a:pt x="47" y="62"/>
                </a:cubicBezTo>
                <a:cubicBezTo>
                  <a:pt x="47" y="64"/>
                  <a:pt x="49" y="66"/>
                  <a:pt x="52" y="66"/>
                </a:cubicBezTo>
                <a:cubicBezTo>
                  <a:pt x="61" y="66"/>
                  <a:pt x="61" y="66"/>
                  <a:pt x="61" y="66"/>
                </a:cubicBezTo>
                <a:cubicBezTo>
                  <a:pt x="64" y="66"/>
                  <a:pt x="66" y="64"/>
                  <a:pt x="66" y="62"/>
                </a:cubicBezTo>
                <a:cubicBezTo>
                  <a:pt x="66" y="59"/>
                  <a:pt x="64" y="57"/>
                  <a:pt x="61" y="57"/>
                </a:cubicBezTo>
                <a:close/>
                <a:moveTo>
                  <a:pt x="90" y="57"/>
                </a:moveTo>
                <a:cubicBezTo>
                  <a:pt x="80" y="57"/>
                  <a:pt x="80" y="57"/>
                  <a:pt x="80" y="57"/>
                </a:cubicBezTo>
                <a:cubicBezTo>
                  <a:pt x="77" y="57"/>
                  <a:pt x="75" y="59"/>
                  <a:pt x="75" y="62"/>
                </a:cubicBezTo>
                <a:cubicBezTo>
                  <a:pt x="75" y="64"/>
                  <a:pt x="77" y="66"/>
                  <a:pt x="80" y="66"/>
                </a:cubicBezTo>
                <a:cubicBezTo>
                  <a:pt x="90" y="66"/>
                  <a:pt x="90" y="66"/>
                  <a:pt x="90" y="66"/>
                </a:cubicBezTo>
                <a:cubicBezTo>
                  <a:pt x="92" y="66"/>
                  <a:pt x="94" y="64"/>
                  <a:pt x="94" y="62"/>
                </a:cubicBezTo>
                <a:cubicBezTo>
                  <a:pt x="94" y="59"/>
                  <a:pt x="92" y="57"/>
                  <a:pt x="90" y="57"/>
                </a:cubicBezTo>
                <a:close/>
                <a:moveTo>
                  <a:pt x="118" y="57"/>
                </a:moveTo>
                <a:cubicBezTo>
                  <a:pt x="109" y="57"/>
                  <a:pt x="109" y="57"/>
                  <a:pt x="109" y="57"/>
                </a:cubicBezTo>
                <a:cubicBezTo>
                  <a:pt x="106" y="57"/>
                  <a:pt x="104" y="59"/>
                  <a:pt x="104" y="62"/>
                </a:cubicBezTo>
                <a:cubicBezTo>
                  <a:pt x="104" y="64"/>
                  <a:pt x="106" y="66"/>
                  <a:pt x="109" y="66"/>
                </a:cubicBezTo>
                <a:cubicBezTo>
                  <a:pt x="118" y="66"/>
                  <a:pt x="118" y="66"/>
                  <a:pt x="118" y="66"/>
                </a:cubicBezTo>
                <a:cubicBezTo>
                  <a:pt x="121" y="66"/>
                  <a:pt x="123" y="64"/>
                  <a:pt x="123" y="62"/>
                </a:cubicBezTo>
                <a:cubicBezTo>
                  <a:pt x="123" y="59"/>
                  <a:pt x="121" y="57"/>
                  <a:pt x="118" y="57"/>
                </a:cubicBezTo>
                <a:close/>
                <a:moveTo>
                  <a:pt x="33" y="76"/>
                </a:moveTo>
                <a:cubicBezTo>
                  <a:pt x="23" y="76"/>
                  <a:pt x="23" y="76"/>
                  <a:pt x="23" y="76"/>
                </a:cubicBezTo>
                <a:cubicBezTo>
                  <a:pt x="21" y="76"/>
                  <a:pt x="18" y="78"/>
                  <a:pt x="18" y="81"/>
                </a:cubicBezTo>
                <a:cubicBezTo>
                  <a:pt x="18" y="84"/>
                  <a:pt x="21" y="86"/>
                  <a:pt x="23" y="86"/>
                </a:cubicBezTo>
                <a:cubicBezTo>
                  <a:pt x="33" y="86"/>
                  <a:pt x="33" y="86"/>
                  <a:pt x="33" y="86"/>
                </a:cubicBezTo>
                <a:cubicBezTo>
                  <a:pt x="36" y="86"/>
                  <a:pt x="38" y="84"/>
                  <a:pt x="38" y="81"/>
                </a:cubicBezTo>
                <a:cubicBezTo>
                  <a:pt x="38" y="78"/>
                  <a:pt x="36" y="76"/>
                  <a:pt x="33" y="76"/>
                </a:cubicBezTo>
                <a:close/>
                <a:moveTo>
                  <a:pt x="61" y="76"/>
                </a:moveTo>
                <a:cubicBezTo>
                  <a:pt x="52" y="76"/>
                  <a:pt x="52" y="76"/>
                  <a:pt x="52" y="76"/>
                </a:cubicBezTo>
                <a:cubicBezTo>
                  <a:pt x="49" y="76"/>
                  <a:pt x="47" y="78"/>
                  <a:pt x="47" y="81"/>
                </a:cubicBezTo>
                <a:cubicBezTo>
                  <a:pt x="47" y="84"/>
                  <a:pt x="49" y="86"/>
                  <a:pt x="52" y="86"/>
                </a:cubicBezTo>
                <a:cubicBezTo>
                  <a:pt x="61" y="86"/>
                  <a:pt x="61" y="86"/>
                  <a:pt x="61" y="86"/>
                </a:cubicBezTo>
                <a:cubicBezTo>
                  <a:pt x="64" y="86"/>
                  <a:pt x="66" y="84"/>
                  <a:pt x="66" y="81"/>
                </a:cubicBezTo>
                <a:cubicBezTo>
                  <a:pt x="66" y="78"/>
                  <a:pt x="64" y="76"/>
                  <a:pt x="61" y="76"/>
                </a:cubicBezTo>
                <a:close/>
                <a:moveTo>
                  <a:pt x="90" y="76"/>
                </a:moveTo>
                <a:cubicBezTo>
                  <a:pt x="80" y="76"/>
                  <a:pt x="80" y="76"/>
                  <a:pt x="80" y="76"/>
                </a:cubicBezTo>
                <a:cubicBezTo>
                  <a:pt x="77" y="76"/>
                  <a:pt x="75" y="78"/>
                  <a:pt x="75" y="81"/>
                </a:cubicBezTo>
                <a:cubicBezTo>
                  <a:pt x="75" y="84"/>
                  <a:pt x="77" y="86"/>
                  <a:pt x="80" y="86"/>
                </a:cubicBezTo>
                <a:cubicBezTo>
                  <a:pt x="90" y="86"/>
                  <a:pt x="90" y="86"/>
                  <a:pt x="90" y="86"/>
                </a:cubicBezTo>
                <a:cubicBezTo>
                  <a:pt x="92" y="86"/>
                  <a:pt x="94" y="84"/>
                  <a:pt x="94" y="81"/>
                </a:cubicBezTo>
                <a:cubicBezTo>
                  <a:pt x="94" y="78"/>
                  <a:pt x="92" y="76"/>
                  <a:pt x="90" y="76"/>
                </a:cubicBezTo>
                <a:close/>
                <a:moveTo>
                  <a:pt x="118" y="76"/>
                </a:moveTo>
                <a:cubicBezTo>
                  <a:pt x="109" y="76"/>
                  <a:pt x="109" y="76"/>
                  <a:pt x="109" y="76"/>
                </a:cubicBezTo>
                <a:cubicBezTo>
                  <a:pt x="106" y="76"/>
                  <a:pt x="104" y="78"/>
                  <a:pt x="104" y="81"/>
                </a:cubicBezTo>
                <a:cubicBezTo>
                  <a:pt x="104" y="84"/>
                  <a:pt x="106" y="86"/>
                  <a:pt x="109" y="86"/>
                </a:cubicBezTo>
                <a:cubicBezTo>
                  <a:pt x="118" y="86"/>
                  <a:pt x="118" y="86"/>
                  <a:pt x="118" y="86"/>
                </a:cubicBezTo>
                <a:cubicBezTo>
                  <a:pt x="121" y="86"/>
                  <a:pt x="123" y="84"/>
                  <a:pt x="123" y="81"/>
                </a:cubicBezTo>
                <a:cubicBezTo>
                  <a:pt x="123" y="78"/>
                  <a:pt x="121" y="76"/>
                  <a:pt x="118" y="76"/>
                </a:cubicBezTo>
                <a:close/>
                <a:moveTo>
                  <a:pt x="33" y="95"/>
                </a:moveTo>
                <a:cubicBezTo>
                  <a:pt x="23" y="95"/>
                  <a:pt x="23" y="95"/>
                  <a:pt x="23" y="95"/>
                </a:cubicBezTo>
                <a:cubicBezTo>
                  <a:pt x="21" y="95"/>
                  <a:pt x="18" y="97"/>
                  <a:pt x="18" y="100"/>
                </a:cubicBezTo>
                <a:cubicBezTo>
                  <a:pt x="18" y="102"/>
                  <a:pt x="21" y="104"/>
                  <a:pt x="23" y="104"/>
                </a:cubicBezTo>
                <a:cubicBezTo>
                  <a:pt x="33" y="104"/>
                  <a:pt x="33" y="104"/>
                  <a:pt x="33" y="104"/>
                </a:cubicBezTo>
                <a:cubicBezTo>
                  <a:pt x="36" y="104"/>
                  <a:pt x="38" y="102"/>
                  <a:pt x="38" y="100"/>
                </a:cubicBezTo>
                <a:cubicBezTo>
                  <a:pt x="38" y="97"/>
                  <a:pt x="36" y="95"/>
                  <a:pt x="33" y="95"/>
                </a:cubicBezTo>
                <a:close/>
                <a:moveTo>
                  <a:pt x="61" y="95"/>
                </a:moveTo>
                <a:cubicBezTo>
                  <a:pt x="52" y="95"/>
                  <a:pt x="52" y="95"/>
                  <a:pt x="52" y="95"/>
                </a:cubicBezTo>
                <a:cubicBezTo>
                  <a:pt x="49" y="95"/>
                  <a:pt x="47" y="97"/>
                  <a:pt x="47" y="100"/>
                </a:cubicBezTo>
                <a:cubicBezTo>
                  <a:pt x="47" y="102"/>
                  <a:pt x="49" y="104"/>
                  <a:pt x="52" y="104"/>
                </a:cubicBezTo>
                <a:cubicBezTo>
                  <a:pt x="61" y="104"/>
                  <a:pt x="61" y="104"/>
                  <a:pt x="61" y="104"/>
                </a:cubicBezTo>
                <a:cubicBezTo>
                  <a:pt x="64" y="104"/>
                  <a:pt x="66" y="102"/>
                  <a:pt x="66" y="100"/>
                </a:cubicBezTo>
                <a:cubicBezTo>
                  <a:pt x="66" y="97"/>
                  <a:pt x="64" y="95"/>
                  <a:pt x="61" y="95"/>
                </a:cubicBezTo>
                <a:close/>
                <a:moveTo>
                  <a:pt x="90" y="95"/>
                </a:moveTo>
                <a:cubicBezTo>
                  <a:pt x="80" y="95"/>
                  <a:pt x="80" y="95"/>
                  <a:pt x="80" y="95"/>
                </a:cubicBezTo>
                <a:cubicBezTo>
                  <a:pt x="77" y="95"/>
                  <a:pt x="75" y="97"/>
                  <a:pt x="75" y="100"/>
                </a:cubicBezTo>
                <a:cubicBezTo>
                  <a:pt x="75" y="102"/>
                  <a:pt x="77" y="104"/>
                  <a:pt x="80" y="104"/>
                </a:cubicBezTo>
                <a:cubicBezTo>
                  <a:pt x="90" y="104"/>
                  <a:pt x="90" y="104"/>
                  <a:pt x="90" y="104"/>
                </a:cubicBezTo>
                <a:cubicBezTo>
                  <a:pt x="92" y="104"/>
                  <a:pt x="94" y="102"/>
                  <a:pt x="94" y="100"/>
                </a:cubicBezTo>
                <a:cubicBezTo>
                  <a:pt x="94" y="97"/>
                  <a:pt x="92" y="95"/>
                  <a:pt x="90" y="95"/>
                </a:cubicBezTo>
                <a:close/>
                <a:moveTo>
                  <a:pt x="33" y="113"/>
                </a:moveTo>
                <a:cubicBezTo>
                  <a:pt x="23" y="113"/>
                  <a:pt x="23" y="113"/>
                  <a:pt x="23" y="113"/>
                </a:cubicBezTo>
                <a:cubicBezTo>
                  <a:pt x="21" y="113"/>
                  <a:pt x="18" y="115"/>
                  <a:pt x="18" y="118"/>
                </a:cubicBezTo>
                <a:cubicBezTo>
                  <a:pt x="18" y="121"/>
                  <a:pt x="21" y="123"/>
                  <a:pt x="23" y="123"/>
                </a:cubicBezTo>
                <a:cubicBezTo>
                  <a:pt x="33" y="123"/>
                  <a:pt x="33" y="123"/>
                  <a:pt x="33" y="123"/>
                </a:cubicBezTo>
                <a:cubicBezTo>
                  <a:pt x="36" y="123"/>
                  <a:pt x="38" y="121"/>
                  <a:pt x="38" y="118"/>
                </a:cubicBezTo>
                <a:cubicBezTo>
                  <a:pt x="38" y="115"/>
                  <a:pt x="36" y="113"/>
                  <a:pt x="33" y="113"/>
                </a:cubicBezTo>
                <a:close/>
                <a:moveTo>
                  <a:pt x="61" y="113"/>
                </a:moveTo>
                <a:cubicBezTo>
                  <a:pt x="52" y="113"/>
                  <a:pt x="52" y="113"/>
                  <a:pt x="52" y="113"/>
                </a:cubicBezTo>
                <a:cubicBezTo>
                  <a:pt x="49" y="113"/>
                  <a:pt x="47" y="115"/>
                  <a:pt x="47" y="118"/>
                </a:cubicBezTo>
                <a:cubicBezTo>
                  <a:pt x="47" y="121"/>
                  <a:pt x="49" y="123"/>
                  <a:pt x="52" y="123"/>
                </a:cubicBezTo>
                <a:cubicBezTo>
                  <a:pt x="61" y="123"/>
                  <a:pt x="61" y="123"/>
                  <a:pt x="61" y="123"/>
                </a:cubicBezTo>
                <a:cubicBezTo>
                  <a:pt x="64" y="123"/>
                  <a:pt x="66" y="121"/>
                  <a:pt x="66" y="118"/>
                </a:cubicBezTo>
                <a:cubicBezTo>
                  <a:pt x="66" y="115"/>
                  <a:pt x="64" y="113"/>
                  <a:pt x="61" y="113"/>
                </a:cubicBezTo>
                <a:close/>
                <a:moveTo>
                  <a:pt x="90" y="113"/>
                </a:moveTo>
                <a:cubicBezTo>
                  <a:pt x="80" y="113"/>
                  <a:pt x="80" y="113"/>
                  <a:pt x="80" y="113"/>
                </a:cubicBezTo>
                <a:cubicBezTo>
                  <a:pt x="77" y="113"/>
                  <a:pt x="75" y="115"/>
                  <a:pt x="75" y="118"/>
                </a:cubicBezTo>
                <a:cubicBezTo>
                  <a:pt x="75" y="121"/>
                  <a:pt x="77" y="123"/>
                  <a:pt x="80" y="123"/>
                </a:cubicBezTo>
                <a:cubicBezTo>
                  <a:pt x="90" y="123"/>
                  <a:pt x="90" y="123"/>
                  <a:pt x="90" y="123"/>
                </a:cubicBezTo>
                <a:cubicBezTo>
                  <a:pt x="92" y="123"/>
                  <a:pt x="94" y="121"/>
                  <a:pt x="94" y="118"/>
                </a:cubicBezTo>
                <a:cubicBezTo>
                  <a:pt x="94" y="115"/>
                  <a:pt x="92" y="113"/>
                  <a:pt x="90" y="113"/>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7" name="Freeform 43">
            <a:extLst>
              <a:ext uri="{FF2B5EF4-FFF2-40B4-BE49-F238E27FC236}">
                <a16:creationId xmlns:a16="http://schemas.microsoft.com/office/drawing/2014/main" id="{F621841D-4F80-4E02-846A-81620881BA4B}"/>
              </a:ext>
            </a:extLst>
          </p:cNvPr>
          <p:cNvSpPr>
            <a:spLocks noEditPoints="1"/>
          </p:cNvSpPr>
          <p:nvPr/>
        </p:nvSpPr>
        <p:spPr bwMode="auto">
          <a:xfrm>
            <a:off x="1168841" y="4334216"/>
            <a:ext cx="340188" cy="335961"/>
          </a:xfrm>
          <a:custGeom>
            <a:avLst/>
            <a:gdLst>
              <a:gd name="T0" fmla="*/ 156 w 161"/>
              <a:gd name="T1" fmla="*/ 0 h 159"/>
              <a:gd name="T2" fmla="*/ 155 w 161"/>
              <a:gd name="T3" fmla="*/ 0 h 159"/>
              <a:gd name="T4" fmla="*/ 4 w 161"/>
              <a:gd name="T5" fmla="*/ 46 h 159"/>
              <a:gd name="T6" fmla="*/ 1 w 161"/>
              <a:gd name="T7" fmla="*/ 51 h 159"/>
              <a:gd name="T8" fmla="*/ 4 w 161"/>
              <a:gd name="T9" fmla="*/ 56 h 159"/>
              <a:gd name="T10" fmla="*/ 62 w 161"/>
              <a:gd name="T11" fmla="*/ 74 h 159"/>
              <a:gd name="T12" fmla="*/ 51 w 161"/>
              <a:gd name="T13" fmla="*/ 104 h 159"/>
              <a:gd name="T14" fmla="*/ 52 w 161"/>
              <a:gd name="T15" fmla="*/ 108 h 159"/>
              <a:gd name="T16" fmla="*/ 55 w 161"/>
              <a:gd name="T17" fmla="*/ 109 h 159"/>
              <a:gd name="T18" fmla="*/ 56 w 161"/>
              <a:gd name="T19" fmla="*/ 109 h 159"/>
              <a:gd name="T20" fmla="*/ 86 w 161"/>
              <a:gd name="T21" fmla="*/ 98 h 159"/>
              <a:gd name="T22" fmla="*/ 104 w 161"/>
              <a:gd name="T23" fmla="*/ 156 h 159"/>
              <a:gd name="T24" fmla="*/ 109 w 161"/>
              <a:gd name="T25" fmla="*/ 159 h 159"/>
              <a:gd name="T26" fmla="*/ 114 w 161"/>
              <a:gd name="T27" fmla="*/ 156 h 159"/>
              <a:gd name="T28" fmla="*/ 160 w 161"/>
              <a:gd name="T29" fmla="*/ 6 h 159"/>
              <a:gd name="T30" fmla="*/ 156 w 161"/>
              <a:gd name="T31" fmla="*/ 0 h 159"/>
              <a:gd name="T32" fmla="*/ 21 w 161"/>
              <a:gd name="T33" fmla="*/ 50 h 159"/>
              <a:gd name="T34" fmla="*/ 131 w 161"/>
              <a:gd name="T35" fmla="*/ 16 h 159"/>
              <a:gd name="T36" fmla="*/ 67 w 161"/>
              <a:gd name="T37" fmla="*/ 65 h 159"/>
              <a:gd name="T38" fmla="*/ 21 w 161"/>
              <a:gd name="T39" fmla="*/ 50 h 159"/>
              <a:gd name="T40" fmla="*/ 64 w 161"/>
              <a:gd name="T41" fmla="*/ 96 h 159"/>
              <a:gd name="T42" fmla="*/ 72 w 161"/>
              <a:gd name="T43" fmla="*/ 73 h 159"/>
              <a:gd name="T44" fmla="*/ 132 w 161"/>
              <a:gd name="T45" fmla="*/ 28 h 159"/>
              <a:gd name="T46" fmla="*/ 87 w 161"/>
              <a:gd name="T47" fmla="*/ 88 h 159"/>
              <a:gd name="T48" fmla="*/ 64 w 161"/>
              <a:gd name="T49" fmla="*/ 96 h 159"/>
              <a:gd name="T50" fmla="*/ 109 w 161"/>
              <a:gd name="T51" fmla="*/ 138 h 159"/>
              <a:gd name="T52" fmla="*/ 94 w 161"/>
              <a:gd name="T53" fmla="*/ 92 h 159"/>
              <a:gd name="T54" fmla="*/ 143 w 161"/>
              <a:gd name="T55" fmla="*/ 28 h 159"/>
              <a:gd name="T56" fmla="*/ 109 w 161"/>
              <a:gd name="T57" fmla="*/ 138 h 159"/>
              <a:gd name="T58" fmla="*/ 10 w 161"/>
              <a:gd name="T59" fmla="*/ 129 h 159"/>
              <a:gd name="T60" fmla="*/ 38 w 161"/>
              <a:gd name="T61" fmla="*/ 101 h 159"/>
              <a:gd name="T62" fmla="*/ 38 w 161"/>
              <a:gd name="T63" fmla="*/ 94 h 159"/>
              <a:gd name="T64" fmla="*/ 35 w 161"/>
              <a:gd name="T65" fmla="*/ 93 h 159"/>
              <a:gd name="T66" fmla="*/ 31 w 161"/>
              <a:gd name="T67" fmla="*/ 94 h 159"/>
              <a:gd name="T68" fmla="*/ 3 w 161"/>
              <a:gd name="T69" fmla="*/ 123 h 159"/>
              <a:gd name="T70" fmla="*/ 3 w 161"/>
              <a:gd name="T71" fmla="*/ 129 h 159"/>
              <a:gd name="T72" fmla="*/ 6 w 161"/>
              <a:gd name="T73" fmla="*/ 131 h 159"/>
              <a:gd name="T74" fmla="*/ 10 w 161"/>
              <a:gd name="T75" fmla="*/ 129 h 159"/>
              <a:gd name="T76" fmla="*/ 61 w 161"/>
              <a:gd name="T77" fmla="*/ 120 h 159"/>
              <a:gd name="T78" fmla="*/ 58 w 161"/>
              <a:gd name="T79" fmla="*/ 122 h 159"/>
              <a:gd name="T80" fmla="*/ 30 w 161"/>
              <a:gd name="T81" fmla="*/ 150 h 159"/>
              <a:gd name="T82" fmla="*/ 30 w 161"/>
              <a:gd name="T83" fmla="*/ 157 h 159"/>
              <a:gd name="T84" fmla="*/ 33 w 161"/>
              <a:gd name="T85" fmla="*/ 158 h 159"/>
              <a:gd name="T86" fmla="*/ 36 w 161"/>
              <a:gd name="T87" fmla="*/ 157 h 159"/>
              <a:gd name="T88" fmla="*/ 65 w 161"/>
              <a:gd name="T89" fmla="*/ 129 h 159"/>
              <a:gd name="T90" fmla="*/ 65 w 161"/>
              <a:gd name="T91" fmla="*/ 122 h 159"/>
              <a:gd name="T92" fmla="*/ 61 w 161"/>
              <a:gd name="T93" fmla="*/ 120 h 159"/>
              <a:gd name="T94" fmla="*/ 41 w 161"/>
              <a:gd name="T95" fmla="*/ 118 h 159"/>
              <a:gd name="T96" fmla="*/ 38 w 161"/>
              <a:gd name="T97" fmla="*/ 117 h 159"/>
              <a:gd name="T98" fmla="*/ 35 w 161"/>
              <a:gd name="T99" fmla="*/ 118 h 159"/>
              <a:gd name="T100" fmla="*/ 1 w 161"/>
              <a:gd name="T101" fmla="*/ 151 h 159"/>
              <a:gd name="T102" fmla="*/ 1 w 161"/>
              <a:gd name="T103" fmla="*/ 158 h 159"/>
              <a:gd name="T104" fmla="*/ 5 w 161"/>
              <a:gd name="T105" fmla="*/ 159 h 159"/>
              <a:gd name="T106" fmla="*/ 9 w 161"/>
              <a:gd name="T107" fmla="*/ 158 h 159"/>
              <a:gd name="T108" fmla="*/ 41 w 161"/>
              <a:gd name="T109" fmla="*/ 125 h 159"/>
              <a:gd name="T110" fmla="*/ 41 w 161"/>
              <a:gd name="T111" fmla="*/ 118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1" h="159">
                <a:moveTo>
                  <a:pt x="156" y="0"/>
                </a:moveTo>
                <a:cubicBezTo>
                  <a:pt x="155" y="0"/>
                  <a:pt x="155" y="0"/>
                  <a:pt x="155" y="0"/>
                </a:cubicBezTo>
                <a:cubicBezTo>
                  <a:pt x="4" y="46"/>
                  <a:pt x="4" y="46"/>
                  <a:pt x="4" y="46"/>
                </a:cubicBezTo>
                <a:cubicBezTo>
                  <a:pt x="2" y="47"/>
                  <a:pt x="1" y="49"/>
                  <a:pt x="1" y="51"/>
                </a:cubicBezTo>
                <a:cubicBezTo>
                  <a:pt x="1" y="53"/>
                  <a:pt x="2" y="55"/>
                  <a:pt x="4" y="56"/>
                </a:cubicBezTo>
                <a:cubicBezTo>
                  <a:pt x="62" y="74"/>
                  <a:pt x="62" y="74"/>
                  <a:pt x="62" y="74"/>
                </a:cubicBezTo>
                <a:cubicBezTo>
                  <a:pt x="51" y="104"/>
                  <a:pt x="51" y="104"/>
                  <a:pt x="51" y="104"/>
                </a:cubicBezTo>
                <a:cubicBezTo>
                  <a:pt x="50" y="105"/>
                  <a:pt x="51" y="107"/>
                  <a:pt x="52" y="108"/>
                </a:cubicBezTo>
                <a:cubicBezTo>
                  <a:pt x="52" y="109"/>
                  <a:pt x="54" y="109"/>
                  <a:pt x="55" y="109"/>
                </a:cubicBezTo>
                <a:cubicBezTo>
                  <a:pt x="55" y="109"/>
                  <a:pt x="56" y="109"/>
                  <a:pt x="56" y="109"/>
                </a:cubicBezTo>
                <a:cubicBezTo>
                  <a:pt x="86" y="98"/>
                  <a:pt x="86" y="98"/>
                  <a:pt x="86" y="98"/>
                </a:cubicBezTo>
                <a:cubicBezTo>
                  <a:pt x="104" y="156"/>
                  <a:pt x="104" y="156"/>
                  <a:pt x="104" y="156"/>
                </a:cubicBezTo>
                <a:cubicBezTo>
                  <a:pt x="105" y="158"/>
                  <a:pt x="107" y="159"/>
                  <a:pt x="109" y="159"/>
                </a:cubicBezTo>
                <a:cubicBezTo>
                  <a:pt x="111" y="159"/>
                  <a:pt x="113" y="157"/>
                  <a:pt x="114" y="156"/>
                </a:cubicBezTo>
                <a:cubicBezTo>
                  <a:pt x="160" y="6"/>
                  <a:pt x="160" y="6"/>
                  <a:pt x="160" y="6"/>
                </a:cubicBezTo>
                <a:cubicBezTo>
                  <a:pt x="161" y="2"/>
                  <a:pt x="159" y="0"/>
                  <a:pt x="156" y="0"/>
                </a:cubicBezTo>
                <a:close/>
                <a:moveTo>
                  <a:pt x="21" y="50"/>
                </a:moveTo>
                <a:cubicBezTo>
                  <a:pt x="131" y="16"/>
                  <a:pt x="131" y="16"/>
                  <a:pt x="131" y="16"/>
                </a:cubicBezTo>
                <a:cubicBezTo>
                  <a:pt x="67" y="65"/>
                  <a:pt x="67" y="65"/>
                  <a:pt x="67" y="65"/>
                </a:cubicBezTo>
                <a:lnTo>
                  <a:pt x="21" y="50"/>
                </a:lnTo>
                <a:close/>
                <a:moveTo>
                  <a:pt x="64" y="96"/>
                </a:moveTo>
                <a:cubicBezTo>
                  <a:pt x="72" y="73"/>
                  <a:pt x="72" y="73"/>
                  <a:pt x="72" y="73"/>
                </a:cubicBezTo>
                <a:cubicBezTo>
                  <a:pt x="132" y="28"/>
                  <a:pt x="132" y="28"/>
                  <a:pt x="132" y="28"/>
                </a:cubicBezTo>
                <a:cubicBezTo>
                  <a:pt x="87" y="88"/>
                  <a:pt x="87" y="88"/>
                  <a:pt x="87" y="88"/>
                </a:cubicBezTo>
                <a:lnTo>
                  <a:pt x="64" y="96"/>
                </a:lnTo>
                <a:close/>
                <a:moveTo>
                  <a:pt x="109" y="138"/>
                </a:moveTo>
                <a:cubicBezTo>
                  <a:pt x="94" y="92"/>
                  <a:pt x="94" y="92"/>
                  <a:pt x="94" y="92"/>
                </a:cubicBezTo>
                <a:cubicBezTo>
                  <a:pt x="143" y="28"/>
                  <a:pt x="143" y="28"/>
                  <a:pt x="143" y="28"/>
                </a:cubicBezTo>
                <a:lnTo>
                  <a:pt x="109" y="138"/>
                </a:lnTo>
                <a:close/>
                <a:moveTo>
                  <a:pt x="10" y="129"/>
                </a:moveTo>
                <a:cubicBezTo>
                  <a:pt x="38" y="101"/>
                  <a:pt x="38" y="101"/>
                  <a:pt x="38" y="101"/>
                </a:cubicBezTo>
                <a:cubicBezTo>
                  <a:pt x="39" y="100"/>
                  <a:pt x="39" y="96"/>
                  <a:pt x="38" y="94"/>
                </a:cubicBezTo>
                <a:cubicBezTo>
                  <a:pt x="37" y="93"/>
                  <a:pt x="36" y="93"/>
                  <a:pt x="35" y="93"/>
                </a:cubicBezTo>
                <a:cubicBezTo>
                  <a:pt x="33" y="93"/>
                  <a:pt x="32" y="93"/>
                  <a:pt x="31" y="94"/>
                </a:cubicBezTo>
                <a:cubicBezTo>
                  <a:pt x="3" y="123"/>
                  <a:pt x="3" y="123"/>
                  <a:pt x="3" y="123"/>
                </a:cubicBezTo>
                <a:cubicBezTo>
                  <a:pt x="1" y="124"/>
                  <a:pt x="1" y="127"/>
                  <a:pt x="3" y="129"/>
                </a:cubicBezTo>
                <a:cubicBezTo>
                  <a:pt x="4" y="131"/>
                  <a:pt x="5" y="131"/>
                  <a:pt x="6" y="131"/>
                </a:cubicBezTo>
                <a:cubicBezTo>
                  <a:pt x="8" y="131"/>
                  <a:pt x="9" y="131"/>
                  <a:pt x="10" y="129"/>
                </a:cubicBezTo>
                <a:close/>
                <a:moveTo>
                  <a:pt x="61" y="120"/>
                </a:moveTo>
                <a:cubicBezTo>
                  <a:pt x="60" y="120"/>
                  <a:pt x="59" y="121"/>
                  <a:pt x="58" y="122"/>
                </a:cubicBezTo>
                <a:cubicBezTo>
                  <a:pt x="30" y="150"/>
                  <a:pt x="30" y="150"/>
                  <a:pt x="30" y="150"/>
                </a:cubicBezTo>
                <a:cubicBezTo>
                  <a:pt x="28" y="152"/>
                  <a:pt x="28" y="155"/>
                  <a:pt x="30" y="157"/>
                </a:cubicBezTo>
                <a:cubicBezTo>
                  <a:pt x="31" y="158"/>
                  <a:pt x="32" y="158"/>
                  <a:pt x="33" y="158"/>
                </a:cubicBezTo>
                <a:cubicBezTo>
                  <a:pt x="34" y="158"/>
                  <a:pt x="35" y="158"/>
                  <a:pt x="36" y="157"/>
                </a:cubicBezTo>
                <a:cubicBezTo>
                  <a:pt x="65" y="129"/>
                  <a:pt x="65" y="129"/>
                  <a:pt x="65" y="129"/>
                </a:cubicBezTo>
                <a:cubicBezTo>
                  <a:pt x="66" y="127"/>
                  <a:pt x="66" y="124"/>
                  <a:pt x="65" y="122"/>
                </a:cubicBezTo>
                <a:cubicBezTo>
                  <a:pt x="64" y="121"/>
                  <a:pt x="62" y="120"/>
                  <a:pt x="61" y="120"/>
                </a:cubicBezTo>
                <a:close/>
                <a:moveTo>
                  <a:pt x="41" y="118"/>
                </a:moveTo>
                <a:cubicBezTo>
                  <a:pt x="41" y="117"/>
                  <a:pt x="40" y="117"/>
                  <a:pt x="38" y="117"/>
                </a:cubicBezTo>
                <a:cubicBezTo>
                  <a:pt x="37" y="117"/>
                  <a:pt x="36" y="117"/>
                  <a:pt x="35" y="118"/>
                </a:cubicBezTo>
                <a:cubicBezTo>
                  <a:pt x="1" y="151"/>
                  <a:pt x="1" y="151"/>
                  <a:pt x="1" y="151"/>
                </a:cubicBezTo>
                <a:cubicBezTo>
                  <a:pt x="0" y="153"/>
                  <a:pt x="0" y="156"/>
                  <a:pt x="1" y="158"/>
                </a:cubicBezTo>
                <a:cubicBezTo>
                  <a:pt x="2" y="158"/>
                  <a:pt x="4" y="159"/>
                  <a:pt x="5" y="159"/>
                </a:cubicBezTo>
                <a:cubicBezTo>
                  <a:pt x="6" y="159"/>
                  <a:pt x="8" y="158"/>
                  <a:pt x="9" y="158"/>
                </a:cubicBezTo>
                <a:cubicBezTo>
                  <a:pt x="41" y="125"/>
                  <a:pt x="41" y="125"/>
                  <a:pt x="41" y="125"/>
                </a:cubicBezTo>
                <a:cubicBezTo>
                  <a:pt x="44" y="123"/>
                  <a:pt x="44" y="120"/>
                  <a:pt x="41" y="118"/>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108">
            <a:extLst>
              <a:ext uri="{FF2B5EF4-FFF2-40B4-BE49-F238E27FC236}">
                <a16:creationId xmlns:a16="http://schemas.microsoft.com/office/drawing/2014/main" id="{574C7B26-FCD8-48E7-8A7D-D0D276B8617E}"/>
              </a:ext>
            </a:extLst>
          </p:cNvPr>
          <p:cNvSpPr>
            <a:spLocks noEditPoints="1"/>
          </p:cNvSpPr>
          <p:nvPr/>
        </p:nvSpPr>
        <p:spPr bwMode="auto">
          <a:xfrm>
            <a:off x="8809650" y="4354289"/>
            <a:ext cx="338074" cy="295815"/>
          </a:xfrm>
          <a:custGeom>
            <a:avLst/>
            <a:gdLst>
              <a:gd name="T0" fmla="*/ 43 w 160"/>
              <a:gd name="T1" fmla="*/ 13 h 140"/>
              <a:gd name="T2" fmla="*/ 52 w 160"/>
              <a:gd name="T3" fmla="*/ 4 h 140"/>
              <a:gd name="T4" fmla="*/ 151 w 160"/>
              <a:gd name="T5" fmla="*/ 4 h 140"/>
              <a:gd name="T6" fmla="*/ 160 w 160"/>
              <a:gd name="T7" fmla="*/ 13 h 140"/>
              <a:gd name="T8" fmla="*/ 151 w 160"/>
              <a:gd name="T9" fmla="*/ 22 h 140"/>
              <a:gd name="T10" fmla="*/ 52 w 160"/>
              <a:gd name="T11" fmla="*/ 22 h 140"/>
              <a:gd name="T12" fmla="*/ 43 w 160"/>
              <a:gd name="T13" fmla="*/ 13 h 140"/>
              <a:gd name="T14" fmla="*/ 151 w 160"/>
              <a:gd name="T15" fmla="*/ 61 h 140"/>
              <a:gd name="T16" fmla="*/ 52 w 160"/>
              <a:gd name="T17" fmla="*/ 61 h 140"/>
              <a:gd name="T18" fmla="*/ 43 w 160"/>
              <a:gd name="T19" fmla="*/ 70 h 140"/>
              <a:gd name="T20" fmla="*/ 52 w 160"/>
              <a:gd name="T21" fmla="*/ 79 h 140"/>
              <a:gd name="T22" fmla="*/ 151 w 160"/>
              <a:gd name="T23" fmla="*/ 79 h 140"/>
              <a:gd name="T24" fmla="*/ 160 w 160"/>
              <a:gd name="T25" fmla="*/ 70 h 140"/>
              <a:gd name="T26" fmla="*/ 151 w 160"/>
              <a:gd name="T27" fmla="*/ 61 h 140"/>
              <a:gd name="T28" fmla="*/ 151 w 160"/>
              <a:gd name="T29" fmla="*/ 119 h 140"/>
              <a:gd name="T30" fmla="*/ 52 w 160"/>
              <a:gd name="T31" fmla="*/ 119 h 140"/>
              <a:gd name="T32" fmla="*/ 43 w 160"/>
              <a:gd name="T33" fmla="*/ 128 h 140"/>
              <a:gd name="T34" fmla="*/ 52 w 160"/>
              <a:gd name="T35" fmla="*/ 137 h 140"/>
              <a:gd name="T36" fmla="*/ 151 w 160"/>
              <a:gd name="T37" fmla="*/ 137 h 140"/>
              <a:gd name="T38" fmla="*/ 160 w 160"/>
              <a:gd name="T39" fmla="*/ 128 h 140"/>
              <a:gd name="T40" fmla="*/ 151 w 160"/>
              <a:gd name="T41" fmla="*/ 119 h 140"/>
              <a:gd name="T42" fmla="*/ 13 w 160"/>
              <a:gd name="T43" fmla="*/ 58 h 140"/>
              <a:gd name="T44" fmla="*/ 0 w 160"/>
              <a:gd name="T45" fmla="*/ 71 h 140"/>
              <a:gd name="T46" fmla="*/ 13 w 160"/>
              <a:gd name="T47" fmla="*/ 84 h 140"/>
              <a:gd name="T48" fmla="*/ 25 w 160"/>
              <a:gd name="T49" fmla="*/ 71 h 140"/>
              <a:gd name="T50" fmla="*/ 13 w 160"/>
              <a:gd name="T51" fmla="*/ 58 h 140"/>
              <a:gd name="T52" fmla="*/ 13 w 160"/>
              <a:gd name="T53" fmla="*/ 0 h 140"/>
              <a:gd name="T54" fmla="*/ 0 w 160"/>
              <a:gd name="T55" fmla="*/ 13 h 140"/>
              <a:gd name="T56" fmla="*/ 13 w 160"/>
              <a:gd name="T57" fmla="*/ 26 h 140"/>
              <a:gd name="T58" fmla="*/ 25 w 160"/>
              <a:gd name="T59" fmla="*/ 13 h 140"/>
              <a:gd name="T60" fmla="*/ 13 w 160"/>
              <a:gd name="T61" fmla="*/ 0 h 140"/>
              <a:gd name="T62" fmla="*/ 13 w 160"/>
              <a:gd name="T63" fmla="*/ 115 h 140"/>
              <a:gd name="T64" fmla="*/ 0 w 160"/>
              <a:gd name="T65" fmla="*/ 128 h 140"/>
              <a:gd name="T66" fmla="*/ 13 w 160"/>
              <a:gd name="T67" fmla="*/ 140 h 140"/>
              <a:gd name="T68" fmla="*/ 25 w 160"/>
              <a:gd name="T69" fmla="*/ 128 h 140"/>
              <a:gd name="T70" fmla="*/ 13 w 160"/>
              <a:gd name="T71" fmla="*/ 11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0" h="140">
                <a:moveTo>
                  <a:pt x="43" y="13"/>
                </a:moveTo>
                <a:cubicBezTo>
                  <a:pt x="43" y="8"/>
                  <a:pt x="46" y="4"/>
                  <a:pt x="52" y="4"/>
                </a:cubicBezTo>
                <a:cubicBezTo>
                  <a:pt x="151" y="4"/>
                  <a:pt x="151" y="4"/>
                  <a:pt x="151" y="4"/>
                </a:cubicBezTo>
                <a:cubicBezTo>
                  <a:pt x="157" y="4"/>
                  <a:pt x="160" y="8"/>
                  <a:pt x="160" y="13"/>
                </a:cubicBezTo>
                <a:cubicBezTo>
                  <a:pt x="160" y="18"/>
                  <a:pt x="157" y="22"/>
                  <a:pt x="151" y="22"/>
                </a:cubicBezTo>
                <a:cubicBezTo>
                  <a:pt x="52" y="22"/>
                  <a:pt x="52" y="22"/>
                  <a:pt x="52" y="22"/>
                </a:cubicBezTo>
                <a:cubicBezTo>
                  <a:pt x="46" y="22"/>
                  <a:pt x="43" y="18"/>
                  <a:pt x="43" y="13"/>
                </a:cubicBezTo>
                <a:close/>
                <a:moveTo>
                  <a:pt x="151" y="61"/>
                </a:moveTo>
                <a:cubicBezTo>
                  <a:pt x="52" y="61"/>
                  <a:pt x="52" y="61"/>
                  <a:pt x="52" y="61"/>
                </a:cubicBezTo>
                <a:cubicBezTo>
                  <a:pt x="46" y="61"/>
                  <a:pt x="43" y="65"/>
                  <a:pt x="43" y="70"/>
                </a:cubicBezTo>
                <a:cubicBezTo>
                  <a:pt x="43" y="75"/>
                  <a:pt x="46" y="79"/>
                  <a:pt x="52" y="79"/>
                </a:cubicBezTo>
                <a:cubicBezTo>
                  <a:pt x="151" y="79"/>
                  <a:pt x="151" y="79"/>
                  <a:pt x="151" y="79"/>
                </a:cubicBezTo>
                <a:cubicBezTo>
                  <a:pt x="157" y="79"/>
                  <a:pt x="160" y="75"/>
                  <a:pt x="160" y="70"/>
                </a:cubicBezTo>
                <a:cubicBezTo>
                  <a:pt x="160" y="65"/>
                  <a:pt x="157" y="61"/>
                  <a:pt x="151" y="61"/>
                </a:cubicBezTo>
                <a:close/>
                <a:moveTo>
                  <a:pt x="151" y="119"/>
                </a:moveTo>
                <a:cubicBezTo>
                  <a:pt x="52" y="119"/>
                  <a:pt x="52" y="119"/>
                  <a:pt x="52" y="119"/>
                </a:cubicBezTo>
                <a:cubicBezTo>
                  <a:pt x="46" y="119"/>
                  <a:pt x="43" y="123"/>
                  <a:pt x="43" y="128"/>
                </a:cubicBezTo>
                <a:cubicBezTo>
                  <a:pt x="43" y="133"/>
                  <a:pt x="46" y="137"/>
                  <a:pt x="52" y="137"/>
                </a:cubicBezTo>
                <a:cubicBezTo>
                  <a:pt x="151" y="137"/>
                  <a:pt x="151" y="137"/>
                  <a:pt x="151" y="137"/>
                </a:cubicBezTo>
                <a:cubicBezTo>
                  <a:pt x="157" y="137"/>
                  <a:pt x="160" y="133"/>
                  <a:pt x="160" y="128"/>
                </a:cubicBezTo>
                <a:cubicBezTo>
                  <a:pt x="160" y="123"/>
                  <a:pt x="157" y="119"/>
                  <a:pt x="151" y="119"/>
                </a:cubicBezTo>
                <a:close/>
                <a:moveTo>
                  <a:pt x="13" y="58"/>
                </a:moveTo>
                <a:cubicBezTo>
                  <a:pt x="6" y="58"/>
                  <a:pt x="0" y="64"/>
                  <a:pt x="0" y="71"/>
                </a:cubicBezTo>
                <a:cubicBezTo>
                  <a:pt x="0" y="78"/>
                  <a:pt x="6" y="84"/>
                  <a:pt x="13" y="84"/>
                </a:cubicBezTo>
                <a:cubicBezTo>
                  <a:pt x="20" y="84"/>
                  <a:pt x="25" y="78"/>
                  <a:pt x="25" y="71"/>
                </a:cubicBezTo>
                <a:cubicBezTo>
                  <a:pt x="25" y="64"/>
                  <a:pt x="20" y="58"/>
                  <a:pt x="13" y="58"/>
                </a:cubicBezTo>
                <a:close/>
                <a:moveTo>
                  <a:pt x="13" y="0"/>
                </a:moveTo>
                <a:cubicBezTo>
                  <a:pt x="6" y="0"/>
                  <a:pt x="0" y="6"/>
                  <a:pt x="0" y="13"/>
                </a:cubicBezTo>
                <a:cubicBezTo>
                  <a:pt x="0" y="20"/>
                  <a:pt x="6" y="26"/>
                  <a:pt x="13" y="26"/>
                </a:cubicBezTo>
                <a:cubicBezTo>
                  <a:pt x="20" y="26"/>
                  <a:pt x="25" y="20"/>
                  <a:pt x="25" y="13"/>
                </a:cubicBezTo>
                <a:cubicBezTo>
                  <a:pt x="25" y="6"/>
                  <a:pt x="20" y="0"/>
                  <a:pt x="13" y="0"/>
                </a:cubicBezTo>
                <a:close/>
                <a:moveTo>
                  <a:pt x="13" y="115"/>
                </a:moveTo>
                <a:cubicBezTo>
                  <a:pt x="6" y="115"/>
                  <a:pt x="0" y="120"/>
                  <a:pt x="0" y="128"/>
                </a:cubicBezTo>
                <a:cubicBezTo>
                  <a:pt x="0" y="135"/>
                  <a:pt x="6" y="140"/>
                  <a:pt x="13" y="140"/>
                </a:cubicBezTo>
                <a:cubicBezTo>
                  <a:pt x="20" y="140"/>
                  <a:pt x="25" y="135"/>
                  <a:pt x="25" y="128"/>
                </a:cubicBezTo>
                <a:cubicBezTo>
                  <a:pt x="25" y="120"/>
                  <a:pt x="20" y="115"/>
                  <a:pt x="13" y="115"/>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9" name="Freeform 23">
            <a:extLst>
              <a:ext uri="{FF2B5EF4-FFF2-40B4-BE49-F238E27FC236}">
                <a16:creationId xmlns:a16="http://schemas.microsoft.com/office/drawing/2014/main" id="{626E93E7-AF7A-4BE9-B6A0-0A21BD90E307}"/>
              </a:ext>
            </a:extLst>
          </p:cNvPr>
          <p:cNvSpPr>
            <a:spLocks noEditPoints="1"/>
          </p:cNvSpPr>
          <p:nvPr/>
        </p:nvSpPr>
        <p:spPr bwMode="auto">
          <a:xfrm>
            <a:off x="4985640" y="4333159"/>
            <a:ext cx="329623" cy="338074"/>
          </a:xfrm>
          <a:custGeom>
            <a:avLst/>
            <a:gdLst>
              <a:gd name="T0" fmla="*/ 95 w 156"/>
              <a:gd name="T1" fmla="*/ 137 h 160"/>
              <a:gd name="T2" fmla="*/ 21 w 156"/>
              <a:gd name="T3" fmla="*/ 146 h 160"/>
              <a:gd name="T4" fmla="*/ 11 w 156"/>
              <a:gd name="T5" fmla="*/ 47 h 160"/>
              <a:gd name="T6" fmla="*/ 85 w 156"/>
              <a:gd name="T7" fmla="*/ 37 h 160"/>
              <a:gd name="T8" fmla="*/ 102 w 156"/>
              <a:gd name="T9" fmla="*/ 26 h 160"/>
              <a:gd name="T10" fmla="*/ 11 w 156"/>
              <a:gd name="T11" fmla="*/ 24 h 160"/>
              <a:gd name="T12" fmla="*/ 0 w 156"/>
              <a:gd name="T13" fmla="*/ 146 h 160"/>
              <a:gd name="T14" fmla="*/ 95 w 156"/>
              <a:gd name="T15" fmla="*/ 160 h 160"/>
              <a:gd name="T16" fmla="*/ 108 w 156"/>
              <a:gd name="T17" fmla="*/ 90 h 160"/>
              <a:gd name="T18" fmla="*/ 95 w 156"/>
              <a:gd name="T19" fmla="*/ 104 h 160"/>
              <a:gd name="T20" fmla="*/ 21 w 156"/>
              <a:gd name="T21" fmla="*/ 61 h 160"/>
              <a:gd name="T22" fmla="*/ 68 w 156"/>
              <a:gd name="T23" fmla="*/ 66 h 160"/>
              <a:gd name="T24" fmla="*/ 28 w 156"/>
              <a:gd name="T25" fmla="*/ 54 h 160"/>
              <a:gd name="T26" fmla="*/ 61 w 156"/>
              <a:gd name="T27" fmla="*/ 75 h 160"/>
              <a:gd name="T28" fmla="*/ 21 w 156"/>
              <a:gd name="T29" fmla="*/ 82 h 160"/>
              <a:gd name="T30" fmla="*/ 58 w 156"/>
              <a:gd name="T31" fmla="*/ 88 h 160"/>
              <a:gd name="T32" fmla="*/ 47 w 156"/>
              <a:gd name="T33" fmla="*/ 96 h 160"/>
              <a:gd name="T34" fmla="*/ 21 w 156"/>
              <a:gd name="T35" fmla="*/ 103 h 160"/>
              <a:gd name="T36" fmla="*/ 47 w 156"/>
              <a:gd name="T37" fmla="*/ 111 h 160"/>
              <a:gd name="T38" fmla="*/ 54 w 156"/>
              <a:gd name="T39" fmla="*/ 103 h 160"/>
              <a:gd name="T40" fmla="*/ 47 w 156"/>
              <a:gd name="T41" fmla="*/ 96 h 160"/>
              <a:gd name="T42" fmla="*/ 74 w 156"/>
              <a:gd name="T43" fmla="*/ 71 h 160"/>
              <a:gd name="T44" fmla="*/ 92 w 156"/>
              <a:gd name="T45" fmla="*/ 94 h 160"/>
              <a:gd name="T46" fmla="*/ 134 w 156"/>
              <a:gd name="T47" fmla="*/ 45 h 160"/>
              <a:gd name="T48" fmla="*/ 116 w 156"/>
              <a:gd name="T49" fmla="*/ 22 h 160"/>
              <a:gd name="T50" fmla="*/ 111 w 156"/>
              <a:gd name="T51" fmla="*/ 45 h 160"/>
              <a:gd name="T52" fmla="*/ 84 w 156"/>
              <a:gd name="T53" fmla="*/ 77 h 160"/>
              <a:gd name="T54" fmla="*/ 82 w 156"/>
              <a:gd name="T55" fmla="*/ 71 h 160"/>
              <a:gd name="T56" fmla="*/ 109 w 156"/>
              <a:gd name="T57" fmla="*/ 42 h 160"/>
              <a:gd name="T58" fmla="*/ 111 w 156"/>
              <a:gd name="T59" fmla="*/ 45 h 160"/>
              <a:gd name="T60" fmla="*/ 119 w 156"/>
              <a:gd name="T61" fmla="*/ 33 h 160"/>
              <a:gd name="T62" fmla="*/ 117 w 156"/>
              <a:gd name="T63" fmla="*/ 38 h 160"/>
              <a:gd name="T64" fmla="*/ 114 w 156"/>
              <a:gd name="T65" fmla="*/ 38 h 160"/>
              <a:gd name="T66" fmla="*/ 114 w 156"/>
              <a:gd name="T67" fmla="*/ 35 h 160"/>
              <a:gd name="T68" fmla="*/ 117 w 156"/>
              <a:gd name="T69" fmla="*/ 31 h 160"/>
              <a:gd name="T70" fmla="*/ 117 w 156"/>
              <a:gd name="T71" fmla="*/ 18 h 160"/>
              <a:gd name="T72" fmla="*/ 141 w 156"/>
              <a:gd name="T73" fmla="*/ 36 h 160"/>
              <a:gd name="T74" fmla="*/ 123 w 156"/>
              <a:gd name="T75" fmla="*/ 13 h 160"/>
              <a:gd name="T76" fmla="*/ 153 w 156"/>
              <a:gd name="T77" fmla="*/ 12 h 160"/>
              <a:gd name="T78" fmla="*/ 136 w 156"/>
              <a:gd name="T79" fmla="*/ 0 h 160"/>
              <a:gd name="T80" fmla="*/ 126 w 156"/>
              <a:gd name="T81" fmla="*/ 11 h 160"/>
              <a:gd name="T82" fmla="*/ 153 w 156"/>
              <a:gd name="T83" fmla="*/ 21 h 160"/>
              <a:gd name="T84" fmla="*/ 146 w 156"/>
              <a:gd name="T85" fmla="*/ 21 h 160"/>
              <a:gd name="T86" fmla="*/ 138 w 156"/>
              <a:gd name="T87" fmla="*/ 5 h 160"/>
              <a:gd name="T88" fmla="*/ 146 w 156"/>
              <a:gd name="T89" fmla="*/ 21 h 160"/>
              <a:gd name="T90" fmla="*/ 66 w 156"/>
              <a:gd name="T91" fmla="*/ 109 h 160"/>
              <a:gd name="T92" fmla="*/ 69 w 156"/>
              <a:gd name="T93" fmla="*/ 77 h 160"/>
              <a:gd name="T94" fmla="*/ 63 w 156"/>
              <a:gd name="T95" fmla="*/ 107 h 160"/>
              <a:gd name="T96" fmla="*/ 82 w 156"/>
              <a:gd name="T97" fmla="*/ 96 h 160"/>
              <a:gd name="T98" fmla="*/ 67 w 156"/>
              <a:gd name="T99" fmla="*/ 9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6" h="160">
                <a:moveTo>
                  <a:pt x="95" y="104"/>
                </a:moveTo>
                <a:cubicBezTo>
                  <a:pt x="95" y="137"/>
                  <a:pt x="95" y="137"/>
                  <a:pt x="95" y="137"/>
                </a:cubicBezTo>
                <a:cubicBezTo>
                  <a:pt x="95" y="142"/>
                  <a:pt x="92" y="146"/>
                  <a:pt x="85" y="146"/>
                </a:cubicBezTo>
                <a:cubicBezTo>
                  <a:pt x="21" y="146"/>
                  <a:pt x="21" y="146"/>
                  <a:pt x="21" y="146"/>
                </a:cubicBezTo>
                <a:cubicBezTo>
                  <a:pt x="16" y="146"/>
                  <a:pt x="11" y="142"/>
                  <a:pt x="11" y="137"/>
                </a:cubicBezTo>
                <a:cubicBezTo>
                  <a:pt x="11" y="47"/>
                  <a:pt x="11" y="47"/>
                  <a:pt x="11" y="47"/>
                </a:cubicBezTo>
                <a:cubicBezTo>
                  <a:pt x="11" y="42"/>
                  <a:pt x="16" y="37"/>
                  <a:pt x="21" y="37"/>
                </a:cubicBezTo>
                <a:cubicBezTo>
                  <a:pt x="85" y="37"/>
                  <a:pt x="85" y="37"/>
                  <a:pt x="85" y="37"/>
                </a:cubicBezTo>
                <a:cubicBezTo>
                  <a:pt x="89" y="37"/>
                  <a:pt x="90" y="38"/>
                  <a:pt x="92" y="38"/>
                </a:cubicBezTo>
                <a:cubicBezTo>
                  <a:pt x="102" y="26"/>
                  <a:pt x="102" y="26"/>
                  <a:pt x="102" y="26"/>
                </a:cubicBezTo>
                <a:cubicBezTo>
                  <a:pt x="100" y="26"/>
                  <a:pt x="99" y="24"/>
                  <a:pt x="95" y="24"/>
                </a:cubicBezTo>
                <a:cubicBezTo>
                  <a:pt x="11" y="24"/>
                  <a:pt x="11" y="24"/>
                  <a:pt x="11" y="24"/>
                </a:cubicBezTo>
                <a:cubicBezTo>
                  <a:pt x="5" y="24"/>
                  <a:pt x="0" y="31"/>
                  <a:pt x="0" y="37"/>
                </a:cubicBezTo>
                <a:cubicBezTo>
                  <a:pt x="0" y="146"/>
                  <a:pt x="0" y="146"/>
                  <a:pt x="0" y="146"/>
                </a:cubicBezTo>
                <a:cubicBezTo>
                  <a:pt x="0" y="155"/>
                  <a:pt x="5" y="160"/>
                  <a:pt x="11" y="160"/>
                </a:cubicBezTo>
                <a:cubicBezTo>
                  <a:pt x="95" y="160"/>
                  <a:pt x="95" y="160"/>
                  <a:pt x="95" y="160"/>
                </a:cubicBezTo>
                <a:cubicBezTo>
                  <a:pt x="102" y="160"/>
                  <a:pt x="108" y="155"/>
                  <a:pt x="108" y="146"/>
                </a:cubicBezTo>
                <a:cubicBezTo>
                  <a:pt x="108" y="90"/>
                  <a:pt x="108" y="90"/>
                  <a:pt x="108" y="90"/>
                </a:cubicBezTo>
                <a:cubicBezTo>
                  <a:pt x="97" y="102"/>
                  <a:pt x="97" y="102"/>
                  <a:pt x="97" y="102"/>
                </a:cubicBezTo>
                <a:cubicBezTo>
                  <a:pt x="95" y="104"/>
                  <a:pt x="95" y="104"/>
                  <a:pt x="95" y="104"/>
                </a:cubicBezTo>
                <a:close/>
                <a:moveTo>
                  <a:pt x="28" y="54"/>
                </a:moveTo>
                <a:cubicBezTo>
                  <a:pt x="24" y="54"/>
                  <a:pt x="21" y="58"/>
                  <a:pt x="21" y="61"/>
                </a:cubicBezTo>
                <a:cubicBezTo>
                  <a:pt x="21" y="64"/>
                  <a:pt x="24" y="66"/>
                  <a:pt x="28" y="66"/>
                </a:cubicBezTo>
                <a:cubicBezTo>
                  <a:pt x="68" y="66"/>
                  <a:pt x="68" y="66"/>
                  <a:pt x="68" y="66"/>
                </a:cubicBezTo>
                <a:cubicBezTo>
                  <a:pt x="79" y="54"/>
                  <a:pt x="79" y="54"/>
                  <a:pt x="79" y="54"/>
                </a:cubicBezTo>
                <a:lnTo>
                  <a:pt x="28" y="54"/>
                </a:lnTo>
                <a:close/>
                <a:moveTo>
                  <a:pt x="61" y="77"/>
                </a:moveTo>
                <a:cubicBezTo>
                  <a:pt x="61" y="75"/>
                  <a:pt x="61" y="75"/>
                  <a:pt x="61" y="75"/>
                </a:cubicBezTo>
                <a:cubicBezTo>
                  <a:pt x="28" y="75"/>
                  <a:pt x="28" y="75"/>
                  <a:pt x="28" y="75"/>
                </a:cubicBezTo>
                <a:cubicBezTo>
                  <a:pt x="24" y="75"/>
                  <a:pt x="21" y="79"/>
                  <a:pt x="21" y="82"/>
                </a:cubicBezTo>
                <a:cubicBezTo>
                  <a:pt x="21" y="86"/>
                  <a:pt x="24" y="88"/>
                  <a:pt x="28" y="88"/>
                </a:cubicBezTo>
                <a:cubicBezTo>
                  <a:pt x="58" y="88"/>
                  <a:pt x="58" y="88"/>
                  <a:pt x="58" y="88"/>
                </a:cubicBezTo>
                <a:lnTo>
                  <a:pt x="61" y="77"/>
                </a:lnTo>
                <a:close/>
                <a:moveTo>
                  <a:pt x="47" y="96"/>
                </a:moveTo>
                <a:cubicBezTo>
                  <a:pt x="28" y="96"/>
                  <a:pt x="28" y="96"/>
                  <a:pt x="28" y="96"/>
                </a:cubicBezTo>
                <a:cubicBezTo>
                  <a:pt x="24" y="96"/>
                  <a:pt x="21" y="100"/>
                  <a:pt x="21" y="103"/>
                </a:cubicBezTo>
                <a:cubicBezTo>
                  <a:pt x="21" y="107"/>
                  <a:pt x="24" y="111"/>
                  <a:pt x="28" y="111"/>
                </a:cubicBezTo>
                <a:cubicBezTo>
                  <a:pt x="47" y="111"/>
                  <a:pt x="47" y="111"/>
                  <a:pt x="47" y="111"/>
                </a:cubicBezTo>
                <a:cubicBezTo>
                  <a:pt x="51" y="111"/>
                  <a:pt x="52" y="107"/>
                  <a:pt x="54" y="105"/>
                </a:cubicBezTo>
                <a:cubicBezTo>
                  <a:pt x="54" y="103"/>
                  <a:pt x="54" y="103"/>
                  <a:pt x="54" y="103"/>
                </a:cubicBezTo>
                <a:cubicBezTo>
                  <a:pt x="54" y="100"/>
                  <a:pt x="52" y="98"/>
                  <a:pt x="49" y="96"/>
                </a:cubicBezTo>
                <a:lnTo>
                  <a:pt x="47" y="96"/>
                </a:lnTo>
                <a:close/>
                <a:moveTo>
                  <a:pt x="112" y="26"/>
                </a:moveTo>
                <a:cubicBezTo>
                  <a:pt x="74" y="71"/>
                  <a:pt x="74" y="71"/>
                  <a:pt x="74" y="71"/>
                </a:cubicBezTo>
                <a:cubicBezTo>
                  <a:pt x="71" y="75"/>
                  <a:pt x="71" y="75"/>
                  <a:pt x="71" y="75"/>
                </a:cubicBezTo>
                <a:cubicBezTo>
                  <a:pt x="92" y="94"/>
                  <a:pt x="92" y="94"/>
                  <a:pt x="92" y="94"/>
                </a:cubicBezTo>
                <a:cubicBezTo>
                  <a:pt x="96" y="91"/>
                  <a:pt x="96" y="91"/>
                  <a:pt x="96" y="91"/>
                </a:cubicBezTo>
                <a:cubicBezTo>
                  <a:pt x="134" y="45"/>
                  <a:pt x="134" y="45"/>
                  <a:pt x="134" y="45"/>
                </a:cubicBezTo>
                <a:cubicBezTo>
                  <a:pt x="137" y="42"/>
                  <a:pt x="137" y="42"/>
                  <a:pt x="137" y="42"/>
                </a:cubicBezTo>
                <a:cubicBezTo>
                  <a:pt x="116" y="22"/>
                  <a:pt x="116" y="22"/>
                  <a:pt x="116" y="22"/>
                </a:cubicBezTo>
                <a:lnTo>
                  <a:pt x="112" y="26"/>
                </a:lnTo>
                <a:close/>
                <a:moveTo>
                  <a:pt x="111" y="45"/>
                </a:moveTo>
                <a:cubicBezTo>
                  <a:pt x="86" y="75"/>
                  <a:pt x="86" y="75"/>
                  <a:pt x="86" y="75"/>
                </a:cubicBezTo>
                <a:cubicBezTo>
                  <a:pt x="86" y="77"/>
                  <a:pt x="84" y="77"/>
                  <a:pt x="84" y="77"/>
                </a:cubicBezTo>
                <a:cubicBezTo>
                  <a:pt x="84" y="77"/>
                  <a:pt x="84" y="77"/>
                  <a:pt x="82" y="75"/>
                </a:cubicBezTo>
                <a:cubicBezTo>
                  <a:pt x="81" y="73"/>
                  <a:pt x="81" y="73"/>
                  <a:pt x="82" y="71"/>
                </a:cubicBezTo>
                <a:cubicBezTo>
                  <a:pt x="107" y="42"/>
                  <a:pt x="107" y="42"/>
                  <a:pt x="107" y="42"/>
                </a:cubicBezTo>
                <a:cubicBezTo>
                  <a:pt x="109" y="42"/>
                  <a:pt x="109" y="42"/>
                  <a:pt x="109" y="42"/>
                </a:cubicBezTo>
                <a:cubicBezTo>
                  <a:pt x="111" y="43"/>
                  <a:pt x="111" y="43"/>
                  <a:pt x="111" y="43"/>
                </a:cubicBezTo>
                <a:lnTo>
                  <a:pt x="111" y="45"/>
                </a:lnTo>
                <a:close/>
                <a:moveTo>
                  <a:pt x="117" y="31"/>
                </a:moveTo>
                <a:cubicBezTo>
                  <a:pt x="119" y="33"/>
                  <a:pt x="119" y="33"/>
                  <a:pt x="119" y="33"/>
                </a:cubicBezTo>
                <a:cubicBezTo>
                  <a:pt x="119" y="35"/>
                  <a:pt x="121" y="35"/>
                  <a:pt x="119" y="36"/>
                </a:cubicBezTo>
                <a:cubicBezTo>
                  <a:pt x="117" y="38"/>
                  <a:pt x="117" y="38"/>
                  <a:pt x="117" y="38"/>
                </a:cubicBezTo>
                <a:cubicBezTo>
                  <a:pt x="116" y="38"/>
                  <a:pt x="116" y="38"/>
                  <a:pt x="116" y="38"/>
                </a:cubicBezTo>
                <a:cubicBezTo>
                  <a:pt x="116" y="38"/>
                  <a:pt x="116" y="38"/>
                  <a:pt x="114" y="38"/>
                </a:cubicBezTo>
                <a:cubicBezTo>
                  <a:pt x="112" y="36"/>
                  <a:pt x="112" y="36"/>
                  <a:pt x="112" y="36"/>
                </a:cubicBezTo>
                <a:cubicBezTo>
                  <a:pt x="112" y="36"/>
                  <a:pt x="112" y="35"/>
                  <a:pt x="114" y="35"/>
                </a:cubicBezTo>
                <a:cubicBezTo>
                  <a:pt x="116" y="33"/>
                  <a:pt x="116" y="33"/>
                  <a:pt x="116" y="33"/>
                </a:cubicBezTo>
                <a:cubicBezTo>
                  <a:pt x="116" y="31"/>
                  <a:pt x="117" y="31"/>
                  <a:pt x="117" y="31"/>
                </a:cubicBezTo>
                <a:close/>
                <a:moveTo>
                  <a:pt x="119" y="16"/>
                </a:moveTo>
                <a:cubicBezTo>
                  <a:pt x="117" y="18"/>
                  <a:pt x="117" y="18"/>
                  <a:pt x="117" y="18"/>
                </a:cubicBezTo>
                <a:cubicBezTo>
                  <a:pt x="139" y="40"/>
                  <a:pt x="139" y="40"/>
                  <a:pt x="139" y="40"/>
                </a:cubicBezTo>
                <a:cubicBezTo>
                  <a:pt x="141" y="36"/>
                  <a:pt x="141" y="36"/>
                  <a:pt x="141" y="36"/>
                </a:cubicBezTo>
                <a:cubicBezTo>
                  <a:pt x="144" y="32"/>
                  <a:pt x="144" y="32"/>
                  <a:pt x="144" y="32"/>
                </a:cubicBezTo>
                <a:cubicBezTo>
                  <a:pt x="123" y="13"/>
                  <a:pt x="123" y="13"/>
                  <a:pt x="123" y="13"/>
                </a:cubicBezTo>
                <a:lnTo>
                  <a:pt x="119" y="16"/>
                </a:lnTo>
                <a:close/>
                <a:moveTo>
                  <a:pt x="153" y="12"/>
                </a:moveTo>
                <a:cubicBezTo>
                  <a:pt x="141" y="2"/>
                  <a:pt x="141" y="2"/>
                  <a:pt x="141" y="2"/>
                </a:cubicBezTo>
                <a:cubicBezTo>
                  <a:pt x="139" y="0"/>
                  <a:pt x="138" y="0"/>
                  <a:pt x="136" y="0"/>
                </a:cubicBezTo>
                <a:cubicBezTo>
                  <a:pt x="134" y="0"/>
                  <a:pt x="133" y="0"/>
                  <a:pt x="133" y="2"/>
                </a:cubicBezTo>
                <a:cubicBezTo>
                  <a:pt x="126" y="11"/>
                  <a:pt x="126" y="11"/>
                  <a:pt x="126" y="11"/>
                </a:cubicBezTo>
                <a:cubicBezTo>
                  <a:pt x="146" y="30"/>
                  <a:pt x="146" y="30"/>
                  <a:pt x="146" y="30"/>
                </a:cubicBezTo>
                <a:cubicBezTo>
                  <a:pt x="153" y="21"/>
                  <a:pt x="153" y="21"/>
                  <a:pt x="153" y="21"/>
                </a:cubicBezTo>
                <a:cubicBezTo>
                  <a:pt x="156" y="20"/>
                  <a:pt x="156" y="14"/>
                  <a:pt x="153" y="12"/>
                </a:cubicBezTo>
                <a:close/>
                <a:moveTo>
                  <a:pt x="146" y="21"/>
                </a:moveTo>
                <a:cubicBezTo>
                  <a:pt x="133" y="9"/>
                  <a:pt x="133" y="9"/>
                  <a:pt x="133" y="9"/>
                </a:cubicBezTo>
                <a:cubicBezTo>
                  <a:pt x="138" y="5"/>
                  <a:pt x="138" y="5"/>
                  <a:pt x="138" y="5"/>
                </a:cubicBezTo>
                <a:cubicBezTo>
                  <a:pt x="149" y="18"/>
                  <a:pt x="149" y="18"/>
                  <a:pt x="149" y="18"/>
                </a:cubicBezTo>
                <a:lnTo>
                  <a:pt x="146" y="21"/>
                </a:lnTo>
                <a:close/>
                <a:moveTo>
                  <a:pt x="63" y="107"/>
                </a:moveTo>
                <a:cubicBezTo>
                  <a:pt x="63" y="109"/>
                  <a:pt x="64" y="109"/>
                  <a:pt x="66" y="109"/>
                </a:cubicBezTo>
                <a:cubicBezTo>
                  <a:pt x="89" y="98"/>
                  <a:pt x="89" y="98"/>
                  <a:pt x="89" y="98"/>
                </a:cubicBezTo>
                <a:cubicBezTo>
                  <a:pt x="69" y="77"/>
                  <a:pt x="69" y="77"/>
                  <a:pt x="69" y="77"/>
                </a:cubicBezTo>
                <a:cubicBezTo>
                  <a:pt x="61" y="103"/>
                  <a:pt x="61" y="103"/>
                  <a:pt x="61" y="103"/>
                </a:cubicBezTo>
                <a:cubicBezTo>
                  <a:pt x="61" y="105"/>
                  <a:pt x="61" y="107"/>
                  <a:pt x="63" y="107"/>
                </a:cubicBezTo>
                <a:close/>
                <a:moveTo>
                  <a:pt x="71" y="84"/>
                </a:moveTo>
                <a:cubicBezTo>
                  <a:pt x="82" y="96"/>
                  <a:pt x="82" y="96"/>
                  <a:pt x="82" y="96"/>
                </a:cubicBezTo>
                <a:cubicBezTo>
                  <a:pt x="74" y="100"/>
                  <a:pt x="74" y="100"/>
                  <a:pt x="74" y="100"/>
                </a:cubicBezTo>
                <a:cubicBezTo>
                  <a:pt x="67" y="94"/>
                  <a:pt x="67" y="94"/>
                  <a:pt x="67" y="94"/>
                </a:cubicBezTo>
                <a:lnTo>
                  <a:pt x="71" y="84"/>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0" name="Freeform 65">
            <a:extLst>
              <a:ext uri="{FF2B5EF4-FFF2-40B4-BE49-F238E27FC236}">
                <a16:creationId xmlns:a16="http://schemas.microsoft.com/office/drawing/2014/main" id="{D2DBD897-7628-41A2-B740-F4032E41A9FD}"/>
              </a:ext>
            </a:extLst>
          </p:cNvPr>
          <p:cNvSpPr>
            <a:spLocks noEditPoints="1"/>
          </p:cNvSpPr>
          <p:nvPr/>
        </p:nvSpPr>
        <p:spPr bwMode="auto">
          <a:xfrm>
            <a:off x="3083287" y="4333159"/>
            <a:ext cx="316945" cy="338074"/>
          </a:xfrm>
          <a:custGeom>
            <a:avLst/>
            <a:gdLst>
              <a:gd name="T0" fmla="*/ 148 w 150"/>
              <a:gd name="T1" fmla="*/ 137 h 160"/>
              <a:gd name="T2" fmla="*/ 130 w 150"/>
              <a:gd name="T3" fmla="*/ 120 h 160"/>
              <a:gd name="T4" fmla="*/ 126 w 150"/>
              <a:gd name="T5" fmla="*/ 120 h 160"/>
              <a:gd name="T6" fmla="*/ 124 w 150"/>
              <a:gd name="T7" fmla="*/ 123 h 160"/>
              <a:gd name="T8" fmla="*/ 124 w 150"/>
              <a:gd name="T9" fmla="*/ 133 h 160"/>
              <a:gd name="T10" fmla="*/ 26 w 150"/>
              <a:gd name="T11" fmla="*/ 133 h 160"/>
              <a:gd name="T12" fmla="*/ 26 w 150"/>
              <a:gd name="T13" fmla="*/ 27 h 160"/>
              <a:gd name="T14" fmla="*/ 35 w 150"/>
              <a:gd name="T15" fmla="*/ 27 h 160"/>
              <a:gd name="T16" fmla="*/ 39 w 150"/>
              <a:gd name="T17" fmla="*/ 24 h 160"/>
              <a:gd name="T18" fmla="*/ 38 w 150"/>
              <a:gd name="T19" fmla="*/ 22 h 160"/>
              <a:gd name="T20" fmla="*/ 22 w 150"/>
              <a:gd name="T21" fmla="*/ 1 h 160"/>
              <a:gd name="T22" fmla="*/ 18 w 150"/>
              <a:gd name="T23" fmla="*/ 1 h 160"/>
              <a:gd name="T24" fmla="*/ 2 w 150"/>
              <a:gd name="T25" fmla="*/ 22 h 160"/>
              <a:gd name="T26" fmla="*/ 2 w 150"/>
              <a:gd name="T27" fmla="*/ 26 h 160"/>
              <a:gd name="T28" fmla="*/ 5 w 150"/>
              <a:gd name="T29" fmla="*/ 27 h 160"/>
              <a:gd name="T30" fmla="*/ 14 w 150"/>
              <a:gd name="T31" fmla="*/ 27 h 160"/>
              <a:gd name="T32" fmla="*/ 14 w 150"/>
              <a:gd name="T33" fmla="*/ 140 h 160"/>
              <a:gd name="T34" fmla="*/ 19 w 150"/>
              <a:gd name="T35" fmla="*/ 146 h 160"/>
              <a:gd name="T36" fmla="*/ 124 w 150"/>
              <a:gd name="T37" fmla="*/ 146 h 160"/>
              <a:gd name="T38" fmla="*/ 124 w 150"/>
              <a:gd name="T39" fmla="*/ 156 h 160"/>
              <a:gd name="T40" fmla="*/ 126 w 150"/>
              <a:gd name="T41" fmla="*/ 159 h 160"/>
              <a:gd name="T42" fmla="*/ 127 w 150"/>
              <a:gd name="T43" fmla="*/ 160 h 160"/>
              <a:gd name="T44" fmla="*/ 130 w 150"/>
              <a:gd name="T45" fmla="*/ 159 h 160"/>
              <a:gd name="T46" fmla="*/ 148 w 150"/>
              <a:gd name="T47" fmla="*/ 141 h 160"/>
              <a:gd name="T48" fmla="*/ 150 w 150"/>
              <a:gd name="T49" fmla="*/ 140 h 160"/>
              <a:gd name="T50" fmla="*/ 148 w 150"/>
              <a:gd name="T51" fmla="*/ 137 h 160"/>
              <a:gd name="T52" fmla="*/ 35 w 150"/>
              <a:gd name="T53" fmla="*/ 105 h 160"/>
              <a:gd name="T54" fmla="*/ 45 w 150"/>
              <a:gd name="T55" fmla="*/ 115 h 160"/>
              <a:gd name="T56" fmla="*/ 109 w 150"/>
              <a:gd name="T57" fmla="*/ 115 h 160"/>
              <a:gd name="T58" fmla="*/ 118 w 150"/>
              <a:gd name="T59" fmla="*/ 105 h 160"/>
              <a:gd name="T60" fmla="*/ 109 w 150"/>
              <a:gd name="T61" fmla="*/ 95 h 160"/>
              <a:gd name="T62" fmla="*/ 45 w 150"/>
              <a:gd name="T63" fmla="*/ 95 h 160"/>
              <a:gd name="T64" fmla="*/ 35 w 150"/>
              <a:gd name="T65" fmla="*/ 105 h 160"/>
              <a:gd name="T66" fmla="*/ 77 w 150"/>
              <a:gd name="T67" fmla="*/ 87 h 160"/>
              <a:gd name="T68" fmla="*/ 86 w 150"/>
              <a:gd name="T69" fmla="*/ 77 h 160"/>
              <a:gd name="T70" fmla="*/ 77 w 150"/>
              <a:gd name="T71" fmla="*/ 67 h 160"/>
              <a:gd name="T72" fmla="*/ 45 w 150"/>
              <a:gd name="T73" fmla="*/ 67 h 160"/>
              <a:gd name="T74" fmla="*/ 35 w 150"/>
              <a:gd name="T75" fmla="*/ 77 h 160"/>
              <a:gd name="T76" fmla="*/ 45 w 150"/>
              <a:gd name="T77" fmla="*/ 87 h 160"/>
              <a:gd name="T78" fmla="*/ 77 w 150"/>
              <a:gd name="T79" fmla="*/ 87 h 160"/>
              <a:gd name="T80" fmla="*/ 35 w 150"/>
              <a:gd name="T81" fmla="*/ 51 h 160"/>
              <a:gd name="T82" fmla="*/ 45 w 150"/>
              <a:gd name="T83" fmla="*/ 62 h 160"/>
              <a:gd name="T84" fmla="*/ 93 w 150"/>
              <a:gd name="T85" fmla="*/ 62 h 160"/>
              <a:gd name="T86" fmla="*/ 102 w 150"/>
              <a:gd name="T87" fmla="*/ 51 h 160"/>
              <a:gd name="T88" fmla="*/ 93 w 150"/>
              <a:gd name="T89" fmla="*/ 41 h 160"/>
              <a:gd name="T90" fmla="*/ 45 w 150"/>
              <a:gd name="T91" fmla="*/ 41 h 160"/>
              <a:gd name="T92" fmla="*/ 35 w 150"/>
              <a:gd name="T93" fmla="*/ 5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0" h="160">
                <a:moveTo>
                  <a:pt x="148" y="137"/>
                </a:moveTo>
                <a:cubicBezTo>
                  <a:pt x="130" y="120"/>
                  <a:pt x="130" y="120"/>
                  <a:pt x="130" y="120"/>
                </a:cubicBezTo>
                <a:cubicBezTo>
                  <a:pt x="128" y="118"/>
                  <a:pt x="127" y="118"/>
                  <a:pt x="126" y="120"/>
                </a:cubicBezTo>
                <a:cubicBezTo>
                  <a:pt x="124" y="120"/>
                  <a:pt x="124" y="121"/>
                  <a:pt x="124" y="123"/>
                </a:cubicBezTo>
                <a:cubicBezTo>
                  <a:pt x="124" y="133"/>
                  <a:pt x="124" y="133"/>
                  <a:pt x="124" y="133"/>
                </a:cubicBezTo>
                <a:cubicBezTo>
                  <a:pt x="26" y="133"/>
                  <a:pt x="26" y="133"/>
                  <a:pt x="26" y="133"/>
                </a:cubicBezTo>
                <a:cubicBezTo>
                  <a:pt x="26" y="27"/>
                  <a:pt x="26" y="27"/>
                  <a:pt x="26" y="27"/>
                </a:cubicBezTo>
                <a:cubicBezTo>
                  <a:pt x="35" y="27"/>
                  <a:pt x="35" y="27"/>
                  <a:pt x="35" y="27"/>
                </a:cubicBezTo>
                <a:cubicBezTo>
                  <a:pt x="38" y="27"/>
                  <a:pt x="39" y="26"/>
                  <a:pt x="39" y="24"/>
                </a:cubicBezTo>
                <a:cubicBezTo>
                  <a:pt x="39" y="23"/>
                  <a:pt x="38" y="22"/>
                  <a:pt x="38" y="22"/>
                </a:cubicBezTo>
                <a:cubicBezTo>
                  <a:pt x="22" y="1"/>
                  <a:pt x="22" y="1"/>
                  <a:pt x="22" y="1"/>
                </a:cubicBezTo>
                <a:cubicBezTo>
                  <a:pt x="21" y="0"/>
                  <a:pt x="19" y="0"/>
                  <a:pt x="18" y="1"/>
                </a:cubicBezTo>
                <a:cubicBezTo>
                  <a:pt x="2" y="22"/>
                  <a:pt x="2" y="22"/>
                  <a:pt x="2" y="22"/>
                </a:cubicBezTo>
                <a:cubicBezTo>
                  <a:pt x="0" y="23"/>
                  <a:pt x="0" y="24"/>
                  <a:pt x="2" y="26"/>
                </a:cubicBezTo>
                <a:cubicBezTo>
                  <a:pt x="2" y="27"/>
                  <a:pt x="3" y="27"/>
                  <a:pt x="5" y="27"/>
                </a:cubicBezTo>
                <a:cubicBezTo>
                  <a:pt x="14" y="27"/>
                  <a:pt x="14" y="27"/>
                  <a:pt x="14" y="27"/>
                </a:cubicBezTo>
                <a:cubicBezTo>
                  <a:pt x="14" y="140"/>
                  <a:pt x="14" y="140"/>
                  <a:pt x="14" y="140"/>
                </a:cubicBezTo>
                <a:cubicBezTo>
                  <a:pt x="14" y="143"/>
                  <a:pt x="17" y="146"/>
                  <a:pt x="19" y="146"/>
                </a:cubicBezTo>
                <a:cubicBezTo>
                  <a:pt x="124" y="146"/>
                  <a:pt x="124" y="146"/>
                  <a:pt x="124" y="146"/>
                </a:cubicBezTo>
                <a:cubicBezTo>
                  <a:pt x="124" y="156"/>
                  <a:pt x="124" y="156"/>
                  <a:pt x="124" y="156"/>
                </a:cubicBezTo>
                <a:cubicBezTo>
                  <a:pt x="124" y="157"/>
                  <a:pt x="124" y="159"/>
                  <a:pt x="126" y="159"/>
                </a:cubicBezTo>
                <a:cubicBezTo>
                  <a:pt x="127" y="160"/>
                  <a:pt x="127" y="160"/>
                  <a:pt x="127" y="160"/>
                </a:cubicBezTo>
                <a:cubicBezTo>
                  <a:pt x="128" y="160"/>
                  <a:pt x="128" y="159"/>
                  <a:pt x="130" y="159"/>
                </a:cubicBezTo>
                <a:cubicBezTo>
                  <a:pt x="148" y="141"/>
                  <a:pt x="148" y="141"/>
                  <a:pt x="148" y="141"/>
                </a:cubicBezTo>
                <a:cubicBezTo>
                  <a:pt x="150" y="140"/>
                  <a:pt x="150" y="140"/>
                  <a:pt x="150" y="140"/>
                </a:cubicBezTo>
                <a:cubicBezTo>
                  <a:pt x="150" y="139"/>
                  <a:pt x="148" y="137"/>
                  <a:pt x="148" y="137"/>
                </a:cubicBezTo>
                <a:close/>
                <a:moveTo>
                  <a:pt x="35" y="105"/>
                </a:moveTo>
                <a:cubicBezTo>
                  <a:pt x="35" y="111"/>
                  <a:pt x="39" y="115"/>
                  <a:pt x="45" y="115"/>
                </a:cubicBezTo>
                <a:cubicBezTo>
                  <a:pt x="109" y="115"/>
                  <a:pt x="109" y="115"/>
                  <a:pt x="109" y="115"/>
                </a:cubicBezTo>
                <a:cubicBezTo>
                  <a:pt x="114" y="115"/>
                  <a:pt x="118" y="111"/>
                  <a:pt x="118" y="105"/>
                </a:cubicBezTo>
                <a:cubicBezTo>
                  <a:pt x="118" y="99"/>
                  <a:pt x="114" y="95"/>
                  <a:pt x="109" y="95"/>
                </a:cubicBezTo>
                <a:cubicBezTo>
                  <a:pt x="45" y="95"/>
                  <a:pt x="45" y="95"/>
                  <a:pt x="45" y="95"/>
                </a:cubicBezTo>
                <a:cubicBezTo>
                  <a:pt x="39" y="95"/>
                  <a:pt x="35" y="99"/>
                  <a:pt x="35" y="105"/>
                </a:cubicBezTo>
                <a:close/>
                <a:moveTo>
                  <a:pt x="77" y="87"/>
                </a:moveTo>
                <a:cubicBezTo>
                  <a:pt x="82" y="87"/>
                  <a:pt x="86" y="83"/>
                  <a:pt x="86" y="77"/>
                </a:cubicBezTo>
                <a:cubicBezTo>
                  <a:pt x="86" y="72"/>
                  <a:pt x="82" y="67"/>
                  <a:pt x="77" y="67"/>
                </a:cubicBezTo>
                <a:cubicBezTo>
                  <a:pt x="45" y="67"/>
                  <a:pt x="45" y="67"/>
                  <a:pt x="45" y="67"/>
                </a:cubicBezTo>
                <a:cubicBezTo>
                  <a:pt x="39" y="67"/>
                  <a:pt x="35" y="72"/>
                  <a:pt x="35" y="77"/>
                </a:cubicBezTo>
                <a:cubicBezTo>
                  <a:pt x="35" y="83"/>
                  <a:pt x="39" y="87"/>
                  <a:pt x="45" y="87"/>
                </a:cubicBezTo>
                <a:cubicBezTo>
                  <a:pt x="77" y="87"/>
                  <a:pt x="77" y="87"/>
                  <a:pt x="77" y="87"/>
                </a:cubicBezTo>
                <a:close/>
                <a:moveTo>
                  <a:pt x="35" y="51"/>
                </a:moveTo>
                <a:cubicBezTo>
                  <a:pt x="35" y="56"/>
                  <a:pt x="40" y="62"/>
                  <a:pt x="45" y="62"/>
                </a:cubicBezTo>
                <a:cubicBezTo>
                  <a:pt x="93" y="62"/>
                  <a:pt x="93" y="62"/>
                  <a:pt x="93" y="62"/>
                </a:cubicBezTo>
                <a:cubicBezTo>
                  <a:pt x="98" y="62"/>
                  <a:pt x="102" y="56"/>
                  <a:pt x="102" y="51"/>
                </a:cubicBezTo>
                <a:cubicBezTo>
                  <a:pt x="102" y="46"/>
                  <a:pt x="98" y="41"/>
                  <a:pt x="93" y="41"/>
                </a:cubicBezTo>
                <a:cubicBezTo>
                  <a:pt x="45" y="41"/>
                  <a:pt x="45" y="41"/>
                  <a:pt x="45" y="41"/>
                </a:cubicBezTo>
                <a:cubicBezTo>
                  <a:pt x="40" y="41"/>
                  <a:pt x="35" y="46"/>
                  <a:pt x="35" y="51"/>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1" name="Freeform 163">
            <a:extLst>
              <a:ext uri="{FF2B5EF4-FFF2-40B4-BE49-F238E27FC236}">
                <a16:creationId xmlns:a16="http://schemas.microsoft.com/office/drawing/2014/main" id="{278185CF-7C3C-43D5-9398-C082040AE4B2}"/>
              </a:ext>
            </a:extLst>
          </p:cNvPr>
          <p:cNvSpPr>
            <a:spLocks noEditPoints="1"/>
          </p:cNvSpPr>
          <p:nvPr/>
        </p:nvSpPr>
        <p:spPr bwMode="auto">
          <a:xfrm>
            <a:off x="10708327" y="4333159"/>
            <a:ext cx="314832" cy="338074"/>
          </a:xfrm>
          <a:custGeom>
            <a:avLst/>
            <a:gdLst>
              <a:gd name="T0" fmla="*/ 55 w 149"/>
              <a:gd name="T1" fmla="*/ 148 h 160"/>
              <a:gd name="T2" fmla="*/ 43 w 149"/>
              <a:gd name="T3" fmla="*/ 143 h 160"/>
              <a:gd name="T4" fmla="*/ 16 w 149"/>
              <a:gd name="T5" fmla="*/ 130 h 160"/>
              <a:gd name="T6" fmla="*/ 28 w 149"/>
              <a:gd name="T7" fmla="*/ 101 h 160"/>
              <a:gd name="T8" fmla="*/ 0 w 149"/>
              <a:gd name="T9" fmla="*/ 72 h 160"/>
              <a:gd name="T10" fmla="*/ 29 w 149"/>
              <a:gd name="T11" fmla="*/ 60 h 160"/>
              <a:gd name="T12" fmla="*/ 28 w 149"/>
              <a:gd name="T13" fmla="*/ 18 h 160"/>
              <a:gd name="T14" fmla="*/ 55 w 149"/>
              <a:gd name="T15" fmla="*/ 31 h 160"/>
              <a:gd name="T16" fmla="*/ 67 w 149"/>
              <a:gd name="T17" fmla="*/ 0 h 160"/>
              <a:gd name="T18" fmla="*/ 93 w 149"/>
              <a:gd name="T19" fmla="*/ 30 h 160"/>
              <a:gd name="T20" fmla="*/ 114 w 149"/>
              <a:gd name="T21" fmla="*/ 15 h 160"/>
              <a:gd name="T22" fmla="*/ 135 w 149"/>
              <a:gd name="T23" fmla="*/ 38 h 160"/>
              <a:gd name="T24" fmla="*/ 121 w 149"/>
              <a:gd name="T25" fmla="*/ 60 h 160"/>
              <a:gd name="T26" fmla="*/ 149 w 149"/>
              <a:gd name="T27" fmla="*/ 88 h 160"/>
              <a:gd name="T28" fmla="*/ 121 w 149"/>
              <a:gd name="T29" fmla="*/ 101 h 160"/>
              <a:gd name="T30" fmla="*/ 133 w 149"/>
              <a:gd name="T31" fmla="*/ 130 h 160"/>
              <a:gd name="T32" fmla="*/ 106 w 149"/>
              <a:gd name="T33" fmla="*/ 143 h 160"/>
              <a:gd name="T34" fmla="*/ 93 w 149"/>
              <a:gd name="T35" fmla="*/ 148 h 160"/>
              <a:gd name="T36" fmla="*/ 57 w 149"/>
              <a:gd name="T37" fmla="*/ 120 h 160"/>
              <a:gd name="T38" fmla="*/ 64 w 149"/>
              <a:gd name="T39" fmla="*/ 148 h 160"/>
              <a:gd name="T40" fmla="*/ 85 w 149"/>
              <a:gd name="T41" fmla="*/ 148 h 160"/>
              <a:gd name="T42" fmla="*/ 92 w 149"/>
              <a:gd name="T43" fmla="*/ 120 h 160"/>
              <a:gd name="T44" fmla="*/ 114 w 149"/>
              <a:gd name="T45" fmla="*/ 136 h 160"/>
              <a:gd name="T46" fmla="*/ 126 w 149"/>
              <a:gd name="T47" fmla="*/ 121 h 160"/>
              <a:gd name="T48" fmla="*/ 114 w 149"/>
              <a:gd name="T49" fmla="*/ 94 h 160"/>
              <a:gd name="T50" fmla="*/ 139 w 149"/>
              <a:gd name="T51" fmla="*/ 90 h 160"/>
              <a:gd name="T52" fmla="*/ 138 w 149"/>
              <a:gd name="T53" fmla="*/ 69 h 160"/>
              <a:gd name="T54" fmla="*/ 111 w 149"/>
              <a:gd name="T55" fmla="*/ 61 h 160"/>
              <a:gd name="T56" fmla="*/ 126 w 149"/>
              <a:gd name="T57" fmla="*/ 38 h 160"/>
              <a:gd name="T58" fmla="*/ 114 w 149"/>
              <a:gd name="T59" fmla="*/ 25 h 160"/>
              <a:gd name="T60" fmla="*/ 92 w 149"/>
              <a:gd name="T61" fmla="*/ 41 h 160"/>
              <a:gd name="T62" fmla="*/ 85 w 149"/>
              <a:gd name="T63" fmla="*/ 12 h 160"/>
              <a:gd name="T64" fmla="*/ 64 w 149"/>
              <a:gd name="T65" fmla="*/ 12 h 160"/>
              <a:gd name="T66" fmla="*/ 57 w 149"/>
              <a:gd name="T67" fmla="*/ 41 h 160"/>
              <a:gd name="T68" fmla="*/ 35 w 149"/>
              <a:gd name="T69" fmla="*/ 25 h 160"/>
              <a:gd name="T70" fmla="*/ 23 w 149"/>
              <a:gd name="T71" fmla="*/ 40 h 160"/>
              <a:gd name="T72" fmla="*/ 35 w 149"/>
              <a:gd name="T73" fmla="*/ 67 h 160"/>
              <a:gd name="T74" fmla="*/ 10 w 149"/>
              <a:gd name="T75" fmla="*/ 72 h 160"/>
              <a:gd name="T76" fmla="*/ 31 w 149"/>
              <a:gd name="T77" fmla="*/ 91 h 160"/>
              <a:gd name="T78" fmla="*/ 36 w 149"/>
              <a:gd name="T79" fmla="*/ 106 h 160"/>
              <a:gd name="T80" fmla="*/ 34 w 149"/>
              <a:gd name="T81" fmla="*/ 136 h 160"/>
              <a:gd name="T82" fmla="*/ 50 w 149"/>
              <a:gd name="T83" fmla="*/ 120 h 160"/>
              <a:gd name="T84" fmla="*/ 53 w 149"/>
              <a:gd name="T85" fmla="*/ 80 h 160"/>
              <a:gd name="T86" fmla="*/ 74 w 149"/>
              <a:gd name="T87" fmla="*/ 103 h 160"/>
              <a:gd name="T88" fmla="*/ 74 w 149"/>
              <a:gd name="T89" fmla="*/ 94 h 160"/>
              <a:gd name="T90" fmla="*/ 74 w 149"/>
              <a:gd name="T91" fmla="*/ 6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9" h="160">
                <a:moveTo>
                  <a:pt x="82" y="160"/>
                </a:moveTo>
                <a:cubicBezTo>
                  <a:pt x="67" y="160"/>
                  <a:pt x="67" y="160"/>
                  <a:pt x="67" y="160"/>
                </a:cubicBezTo>
                <a:cubicBezTo>
                  <a:pt x="61" y="160"/>
                  <a:pt x="55" y="155"/>
                  <a:pt x="55" y="148"/>
                </a:cubicBezTo>
                <a:cubicBezTo>
                  <a:pt x="55" y="130"/>
                  <a:pt x="55" y="130"/>
                  <a:pt x="55" y="130"/>
                </a:cubicBezTo>
                <a:cubicBezTo>
                  <a:pt x="55" y="129"/>
                  <a:pt x="55" y="129"/>
                  <a:pt x="55" y="129"/>
                </a:cubicBezTo>
                <a:cubicBezTo>
                  <a:pt x="43" y="143"/>
                  <a:pt x="43" y="143"/>
                  <a:pt x="43" y="143"/>
                </a:cubicBezTo>
                <a:cubicBezTo>
                  <a:pt x="42" y="145"/>
                  <a:pt x="38" y="145"/>
                  <a:pt x="35" y="145"/>
                </a:cubicBezTo>
                <a:cubicBezTo>
                  <a:pt x="33" y="145"/>
                  <a:pt x="30" y="145"/>
                  <a:pt x="28" y="143"/>
                </a:cubicBezTo>
                <a:cubicBezTo>
                  <a:pt x="16" y="130"/>
                  <a:pt x="16" y="130"/>
                  <a:pt x="16" y="130"/>
                </a:cubicBezTo>
                <a:cubicBezTo>
                  <a:pt x="12" y="126"/>
                  <a:pt x="12" y="118"/>
                  <a:pt x="16" y="114"/>
                </a:cubicBezTo>
                <a:cubicBezTo>
                  <a:pt x="29" y="101"/>
                  <a:pt x="29" y="101"/>
                  <a:pt x="29" y="101"/>
                </a:cubicBezTo>
                <a:cubicBezTo>
                  <a:pt x="28" y="101"/>
                  <a:pt x="28" y="101"/>
                  <a:pt x="28" y="101"/>
                </a:cubicBezTo>
                <a:cubicBezTo>
                  <a:pt x="11" y="101"/>
                  <a:pt x="11" y="101"/>
                  <a:pt x="11" y="101"/>
                </a:cubicBezTo>
                <a:cubicBezTo>
                  <a:pt x="5" y="101"/>
                  <a:pt x="0" y="95"/>
                  <a:pt x="0" y="88"/>
                </a:cubicBezTo>
                <a:cubicBezTo>
                  <a:pt x="0" y="72"/>
                  <a:pt x="0" y="72"/>
                  <a:pt x="0" y="72"/>
                </a:cubicBezTo>
                <a:cubicBezTo>
                  <a:pt x="0" y="65"/>
                  <a:pt x="5" y="60"/>
                  <a:pt x="11" y="60"/>
                </a:cubicBezTo>
                <a:cubicBezTo>
                  <a:pt x="28" y="60"/>
                  <a:pt x="28" y="60"/>
                  <a:pt x="28" y="60"/>
                </a:cubicBezTo>
                <a:cubicBezTo>
                  <a:pt x="29" y="60"/>
                  <a:pt x="29" y="60"/>
                  <a:pt x="29" y="60"/>
                </a:cubicBezTo>
                <a:cubicBezTo>
                  <a:pt x="16" y="46"/>
                  <a:pt x="16" y="46"/>
                  <a:pt x="16" y="46"/>
                </a:cubicBezTo>
                <a:cubicBezTo>
                  <a:pt x="12" y="42"/>
                  <a:pt x="12" y="34"/>
                  <a:pt x="16" y="30"/>
                </a:cubicBezTo>
                <a:cubicBezTo>
                  <a:pt x="28" y="18"/>
                  <a:pt x="28" y="18"/>
                  <a:pt x="28" y="18"/>
                </a:cubicBezTo>
                <a:cubicBezTo>
                  <a:pt x="30" y="15"/>
                  <a:pt x="33" y="15"/>
                  <a:pt x="35" y="15"/>
                </a:cubicBezTo>
                <a:cubicBezTo>
                  <a:pt x="38" y="15"/>
                  <a:pt x="42" y="15"/>
                  <a:pt x="43" y="18"/>
                </a:cubicBezTo>
                <a:cubicBezTo>
                  <a:pt x="55" y="31"/>
                  <a:pt x="55" y="31"/>
                  <a:pt x="55" y="31"/>
                </a:cubicBezTo>
                <a:cubicBezTo>
                  <a:pt x="55" y="30"/>
                  <a:pt x="55" y="30"/>
                  <a:pt x="55" y="30"/>
                </a:cubicBezTo>
                <a:cubicBezTo>
                  <a:pt x="55" y="12"/>
                  <a:pt x="55" y="12"/>
                  <a:pt x="55" y="12"/>
                </a:cubicBezTo>
                <a:cubicBezTo>
                  <a:pt x="55" y="6"/>
                  <a:pt x="61" y="0"/>
                  <a:pt x="67" y="0"/>
                </a:cubicBezTo>
                <a:cubicBezTo>
                  <a:pt x="82" y="0"/>
                  <a:pt x="82" y="0"/>
                  <a:pt x="82" y="0"/>
                </a:cubicBezTo>
                <a:cubicBezTo>
                  <a:pt x="88" y="0"/>
                  <a:pt x="93" y="6"/>
                  <a:pt x="93" y="12"/>
                </a:cubicBezTo>
                <a:cubicBezTo>
                  <a:pt x="93" y="30"/>
                  <a:pt x="93" y="30"/>
                  <a:pt x="93" y="30"/>
                </a:cubicBezTo>
                <a:cubicBezTo>
                  <a:pt x="93" y="31"/>
                  <a:pt x="93" y="31"/>
                  <a:pt x="93" y="31"/>
                </a:cubicBezTo>
                <a:cubicBezTo>
                  <a:pt x="106" y="18"/>
                  <a:pt x="106" y="18"/>
                  <a:pt x="106" y="18"/>
                </a:cubicBezTo>
                <a:cubicBezTo>
                  <a:pt x="107" y="15"/>
                  <a:pt x="111" y="15"/>
                  <a:pt x="114" y="15"/>
                </a:cubicBezTo>
                <a:cubicBezTo>
                  <a:pt x="116" y="15"/>
                  <a:pt x="119" y="15"/>
                  <a:pt x="121" y="18"/>
                </a:cubicBezTo>
                <a:cubicBezTo>
                  <a:pt x="133" y="30"/>
                  <a:pt x="133" y="30"/>
                  <a:pt x="133" y="30"/>
                </a:cubicBezTo>
                <a:cubicBezTo>
                  <a:pt x="135" y="31"/>
                  <a:pt x="135" y="35"/>
                  <a:pt x="135" y="38"/>
                </a:cubicBezTo>
                <a:cubicBezTo>
                  <a:pt x="135" y="41"/>
                  <a:pt x="135" y="45"/>
                  <a:pt x="133" y="46"/>
                </a:cubicBezTo>
                <a:cubicBezTo>
                  <a:pt x="120" y="60"/>
                  <a:pt x="120" y="60"/>
                  <a:pt x="120" y="60"/>
                </a:cubicBezTo>
                <a:cubicBezTo>
                  <a:pt x="120" y="60"/>
                  <a:pt x="120" y="60"/>
                  <a:pt x="121" y="60"/>
                </a:cubicBezTo>
                <a:cubicBezTo>
                  <a:pt x="138" y="60"/>
                  <a:pt x="138" y="60"/>
                  <a:pt x="138" y="60"/>
                </a:cubicBezTo>
                <a:cubicBezTo>
                  <a:pt x="144" y="60"/>
                  <a:pt x="149" y="65"/>
                  <a:pt x="149" y="72"/>
                </a:cubicBezTo>
                <a:cubicBezTo>
                  <a:pt x="149" y="88"/>
                  <a:pt x="149" y="88"/>
                  <a:pt x="149" y="88"/>
                </a:cubicBezTo>
                <a:cubicBezTo>
                  <a:pt x="149" y="91"/>
                  <a:pt x="148" y="95"/>
                  <a:pt x="145" y="97"/>
                </a:cubicBezTo>
                <a:cubicBezTo>
                  <a:pt x="143" y="99"/>
                  <a:pt x="140" y="101"/>
                  <a:pt x="138" y="101"/>
                </a:cubicBezTo>
                <a:cubicBezTo>
                  <a:pt x="121" y="101"/>
                  <a:pt x="121" y="101"/>
                  <a:pt x="121" y="101"/>
                </a:cubicBezTo>
                <a:cubicBezTo>
                  <a:pt x="120" y="101"/>
                  <a:pt x="120" y="101"/>
                  <a:pt x="120" y="101"/>
                </a:cubicBezTo>
                <a:cubicBezTo>
                  <a:pt x="133" y="114"/>
                  <a:pt x="133" y="114"/>
                  <a:pt x="133" y="114"/>
                </a:cubicBezTo>
                <a:cubicBezTo>
                  <a:pt x="136" y="118"/>
                  <a:pt x="136" y="126"/>
                  <a:pt x="133" y="130"/>
                </a:cubicBezTo>
                <a:cubicBezTo>
                  <a:pt x="121" y="143"/>
                  <a:pt x="121" y="143"/>
                  <a:pt x="121" y="143"/>
                </a:cubicBezTo>
                <a:cubicBezTo>
                  <a:pt x="119" y="145"/>
                  <a:pt x="116" y="145"/>
                  <a:pt x="114" y="145"/>
                </a:cubicBezTo>
                <a:cubicBezTo>
                  <a:pt x="111" y="145"/>
                  <a:pt x="107" y="145"/>
                  <a:pt x="106" y="143"/>
                </a:cubicBezTo>
                <a:cubicBezTo>
                  <a:pt x="93" y="129"/>
                  <a:pt x="93" y="129"/>
                  <a:pt x="93" y="129"/>
                </a:cubicBezTo>
                <a:cubicBezTo>
                  <a:pt x="93" y="129"/>
                  <a:pt x="93" y="129"/>
                  <a:pt x="93" y="130"/>
                </a:cubicBezTo>
                <a:cubicBezTo>
                  <a:pt x="93" y="148"/>
                  <a:pt x="93" y="148"/>
                  <a:pt x="93" y="148"/>
                </a:cubicBezTo>
                <a:cubicBezTo>
                  <a:pt x="93" y="155"/>
                  <a:pt x="88" y="160"/>
                  <a:pt x="82" y="160"/>
                </a:cubicBezTo>
                <a:close/>
                <a:moveTo>
                  <a:pt x="54" y="118"/>
                </a:moveTo>
                <a:cubicBezTo>
                  <a:pt x="54" y="118"/>
                  <a:pt x="55" y="120"/>
                  <a:pt x="57" y="120"/>
                </a:cubicBezTo>
                <a:cubicBezTo>
                  <a:pt x="58" y="120"/>
                  <a:pt x="59" y="121"/>
                  <a:pt x="62" y="122"/>
                </a:cubicBezTo>
                <a:cubicBezTo>
                  <a:pt x="63" y="122"/>
                  <a:pt x="64" y="124"/>
                  <a:pt x="64" y="126"/>
                </a:cubicBezTo>
                <a:cubicBezTo>
                  <a:pt x="64" y="148"/>
                  <a:pt x="64" y="148"/>
                  <a:pt x="64" y="148"/>
                </a:cubicBezTo>
                <a:cubicBezTo>
                  <a:pt x="64" y="149"/>
                  <a:pt x="66" y="149"/>
                  <a:pt x="67" y="149"/>
                </a:cubicBezTo>
                <a:cubicBezTo>
                  <a:pt x="82" y="149"/>
                  <a:pt x="82" y="149"/>
                  <a:pt x="82" y="149"/>
                </a:cubicBezTo>
                <a:cubicBezTo>
                  <a:pt x="83" y="149"/>
                  <a:pt x="85" y="149"/>
                  <a:pt x="85" y="148"/>
                </a:cubicBezTo>
                <a:cubicBezTo>
                  <a:pt x="85" y="126"/>
                  <a:pt x="85" y="126"/>
                  <a:pt x="85" y="126"/>
                </a:cubicBezTo>
                <a:cubicBezTo>
                  <a:pt x="85" y="124"/>
                  <a:pt x="86" y="122"/>
                  <a:pt x="87" y="122"/>
                </a:cubicBezTo>
                <a:cubicBezTo>
                  <a:pt x="90" y="121"/>
                  <a:pt x="91" y="120"/>
                  <a:pt x="92" y="120"/>
                </a:cubicBezTo>
                <a:cubicBezTo>
                  <a:pt x="95" y="118"/>
                  <a:pt x="97" y="118"/>
                  <a:pt x="98" y="120"/>
                </a:cubicBezTo>
                <a:cubicBezTo>
                  <a:pt x="112" y="136"/>
                  <a:pt x="112" y="136"/>
                  <a:pt x="112" y="136"/>
                </a:cubicBezTo>
                <a:cubicBezTo>
                  <a:pt x="114" y="136"/>
                  <a:pt x="114" y="136"/>
                  <a:pt x="114" y="136"/>
                </a:cubicBezTo>
                <a:cubicBezTo>
                  <a:pt x="115" y="136"/>
                  <a:pt x="115" y="136"/>
                  <a:pt x="115" y="136"/>
                </a:cubicBezTo>
                <a:cubicBezTo>
                  <a:pt x="126" y="124"/>
                  <a:pt x="126" y="124"/>
                  <a:pt x="126" y="124"/>
                </a:cubicBezTo>
                <a:cubicBezTo>
                  <a:pt x="126" y="122"/>
                  <a:pt x="126" y="121"/>
                  <a:pt x="126" y="121"/>
                </a:cubicBezTo>
                <a:cubicBezTo>
                  <a:pt x="111" y="106"/>
                  <a:pt x="111" y="106"/>
                  <a:pt x="111" y="106"/>
                </a:cubicBezTo>
                <a:cubicBezTo>
                  <a:pt x="110" y="105"/>
                  <a:pt x="110" y="102"/>
                  <a:pt x="111" y="99"/>
                </a:cubicBezTo>
                <a:cubicBezTo>
                  <a:pt x="112" y="98"/>
                  <a:pt x="112" y="97"/>
                  <a:pt x="114" y="94"/>
                </a:cubicBezTo>
                <a:cubicBezTo>
                  <a:pt x="114" y="92"/>
                  <a:pt x="115" y="91"/>
                  <a:pt x="117" y="91"/>
                </a:cubicBezTo>
                <a:cubicBezTo>
                  <a:pt x="138" y="91"/>
                  <a:pt x="138" y="91"/>
                  <a:pt x="138" y="91"/>
                </a:cubicBezTo>
                <a:cubicBezTo>
                  <a:pt x="139" y="90"/>
                  <a:pt x="139" y="90"/>
                  <a:pt x="139" y="90"/>
                </a:cubicBezTo>
                <a:cubicBezTo>
                  <a:pt x="139" y="90"/>
                  <a:pt x="139" y="90"/>
                  <a:pt x="139" y="88"/>
                </a:cubicBezTo>
                <a:cubicBezTo>
                  <a:pt x="139" y="72"/>
                  <a:pt x="139" y="72"/>
                  <a:pt x="139" y="72"/>
                </a:cubicBezTo>
                <a:cubicBezTo>
                  <a:pt x="139" y="71"/>
                  <a:pt x="139" y="69"/>
                  <a:pt x="138" y="69"/>
                </a:cubicBezTo>
                <a:cubicBezTo>
                  <a:pt x="117" y="69"/>
                  <a:pt x="117" y="69"/>
                  <a:pt x="117" y="69"/>
                </a:cubicBezTo>
                <a:cubicBezTo>
                  <a:pt x="115" y="69"/>
                  <a:pt x="114" y="68"/>
                  <a:pt x="114" y="67"/>
                </a:cubicBezTo>
                <a:cubicBezTo>
                  <a:pt x="112" y="64"/>
                  <a:pt x="112" y="63"/>
                  <a:pt x="111" y="61"/>
                </a:cubicBezTo>
                <a:cubicBezTo>
                  <a:pt x="110" y="59"/>
                  <a:pt x="110" y="56"/>
                  <a:pt x="111" y="54"/>
                </a:cubicBezTo>
                <a:cubicBezTo>
                  <a:pt x="126" y="40"/>
                  <a:pt x="126" y="40"/>
                  <a:pt x="126" y="40"/>
                </a:cubicBezTo>
                <a:cubicBezTo>
                  <a:pt x="126" y="38"/>
                  <a:pt x="126" y="38"/>
                  <a:pt x="126" y="38"/>
                </a:cubicBezTo>
                <a:cubicBezTo>
                  <a:pt x="126" y="37"/>
                  <a:pt x="126" y="37"/>
                  <a:pt x="126" y="37"/>
                </a:cubicBezTo>
                <a:cubicBezTo>
                  <a:pt x="115" y="25"/>
                  <a:pt x="115" y="25"/>
                  <a:pt x="115" y="25"/>
                </a:cubicBezTo>
                <a:cubicBezTo>
                  <a:pt x="114" y="25"/>
                  <a:pt x="114" y="25"/>
                  <a:pt x="114" y="25"/>
                </a:cubicBezTo>
                <a:cubicBezTo>
                  <a:pt x="112" y="25"/>
                  <a:pt x="112" y="25"/>
                  <a:pt x="112" y="25"/>
                </a:cubicBezTo>
                <a:cubicBezTo>
                  <a:pt x="98" y="40"/>
                  <a:pt x="98" y="40"/>
                  <a:pt x="98" y="40"/>
                </a:cubicBezTo>
                <a:cubicBezTo>
                  <a:pt x="97" y="42"/>
                  <a:pt x="95" y="42"/>
                  <a:pt x="92" y="41"/>
                </a:cubicBezTo>
                <a:cubicBezTo>
                  <a:pt x="91" y="40"/>
                  <a:pt x="90" y="40"/>
                  <a:pt x="87" y="38"/>
                </a:cubicBezTo>
                <a:cubicBezTo>
                  <a:pt x="86" y="38"/>
                  <a:pt x="85" y="37"/>
                  <a:pt x="85" y="34"/>
                </a:cubicBezTo>
                <a:cubicBezTo>
                  <a:pt x="85" y="12"/>
                  <a:pt x="85" y="12"/>
                  <a:pt x="85" y="12"/>
                </a:cubicBezTo>
                <a:cubicBezTo>
                  <a:pt x="85" y="11"/>
                  <a:pt x="83" y="11"/>
                  <a:pt x="82" y="11"/>
                </a:cubicBezTo>
                <a:cubicBezTo>
                  <a:pt x="67" y="11"/>
                  <a:pt x="67" y="11"/>
                  <a:pt x="67" y="11"/>
                </a:cubicBezTo>
                <a:cubicBezTo>
                  <a:pt x="66" y="11"/>
                  <a:pt x="64" y="11"/>
                  <a:pt x="64" y="12"/>
                </a:cubicBezTo>
                <a:cubicBezTo>
                  <a:pt x="64" y="34"/>
                  <a:pt x="64" y="34"/>
                  <a:pt x="64" y="34"/>
                </a:cubicBezTo>
                <a:cubicBezTo>
                  <a:pt x="64" y="37"/>
                  <a:pt x="63" y="38"/>
                  <a:pt x="62" y="38"/>
                </a:cubicBezTo>
                <a:cubicBezTo>
                  <a:pt x="59" y="40"/>
                  <a:pt x="58" y="40"/>
                  <a:pt x="57" y="41"/>
                </a:cubicBezTo>
                <a:cubicBezTo>
                  <a:pt x="54" y="42"/>
                  <a:pt x="52" y="42"/>
                  <a:pt x="50" y="40"/>
                </a:cubicBezTo>
                <a:cubicBezTo>
                  <a:pt x="36" y="25"/>
                  <a:pt x="36" y="25"/>
                  <a:pt x="36" y="25"/>
                </a:cubicBezTo>
                <a:cubicBezTo>
                  <a:pt x="35" y="25"/>
                  <a:pt x="35" y="25"/>
                  <a:pt x="35" y="25"/>
                </a:cubicBezTo>
                <a:cubicBezTo>
                  <a:pt x="34" y="25"/>
                  <a:pt x="34" y="25"/>
                  <a:pt x="34" y="25"/>
                </a:cubicBezTo>
                <a:cubicBezTo>
                  <a:pt x="23" y="37"/>
                  <a:pt x="23" y="37"/>
                  <a:pt x="23" y="37"/>
                </a:cubicBezTo>
                <a:cubicBezTo>
                  <a:pt x="23" y="38"/>
                  <a:pt x="23" y="38"/>
                  <a:pt x="23" y="40"/>
                </a:cubicBezTo>
                <a:cubicBezTo>
                  <a:pt x="36" y="54"/>
                  <a:pt x="36" y="54"/>
                  <a:pt x="36" y="54"/>
                </a:cubicBezTo>
                <a:cubicBezTo>
                  <a:pt x="39" y="56"/>
                  <a:pt x="39" y="59"/>
                  <a:pt x="38" y="61"/>
                </a:cubicBezTo>
                <a:cubicBezTo>
                  <a:pt x="36" y="63"/>
                  <a:pt x="36" y="64"/>
                  <a:pt x="35" y="67"/>
                </a:cubicBezTo>
                <a:cubicBezTo>
                  <a:pt x="35" y="68"/>
                  <a:pt x="34" y="69"/>
                  <a:pt x="31" y="69"/>
                </a:cubicBezTo>
                <a:cubicBezTo>
                  <a:pt x="11" y="69"/>
                  <a:pt x="11" y="69"/>
                  <a:pt x="11" y="69"/>
                </a:cubicBezTo>
                <a:cubicBezTo>
                  <a:pt x="10" y="69"/>
                  <a:pt x="10" y="71"/>
                  <a:pt x="10" y="72"/>
                </a:cubicBezTo>
                <a:cubicBezTo>
                  <a:pt x="10" y="88"/>
                  <a:pt x="10" y="88"/>
                  <a:pt x="10" y="88"/>
                </a:cubicBezTo>
                <a:cubicBezTo>
                  <a:pt x="10" y="90"/>
                  <a:pt x="10" y="91"/>
                  <a:pt x="11" y="91"/>
                </a:cubicBezTo>
                <a:cubicBezTo>
                  <a:pt x="31" y="91"/>
                  <a:pt x="31" y="91"/>
                  <a:pt x="31" y="91"/>
                </a:cubicBezTo>
                <a:cubicBezTo>
                  <a:pt x="34" y="91"/>
                  <a:pt x="35" y="92"/>
                  <a:pt x="35" y="94"/>
                </a:cubicBezTo>
                <a:cubicBezTo>
                  <a:pt x="36" y="97"/>
                  <a:pt x="36" y="98"/>
                  <a:pt x="38" y="99"/>
                </a:cubicBezTo>
                <a:cubicBezTo>
                  <a:pt x="39" y="102"/>
                  <a:pt x="39" y="105"/>
                  <a:pt x="36" y="106"/>
                </a:cubicBezTo>
                <a:cubicBezTo>
                  <a:pt x="23" y="121"/>
                  <a:pt x="23" y="121"/>
                  <a:pt x="23" y="121"/>
                </a:cubicBezTo>
                <a:cubicBezTo>
                  <a:pt x="23" y="121"/>
                  <a:pt x="23" y="122"/>
                  <a:pt x="23" y="124"/>
                </a:cubicBezTo>
                <a:cubicBezTo>
                  <a:pt x="34" y="136"/>
                  <a:pt x="34" y="136"/>
                  <a:pt x="34" y="136"/>
                </a:cubicBezTo>
                <a:cubicBezTo>
                  <a:pt x="35" y="136"/>
                  <a:pt x="35" y="136"/>
                  <a:pt x="35" y="136"/>
                </a:cubicBezTo>
                <a:cubicBezTo>
                  <a:pt x="36" y="136"/>
                  <a:pt x="36" y="136"/>
                  <a:pt x="36" y="136"/>
                </a:cubicBezTo>
                <a:cubicBezTo>
                  <a:pt x="50" y="120"/>
                  <a:pt x="50" y="120"/>
                  <a:pt x="50" y="120"/>
                </a:cubicBezTo>
                <a:cubicBezTo>
                  <a:pt x="52" y="120"/>
                  <a:pt x="53" y="118"/>
                  <a:pt x="54" y="118"/>
                </a:cubicBezTo>
                <a:close/>
                <a:moveTo>
                  <a:pt x="74" y="103"/>
                </a:moveTo>
                <a:cubicBezTo>
                  <a:pt x="62" y="103"/>
                  <a:pt x="53" y="92"/>
                  <a:pt x="53" y="80"/>
                </a:cubicBezTo>
                <a:cubicBezTo>
                  <a:pt x="53" y="67"/>
                  <a:pt x="62" y="57"/>
                  <a:pt x="74" y="57"/>
                </a:cubicBezTo>
                <a:cubicBezTo>
                  <a:pt x="86" y="57"/>
                  <a:pt x="96" y="67"/>
                  <a:pt x="96" y="80"/>
                </a:cubicBezTo>
                <a:cubicBezTo>
                  <a:pt x="96" y="92"/>
                  <a:pt x="86" y="103"/>
                  <a:pt x="74" y="103"/>
                </a:cubicBezTo>
                <a:close/>
                <a:moveTo>
                  <a:pt x="74" y="67"/>
                </a:moveTo>
                <a:cubicBezTo>
                  <a:pt x="67" y="67"/>
                  <a:pt x="62" y="72"/>
                  <a:pt x="62" y="80"/>
                </a:cubicBezTo>
                <a:cubicBezTo>
                  <a:pt x="62" y="88"/>
                  <a:pt x="67" y="94"/>
                  <a:pt x="74" y="94"/>
                </a:cubicBezTo>
                <a:cubicBezTo>
                  <a:pt x="82" y="94"/>
                  <a:pt x="87" y="88"/>
                  <a:pt x="87" y="80"/>
                </a:cubicBezTo>
                <a:cubicBezTo>
                  <a:pt x="87" y="72"/>
                  <a:pt x="82" y="67"/>
                  <a:pt x="74" y="67"/>
                </a:cubicBezTo>
                <a:close/>
                <a:moveTo>
                  <a:pt x="74" y="67"/>
                </a:moveTo>
                <a:cubicBezTo>
                  <a:pt x="74" y="67"/>
                  <a:pt x="74" y="67"/>
                  <a:pt x="74" y="67"/>
                </a:cubicBezTo>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cxnSp>
        <p:nvCxnSpPr>
          <p:cNvPr id="43" name="Straight Connector 42">
            <a:extLst>
              <a:ext uri="{FF2B5EF4-FFF2-40B4-BE49-F238E27FC236}">
                <a16:creationId xmlns:a16="http://schemas.microsoft.com/office/drawing/2014/main" id="{BE895F5E-B930-405F-9B06-63116F55662F}"/>
              </a:ext>
            </a:extLst>
          </p:cNvPr>
          <p:cNvCxnSpPr/>
          <p:nvPr/>
        </p:nvCxnSpPr>
        <p:spPr>
          <a:xfrm>
            <a:off x="2206169" y="4354289"/>
            <a:ext cx="0" cy="1973940"/>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FBF28545-517B-48EC-B3A7-CDC6BFA85330}"/>
              </a:ext>
            </a:extLst>
          </p:cNvPr>
          <p:cNvCxnSpPr/>
          <p:nvPr/>
        </p:nvCxnSpPr>
        <p:spPr>
          <a:xfrm>
            <a:off x="4160517" y="4354289"/>
            <a:ext cx="0" cy="1973940"/>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2A5B8998-D15A-4FD6-A067-2C9F3D105457}"/>
              </a:ext>
            </a:extLst>
          </p:cNvPr>
          <p:cNvCxnSpPr/>
          <p:nvPr/>
        </p:nvCxnSpPr>
        <p:spPr>
          <a:xfrm>
            <a:off x="6114865" y="4354289"/>
            <a:ext cx="0" cy="1973940"/>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B6B947AC-832C-42DD-B5A5-0A4638495438}"/>
              </a:ext>
            </a:extLst>
          </p:cNvPr>
          <p:cNvCxnSpPr/>
          <p:nvPr/>
        </p:nvCxnSpPr>
        <p:spPr>
          <a:xfrm>
            <a:off x="8069213" y="4354289"/>
            <a:ext cx="0" cy="1973940"/>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E66E781F-77E8-4154-993C-A9492FB97854}"/>
              </a:ext>
            </a:extLst>
          </p:cNvPr>
          <p:cNvCxnSpPr/>
          <p:nvPr/>
        </p:nvCxnSpPr>
        <p:spPr>
          <a:xfrm>
            <a:off x="10023562" y="4354289"/>
            <a:ext cx="0" cy="1973940"/>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08074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F1DB704-005B-4786-8E57-C7511F530949}"/>
              </a:ext>
            </a:extLst>
          </p:cNvPr>
          <p:cNvSpPr/>
          <p:nvPr/>
        </p:nvSpPr>
        <p:spPr>
          <a:xfrm>
            <a:off x="638629" y="407491"/>
            <a:ext cx="3817257" cy="630942"/>
          </a:xfrm>
          <a:prstGeom prst="rect">
            <a:avLst/>
          </a:prstGeom>
        </p:spPr>
        <p:txBody>
          <a:bodyPr wrap="square">
            <a:spAutoFit/>
          </a:bodyPr>
          <a:lstStyle/>
          <a:p>
            <a:r>
              <a:rPr lang="en-US" sz="3500" dirty="0">
                <a:latin typeface="Raleway Bold" panose="020B0803030101060003" pitchFamily="34" charset="0"/>
              </a:rPr>
              <a:t>Revenue </a:t>
            </a:r>
            <a:r>
              <a:rPr lang="en-US" sz="3500" dirty="0">
                <a:solidFill>
                  <a:schemeClr val="accent6">
                    <a:lumMod val="60000"/>
                    <a:lumOff val="40000"/>
                  </a:schemeClr>
                </a:solidFill>
                <a:latin typeface="Raleway Bold" panose="020B0803030101060003" pitchFamily="34" charset="0"/>
              </a:rPr>
              <a:t>Model</a:t>
            </a:r>
          </a:p>
        </p:txBody>
      </p:sp>
      <p:sp>
        <p:nvSpPr>
          <p:cNvPr id="4" name="Rectangle: Rounded Corners 3">
            <a:extLst>
              <a:ext uri="{FF2B5EF4-FFF2-40B4-BE49-F238E27FC236}">
                <a16:creationId xmlns:a16="http://schemas.microsoft.com/office/drawing/2014/main" id="{A2A64CD0-C73B-455B-80E1-3BABC83F6BE1}"/>
              </a:ext>
            </a:extLst>
          </p:cNvPr>
          <p:cNvSpPr/>
          <p:nvPr/>
        </p:nvSpPr>
        <p:spPr>
          <a:xfrm rot="2700000">
            <a:off x="1247392" y="3235632"/>
            <a:ext cx="1199529" cy="119952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Rounded Corners 4">
            <a:extLst>
              <a:ext uri="{FF2B5EF4-FFF2-40B4-BE49-F238E27FC236}">
                <a16:creationId xmlns:a16="http://schemas.microsoft.com/office/drawing/2014/main" id="{1E5A5ACB-38F8-48B0-9D8B-73AC6B37A103}"/>
              </a:ext>
            </a:extLst>
          </p:cNvPr>
          <p:cNvSpPr/>
          <p:nvPr/>
        </p:nvSpPr>
        <p:spPr>
          <a:xfrm rot="2700000">
            <a:off x="1043299" y="3031539"/>
            <a:ext cx="1607715" cy="1607715"/>
          </a:xfrm>
          <a:prstGeom prst="roundRect">
            <a:avLst/>
          </a:prstGeom>
          <a:noFill/>
          <a:ln>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B8BE6C7E-9185-4AA0-B6F5-DB457D83F214}"/>
              </a:ext>
            </a:extLst>
          </p:cNvPr>
          <p:cNvSpPr/>
          <p:nvPr/>
        </p:nvSpPr>
        <p:spPr>
          <a:xfrm rot="2700000">
            <a:off x="3397901" y="3235632"/>
            <a:ext cx="1199529" cy="119952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5514EA9E-0136-4735-A2D3-34227920D8FF}"/>
              </a:ext>
            </a:extLst>
          </p:cNvPr>
          <p:cNvSpPr/>
          <p:nvPr/>
        </p:nvSpPr>
        <p:spPr>
          <a:xfrm rot="2700000">
            <a:off x="3193808" y="3031539"/>
            <a:ext cx="1607715" cy="1607715"/>
          </a:xfrm>
          <a:prstGeom prst="roundRect">
            <a:avLst/>
          </a:prstGeom>
          <a:noFill/>
          <a:ln>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C26C176C-AF94-4A62-BBED-31B561EB2C28}"/>
              </a:ext>
            </a:extLst>
          </p:cNvPr>
          <p:cNvSpPr/>
          <p:nvPr/>
        </p:nvSpPr>
        <p:spPr>
          <a:xfrm rot="2700000">
            <a:off x="5548410" y="3235632"/>
            <a:ext cx="1199529" cy="1199529"/>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94D3DC6C-3A5D-4D29-9D79-AF971189EB8B}"/>
              </a:ext>
            </a:extLst>
          </p:cNvPr>
          <p:cNvSpPr/>
          <p:nvPr/>
        </p:nvSpPr>
        <p:spPr>
          <a:xfrm rot="2700000">
            <a:off x="5344317" y="3031539"/>
            <a:ext cx="1607715" cy="1607715"/>
          </a:xfrm>
          <a:prstGeom prst="roundRect">
            <a:avLst/>
          </a:prstGeom>
          <a:noFill/>
          <a:ln>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extLst>
              <a:ext uri="{FF2B5EF4-FFF2-40B4-BE49-F238E27FC236}">
                <a16:creationId xmlns:a16="http://schemas.microsoft.com/office/drawing/2014/main" id="{ACB3023D-F1C0-455C-84A2-8B1163384D71}"/>
              </a:ext>
            </a:extLst>
          </p:cNvPr>
          <p:cNvSpPr/>
          <p:nvPr/>
        </p:nvSpPr>
        <p:spPr>
          <a:xfrm rot="2700000">
            <a:off x="7698919" y="3235632"/>
            <a:ext cx="1199529" cy="1199529"/>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14">
            <a:extLst>
              <a:ext uri="{FF2B5EF4-FFF2-40B4-BE49-F238E27FC236}">
                <a16:creationId xmlns:a16="http://schemas.microsoft.com/office/drawing/2014/main" id="{F3EE4EF6-DA22-420F-90AB-D5F2283EF1CE}"/>
              </a:ext>
            </a:extLst>
          </p:cNvPr>
          <p:cNvSpPr/>
          <p:nvPr/>
        </p:nvSpPr>
        <p:spPr>
          <a:xfrm rot="2700000">
            <a:off x="7494826" y="3031539"/>
            <a:ext cx="1607715" cy="1607715"/>
          </a:xfrm>
          <a:prstGeom prst="roundRect">
            <a:avLst/>
          </a:prstGeom>
          <a:noFill/>
          <a:ln>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16">
            <a:extLst>
              <a:ext uri="{FF2B5EF4-FFF2-40B4-BE49-F238E27FC236}">
                <a16:creationId xmlns:a16="http://schemas.microsoft.com/office/drawing/2014/main" id="{9C3CEF13-BD22-4AC4-904D-5571F40BC8B4}"/>
              </a:ext>
            </a:extLst>
          </p:cNvPr>
          <p:cNvSpPr/>
          <p:nvPr/>
        </p:nvSpPr>
        <p:spPr>
          <a:xfrm rot="2700000">
            <a:off x="9849427" y="3235632"/>
            <a:ext cx="1199529" cy="1199529"/>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Rounded Corners 17">
            <a:extLst>
              <a:ext uri="{FF2B5EF4-FFF2-40B4-BE49-F238E27FC236}">
                <a16:creationId xmlns:a16="http://schemas.microsoft.com/office/drawing/2014/main" id="{58FA6644-B4A5-4D43-940B-86F0086D4EF3}"/>
              </a:ext>
            </a:extLst>
          </p:cNvPr>
          <p:cNvSpPr/>
          <p:nvPr/>
        </p:nvSpPr>
        <p:spPr>
          <a:xfrm rot="2700000">
            <a:off x="9645334" y="3031539"/>
            <a:ext cx="1607715" cy="1607715"/>
          </a:xfrm>
          <a:prstGeom prst="roundRect">
            <a:avLst/>
          </a:prstGeom>
          <a:noFill/>
          <a:ln>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D0AF2C55-4675-4941-8395-A32FC44A69C3}"/>
              </a:ext>
            </a:extLst>
          </p:cNvPr>
          <p:cNvSpPr/>
          <p:nvPr/>
        </p:nvSpPr>
        <p:spPr>
          <a:xfrm>
            <a:off x="1043299" y="5252929"/>
            <a:ext cx="1540244" cy="333809"/>
          </a:xfrm>
          <a:prstGeom prst="rect">
            <a:avLst/>
          </a:prstGeom>
        </p:spPr>
        <p:txBody>
          <a:bodyPr wrap="square">
            <a:spAutoFit/>
          </a:bodyPr>
          <a:lstStyle/>
          <a:p>
            <a:pPr algn="ctr">
              <a:lnSpc>
                <a:spcPts val="2000"/>
              </a:lnSpc>
            </a:pPr>
            <a:r>
              <a:rPr lang="en-US" sz="1600" dirty="0">
                <a:solidFill>
                  <a:schemeClr val="tx1">
                    <a:lumMod val="85000"/>
                    <a:lumOff val="15000"/>
                  </a:schemeClr>
                </a:solidFill>
                <a:latin typeface="Raleway Bold" panose="020B0803030101060003" pitchFamily="34" charset="0"/>
              </a:rPr>
              <a:t>Advertising</a:t>
            </a:r>
          </a:p>
        </p:txBody>
      </p:sp>
      <p:sp>
        <p:nvSpPr>
          <p:cNvPr id="20" name="Rectangle 19">
            <a:extLst>
              <a:ext uri="{FF2B5EF4-FFF2-40B4-BE49-F238E27FC236}">
                <a16:creationId xmlns:a16="http://schemas.microsoft.com/office/drawing/2014/main" id="{14A08D35-16BF-4887-9D7F-9E979A0AE413}"/>
              </a:ext>
            </a:extLst>
          </p:cNvPr>
          <p:cNvSpPr/>
          <p:nvPr/>
        </p:nvSpPr>
        <p:spPr>
          <a:xfrm>
            <a:off x="698434" y="5616576"/>
            <a:ext cx="2229974" cy="652936"/>
          </a:xfrm>
          <a:prstGeom prst="rect">
            <a:avLst/>
          </a:prstGeom>
        </p:spPr>
        <p:txBody>
          <a:bodyPr wrap="square">
            <a:spAutoFit/>
          </a:bodyPr>
          <a:lstStyle/>
          <a:p>
            <a:pPr algn="ct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There are many variations of passages of Lorem Ipsum available, alteration in some form.</a:t>
            </a:r>
          </a:p>
        </p:txBody>
      </p:sp>
      <p:sp>
        <p:nvSpPr>
          <p:cNvPr id="27" name="Rectangle 26">
            <a:extLst>
              <a:ext uri="{FF2B5EF4-FFF2-40B4-BE49-F238E27FC236}">
                <a16:creationId xmlns:a16="http://schemas.microsoft.com/office/drawing/2014/main" id="{770BF6E4-9AFD-429C-BB91-E174BF4231D6}"/>
              </a:ext>
            </a:extLst>
          </p:cNvPr>
          <p:cNvSpPr/>
          <p:nvPr/>
        </p:nvSpPr>
        <p:spPr>
          <a:xfrm>
            <a:off x="3227191" y="1333497"/>
            <a:ext cx="1540244" cy="590290"/>
          </a:xfrm>
          <a:prstGeom prst="rect">
            <a:avLst/>
          </a:prstGeom>
        </p:spPr>
        <p:txBody>
          <a:bodyPr wrap="square">
            <a:spAutoFit/>
          </a:bodyPr>
          <a:lstStyle/>
          <a:p>
            <a:pPr algn="ctr">
              <a:lnSpc>
                <a:spcPts val="2000"/>
              </a:lnSpc>
            </a:pPr>
            <a:r>
              <a:rPr lang="en-US" sz="1600" dirty="0">
                <a:solidFill>
                  <a:schemeClr val="tx1">
                    <a:lumMod val="85000"/>
                    <a:lumOff val="15000"/>
                  </a:schemeClr>
                </a:solidFill>
                <a:latin typeface="Raleway Bold" panose="020B0803030101060003" pitchFamily="34" charset="0"/>
              </a:rPr>
              <a:t>Sales Commission</a:t>
            </a:r>
          </a:p>
        </p:txBody>
      </p:sp>
      <p:sp>
        <p:nvSpPr>
          <p:cNvPr id="28" name="Rectangle 27">
            <a:extLst>
              <a:ext uri="{FF2B5EF4-FFF2-40B4-BE49-F238E27FC236}">
                <a16:creationId xmlns:a16="http://schemas.microsoft.com/office/drawing/2014/main" id="{6EB9145D-E3B3-4290-ADF3-4BBBE348420A}"/>
              </a:ext>
            </a:extLst>
          </p:cNvPr>
          <p:cNvSpPr/>
          <p:nvPr/>
        </p:nvSpPr>
        <p:spPr>
          <a:xfrm>
            <a:off x="2872788" y="1941496"/>
            <a:ext cx="2249050" cy="652936"/>
          </a:xfrm>
          <a:prstGeom prst="rect">
            <a:avLst/>
          </a:prstGeom>
        </p:spPr>
        <p:txBody>
          <a:bodyPr wrap="square">
            <a:spAutoFit/>
          </a:bodyPr>
          <a:lstStyle/>
          <a:p>
            <a:pPr algn="ct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There are many variations of passages of Lorem Ipsum available, alteration in some form.</a:t>
            </a:r>
          </a:p>
        </p:txBody>
      </p:sp>
      <p:sp>
        <p:nvSpPr>
          <p:cNvPr id="29" name="Rectangle 28">
            <a:extLst>
              <a:ext uri="{FF2B5EF4-FFF2-40B4-BE49-F238E27FC236}">
                <a16:creationId xmlns:a16="http://schemas.microsoft.com/office/drawing/2014/main" id="{674A82B6-8855-4175-A821-61A87AC1D5D8}"/>
              </a:ext>
            </a:extLst>
          </p:cNvPr>
          <p:cNvSpPr/>
          <p:nvPr/>
        </p:nvSpPr>
        <p:spPr>
          <a:xfrm>
            <a:off x="7436592" y="1589978"/>
            <a:ext cx="1540244" cy="333809"/>
          </a:xfrm>
          <a:prstGeom prst="rect">
            <a:avLst/>
          </a:prstGeom>
        </p:spPr>
        <p:txBody>
          <a:bodyPr wrap="square">
            <a:spAutoFit/>
          </a:bodyPr>
          <a:lstStyle/>
          <a:p>
            <a:pPr algn="ctr">
              <a:lnSpc>
                <a:spcPts val="2000"/>
              </a:lnSpc>
            </a:pPr>
            <a:r>
              <a:rPr lang="en-US" sz="1600" dirty="0">
                <a:solidFill>
                  <a:schemeClr val="tx1">
                    <a:lumMod val="85000"/>
                    <a:lumOff val="15000"/>
                  </a:schemeClr>
                </a:solidFill>
                <a:latin typeface="Raleway Bold" panose="020B0803030101060003" pitchFamily="34" charset="0"/>
              </a:rPr>
              <a:t>Affiliate</a:t>
            </a:r>
          </a:p>
        </p:txBody>
      </p:sp>
      <p:sp>
        <p:nvSpPr>
          <p:cNvPr id="30" name="Rectangle 29">
            <a:extLst>
              <a:ext uri="{FF2B5EF4-FFF2-40B4-BE49-F238E27FC236}">
                <a16:creationId xmlns:a16="http://schemas.microsoft.com/office/drawing/2014/main" id="{8CE29B88-7DFD-407D-97CD-FB4B9D6BC383}"/>
              </a:ext>
            </a:extLst>
          </p:cNvPr>
          <p:cNvSpPr/>
          <p:nvPr/>
        </p:nvSpPr>
        <p:spPr>
          <a:xfrm>
            <a:off x="7094216" y="1941496"/>
            <a:ext cx="2224996" cy="652936"/>
          </a:xfrm>
          <a:prstGeom prst="rect">
            <a:avLst/>
          </a:prstGeom>
        </p:spPr>
        <p:txBody>
          <a:bodyPr wrap="square">
            <a:spAutoFit/>
          </a:bodyPr>
          <a:lstStyle/>
          <a:p>
            <a:pPr algn="ct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There are many variations of passages of Lorem Ipsum available, alteration in some form.</a:t>
            </a:r>
          </a:p>
        </p:txBody>
      </p:sp>
      <p:sp>
        <p:nvSpPr>
          <p:cNvPr id="31" name="Rectangle 30">
            <a:extLst>
              <a:ext uri="{FF2B5EF4-FFF2-40B4-BE49-F238E27FC236}">
                <a16:creationId xmlns:a16="http://schemas.microsoft.com/office/drawing/2014/main" id="{85B47643-13E2-4EF4-AE19-DEC2DAD83ECD}"/>
              </a:ext>
            </a:extLst>
          </p:cNvPr>
          <p:cNvSpPr/>
          <p:nvPr/>
        </p:nvSpPr>
        <p:spPr>
          <a:xfrm>
            <a:off x="5391593" y="5252929"/>
            <a:ext cx="1540244" cy="333809"/>
          </a:xfrm>
          <a:prstGeom prst="rect">
            <a:avLst/>
          </a:prstGeom>
        </p:spPr>
        <p:txBody>
          <a:bodyPr wrap="square">
            <a:spAutoFit/>
          </a:bodyPr>
          <a:lstStyle/>
          <a:p>
            <a:pPr algn="ctr">
              <a:lnSpc>
                <a:spcPts val="2000"/>
              </a:lnSpc>
            </a:pPr>
            <a:r>
              <a:rPr lang="en-US" sz="1600" dirty="0">
                <a:solidFill>
                  <a:schemeClr val="tx1">
                    <a:lumMod val="85000"/>
                    <a:lumOff val="15000"/>
                  </a:schemeClr>
                </a:solidFill>
                <a:latin typeface="Raleway Bold" panose="020B0803030101060003" pitchFamily="34" charset="0"/>
              </a:rPr>
              <a:t>Subscription</a:t>
            </a:r>
          </a:p>
        </p:txBody>
      </p:sp>
      <p:sp>
        <p:nvSpPr>
          <p:cNvPr id="32" name="Rectangle 31">
            <a:extLst>
              <a:ext uri="{FF2B5EF4-FFF2-40B4-BE49-F238E27FC236}">
                <a16:creationId xmlns:a16="http://schemas.microsoft.com/office/drawing/2014/main" id="{23CAF37B-CAA4-48D3-BA20-D04913E10A79}"/>
              </a:ext>
            </a:extLst>
          </p:cNvPr>
          <p:cNvSpPr/>
          <p:nvPr/>
        </p:nvSpPr>
        <p:spPr>
          <a:xfrm>
            <a:off x="5027744" y="5616576"/>
            <a:ext cx="2267942" cy="652936"/>
          </a:xfrm>
          <a:prstGeom prst="rect">
            <a:avLst/>
          </a:prstGeom>
        </p:spPr>
        <p:txBody>
          <a:bodyPr wrap="square">
            <a:spAutoFit/>
          </a:bodyPr>
          <a:lstStyle/>
          <a:p>
            <a:pPr algn="ct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There are many variations of passages of Lorem Ipsum available, alteration in some form.</a:t>
            </a:r>
          </a:p>
        </p:txBody>
      </p:sp>
      <p:sp>
        <p:nvSpPr>
          <p:cNvPr id="33" name="Rectangle 32">
            <a:extLst>
              <a:ext uri="{FF2B5EF4-FFF2-40B4-BE49-F238E27FC236}">
                <a16:creationId xmlns:a16="http://schemas.microsoft.com/office/drawing/2014/main" id="{0F62E39E-EC1C-42CB-8BE1-9727B36DCB76}"/>
              </a:ext>
            </a:extLst>
          </p:cNvPr>
          <p:cNvSpPr/>
          <p:nvPr/>
        </p:nvSpPr>
        <p:spPr>
          <a:xfrm>
            <a:off x="9770350" y="5052119"/>
            <a:ext cx="1216964" cy="590290"/>
          </a:xfrm>
          <a:prstGeom prst="rect">
            <a:avLst/>
          </a:prstGeom>
        </p:spPr>
        <p:txBody>
          <a:bodyPr wrap="square">
            <a:spAutoFit/>
          </a:bodyPr>
          <a:lstStyle/>
          <a:p>
            <a:pPr algn="ctr">
              <a:lnSpc>
                <a:spcPts val="2000"/>
              </a:lnSpc>
            </a:pPr>
            <a:r>
              <a:rPr lang="en-US" sz="1600" dirty="0">
                <a:solidFill>
                  <a:schemeClr val="tx1">
                    <a:lumMod val="85000"/>
                    <a:lumOff val="15000"/>
                  </a:schemeClr>
                </a:solidFill>
                <a:latin typeface="Raleway Bold" panose="020B0803030101060003" pitchFamily="34" charset="0"/>
              </a:rPr>
              <a:t>Feature Listing</a:t>
            </a:r>
          </a:p>
        </p:txBody>
      </p:sp>
      <p:sp>
        <p:nvSpPr>
          <p:cNvPr id="34" name="Rectangle 33">
            <a:extLst>
              <a:ext uri="{FF2B5EF4-FFF2-40B4-BE49-F238E27FC236}">
                <a16:creationId xmlns:a16="http://schemas.microsoft.com/office/drawing/2014/main" id="{F69A4C97-13B9-49B0-BE94-8A88BDBD0A34}"/>
              </a:ext>
            </a:extLst>
          </p:cNvPr>
          <p:cNvSpPr/>
          <p:nvPr/>
        </p:nvSpPr>
        <p:spPr>
          <a:xfrm>
            <a:off x="9264098" y="5616576"/>
            <a:ext cx="2229468" cy="652936"/>
          </a:xfrm>
          <a:prstGeom prst="rect">
            <a:avLst/>
          </a:prstGeom>
        </p:spPr>
        <p:txBody>
          <a:bodyPr wrap="square">
            <a:spAutoFit/>
          </a:bodyPr>
          <a:lstStyle/>
          <a:p>
            <a:pPr algn="ct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There are many variations of passages of Lorem Ipsum available, alteration in some form.</a:t>
            </a:r>
          </a:p>
        </p:txBody>
      </p:sp>
      <p:sp>
        <p:nvSpPr>
          <p:cNvPr id="36" name="Freeform 56">
            <a:extLst>
              <a:ext uri="{FF2B5EF4-FFF2-40B4-BE49-F238E27FC236}">
                <a16:creationId xmlns:a16="http://schemas.microsoft.com/office/drawing/2014/main" id="{DA94BBE2-71E0-4555-8B4F-CF07EC5BAF06}"/>
              </a:ext>
            </a:extLst>
          </p:cNvPr>
          <p:cNvSpPr>
            <a:spLocks noEditPoints="1"/>
          </p:cNvSpPr>
          <p:nvPr/>
        </p:nvSpPr>
        <p:spPr bwMode="auto">
          <a:xfrm>
            <a:off x="8059799" y="3610408"/>
            <a:ext cx="449976" cy="449976"/>
          </a:xfrm>
          <a:custGeom>
            <a:avLst/>
            <a:gdLst>
              <a:gd name="T0" fmla="*/ 128 w 160"/>
              <a:gd name="T1" fmla="*/ 10 h 160"/>
              <a:gd name="T2" fmla="*/ 118 w 160"/>
              <a:gd name="T3" fmla="*/ 0 h 160"/>
              <a:gd name="T4" fmla="*/ 95 w 160"/>
              <a:gd name="T5" fmla="*/ 10 h 160"/>
              <a:gd name="T6" fmla="*/ 85 w 160"/>
              <a:gd name="T7" fmla="*/ 5 h 160"/>
              <a:gd name="T8" fmla="*/ 57 w 160"/>
              <a:gd name="T9" fmla="*/ 5 h 160"/>
              <a:gd name="T10" fmla="*/ 47 w 160"/>
              <a:gd name="T11" fmla="*/ 10 h 160"/>
              <a:gd name="T12" fmla="*/ 23 w 160"/>
              <a:gd name="T13" fmla="*/ 0 h 160"/>
              <a:gd name="T14" fmla="*/ 14 w 160"/>
              <a:gd name="T15" fmla="*/ 10 h 160"/>
              <a:gd name="T16" fmla="*/ 14 w 160"/>
              <a:gd name="T17" fmla="*/ 141 h 160"/>
              <a:gd name="T18" fmla="*/ 160 w 160"/>
              <a:gd name="T19" fmla="*/ 128 h 160"/>
              <a:gd name="T20" fmla="*/ 19 w 160"/>
              <a:gd name="T21" fmla="*/ 20 h 160"/>
              <a:gd name="T22" fmla="*/ 29 w 160"/>
              <a:gd name="T23" fmla="*/ 24 h 160"/>
              <a:gd name="T24" fmla="*/ 47 w 160"/>
              <a:gd name="T25" fmla="*/ 24 h 160"/>
              <a:gd name="T26" fmla="*/ 57 w 160"/>
              <a:gd name="T27" fmla="*/ 20 h 160"/>
              <a:gd name="T28" fmla="*/ 90 w 160"/>
              <a:gd name="T29" fmla="*/ 29 h 160"/>
              <a:gd name="T30" fmla="*/ 114 w 160"/>
              <a:gd name="T31" fmla="*/ 20 h 160"/>
              <a:gd name="T32" fmla="*/ 123 w 160"/>
              <a:gd name="T33" fmla="*/ 24 h 160"/>
              <a:gd name="T34" fmla="*/ 133 w 160"/>
              <a:gd name="T35" fmla="*/ 24 h 160"/>
              <a:gd name="T36" fmla="*/ 11 w 160"/>
              <a:gd name="T37" fmla="*/ 24 h 160"/>
              <a:gd name="T38" fmla="*/ 94 w 160"/>
              <a:gd name="T39" fmla="*/ 128 h 160"/>
              <a:gd name="T40" fmla="*/ 9 w 160"/>
              <a:gd name="T41" fmla="*/ 128 h 160"/>
              <a:gd name="T42" fmla="*/ 132 w 160"/>
              <a:gd name="T43" fmla="*/ 95 h 160"/>
              <a:gd name="T44" fmla="*/ 127 w 160"/>
              <a:gd name="T45" fmla="*/ 152 h 160"/>
              <a:gd name="T46" fmla="*/ 151 w 160"/>
              <a:gd name="T47" fmla="*/ 128 h 160"/>
              <a:gd name="T48" fmla="*/ 132 w 160"/>
              <a:gd name="T49" fmla="*/ 123 h 160"/>
              <a:gd name="T50" fmla="*/ 123 w 160"/>
              <a:gd name="T51" fmla="*/ 118 h 160"/>
              <a:gd name="T52" fmla="*/ 137 w 160"/>
              <a:gd name="T53" fmla="*/ 133 h 160"/>
              <a:gd name="T54" fmla="*/ 33 w 160"/>
              <a:gd name="T55" fmla="*/ 57 h 160"/>
              <a:gd name="T56" fmla="*/ 23 w 160"/>
              <a:gd name="T57" fmla="*/ 66 h 160"/>
              <a:gd name="T58" fmla="*/ 33 w 160"/>
              <a:gd name="T59" fmla="*/ 57 h 160"/>
              <a:gd name="T60" fmla="*/ 47 w 160"/>
              <a:gd name="T61" fmla="*/ 62 h 160"/>
              <a:gd name="T62" fmla="*/ 66 w 160"/>
              <a:gd name="T63" fmla="*/ 62 h 160"/>
              <a:gd name="T64" fmla="*/ 80 w 160"/>
              <a:gd name="T65" fmla="*/ 57 h 160"/>
              <a:gd name="T66" fmla="*/ 90 w 160"/>
              <a:gd name="T67" fmla="*/ 66 h 160"/>
              <a:gd name="T68" fmla="*/ 118 w 160"/>
              <a:gd name="T69" fmla="*/ 57 h 160"/>
              <a:gd name="T70" fmla="*/ 109 w 160"/>
              <a:gd name="T71" fmla="*/ 66 h 160"/>
              <a:gd name="T72" fmla="*/ 118 w 160"/>
              <a:gd name="T73" fmla="*/ 57 h 160"/>
              <a:gd name="T74" fmla="*/ 18 w 160"/>
              <a:gd name="T75" fmla="*/ 81 h 160"/>
              <a:gd name="T76" fmla="*/ 38 w 160"/>
              <a:gd name="T77" fmla="*/ 81 h 160"/>
              <a:gd name="T78" fmla="*/ 52 w 160"/>
              <a:gd name="T79" fmla="*/ 76 h 160"/>
              <a:gd name="T80" fmla="*/ 61 w 160"/>
              <a:gd name="T81" fmla="*/ 86 h 160"/>
              <a:gd name="T82" fmla="*/ 90 w 160"/>
              <a:gd name="T83" fmla="*/ 76 h 160"/>
              <a:gd name="T84" fmla="*/ 80 w 160"/>
              <a:gd name="T85" fmla="*/ 86 h 160"/>
              <a:gd name="T86" fmla="*/ 90 w 160"/>
              <a:gd name="T87" fmla="*/ 76 h 160"/>
              <a:gd name="T88" fmla="*/ 104 w 160"/>
              <a:gd name="T89" fmla="*/ 81 h 160"/>
              <a:gd name="T90" fmla="*/ 123 w 160"/>
              <a:gd name="T91" fmla="*/ 81 h 160"/>
              <a:gd name="T92" fmla="*/ 23 w 160"/>
              <a:gd name="T93" fmla="*/ 95 h 160"/>
              <a:gd name="T94" fmla="*/ 33 w 160"/>
              <a:gd name="T95" fmla="*/ 104 h 160"/>
              <a:gd name="T96" fmla="*/ 61 w 160"/>
              <a:gd name="T97" fmla="*/ 95 h 160"/>
              <a:gd name="T98" fmla="*/ 52 w 160"/>
              <a:gd name="T99" fmla="*/ 104 h 160"/>
              <a:gd name="T100" fmla="*/ 61 w 160"/>
              <a:gd name="T101" fmla="*/ 95 h 160"/>
              <a:gd name="T102" fmla="*/ 75 w 160"/>
              <a:gd name="T103" fmla="*/ 100 h 160"/>
              <a:gd name="T104" fmla="*/ 94 w 160"/>
              <a:gd name="T105" fmla="*/ 100 h 160"/>
              <a:gd name="T106" fmla="*/ 23 w 160"/>
              <a:gd name="T107" fmla="*/ 113 h 160"/>
              <a:gd name="T108" fmla="*/ 33 w 160"/>
              <a:gd name="T109" fmla="*/ 123 h 160"/>
              <a:gd name="T110" fmla="*/ 61 w 160"/>
              <a:gd name="T111" fmla="*/ 113 h 160"/>
              <a:gd name="T112" fmla="*/ 52 w 160"/>
              <a:gd name="T113" fmla="*/ 123 h 160"/>
              <a:gd name="T114" fmla="*/ 61 w 160"/>
              <a:gd name="T115" fmla="*/ 113 h 160"/>
              <a:gd name="T116" fmla="*/ 75 w 160"/>
              <a:gd name="T117" fmla="*/ 118 h 160"/>
              <a:gd name="T118" fmla="*/ 94 w 160"/>
              <a:gd name="T119" fmla="*/ 11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0" h="160">
                <a:moveTo>
                  <a:pt x="142" y="98"/>
                </a:moveTo>
                <a:cubicBezTo>
                  <a:pt x="142" y="24"/>
                  <a:pt x="142" y="24"/>
                  <a:pt x="142" y="24"/>
                </a:cubicBezTo>
                <a:cubicBezTo>
                  <a:pt x="142" y="16"/>
                  <a:pt x="135" y="10"/>
                  <a:pt x="128" y="10"/>
                </a:cubicBezTo>
                <a:cubicBezTo>
                  <a:pt x="123" y="10"/>
                  <a:pt x="123" y="10"/>
                  <a:pt x="123" y="10"/>
                </a:cubicBezTo>
                <a:cubicBezTo>
                  <a:pt x="123" y="5"/>
                  <a:pt x="123" y="5"/>
                  <a:pt x="123" y="5"/>
                </a:cubicBezTo>
                <a:cubicBezTo>
                  <a:pt x="123" y="3"/>
                  <a:pt x="121" y="0"/>
                  <a:pt x="118" y="0"/>
                </a:cubicBezTo>
                <a:cubicBezTo>
                  <a:pt x="115" y="0"/>
                  <a:pt x="113" y="3"/>
                  <a:pt x="113" y="5"/>
                </a:cubicBezTo>
                <a:cubicBezTo>
                  <a:pt x="113" y="10"/>
                  <a:pt x="113" y="10"/>
                  <a:pt x="113" y="10"/>
                </a:cubicBezTo>
                <a:cubicBezTo>
                  <a:pt x="95" y="10"/>
                  <a:pt x="95" y="10"/>
                  <a:pt x="95" y="10"/>
                </a:cubicBezTo>
                <a:cubicBezTo>
                  <a:pt x="95" y="5"/>
                  <a:pt x="95" y="5"/>
                  <a:pt x="95" y="5"/>
                </a:cubicBezTo>
                <a:cubicBezTo>
                  <a:pt x="95" y="3"/>
                  <a:pt x="93" y="0"/>
                  <a:pt x="90" y="0"/>
                </a:cubicBezTo>
                <a:cubicBezTo>
                  <a:pt x="87" y="0"/>
                  <a:pt x="85" y="3"/>
                  <a:pt x="85" y="5"/>
                </a:cubicBezTo>
                <a:cubicBezTo>
                  <a:pt x="85" y="10"/>
                  <a:pt x="85" y="10"/>
                  <a:pt x="85" y="10"/>
                </a:cubicBezTo>
                <a:cubicBezTo>
                  <a:pt x="57" y="10"/>
                  <a:pt x="57" y="10"/>
                  <a:pt x="57" y="10"/>
                </a:cubicBezTo>
                <a:cubicBezTo>
                  <a:pt x="57" y="5"/>
                  <a:pt x="57" y="5"/>
                  <a:pt x="57" y="5"/>
                </a:cubicBezTo>
                <a:cubicBezTo>
                  <a:pt x="57" y="3"/>
                  <a:pt x="55" y="0"/>
                  <a:pt x="52" y="0"/>
                </a:cubicBezTo>
                <a:cubicBezTo>
                  <a:pt x="49" y="0"/>
                  <a:pt x="47" y="3"/>
                  <a:pt x="47" y="5"/>
                </a:cubicBezTo>
                <a:cubicBezTo>
                  <a:pt x="47" y="10"/>
                  <a:pt x="47" y="10"/>
                  <a:pt x="47" y="10"/>
                </a:cubicBezTo>
                <a:cubicBezTo>
                  <a:pt x="28" y="10"/>
                  <a:pt x="28" y="10"/>
                  <a:pt x="28" y="10"/>
                </a:cubicBezTo>
                <a:cubicBezTo>
                  <a:pt x="28" y="5"/>
                  <a:pt x="28" y="5"/>
                  <a:pt x="28" y="5"/>
                </a:cubicBezTo>
                <a:cubicBezTo>
                  <a:pt x="28" y="3"/>
                  <a:pt x="26" y="0"/>
                  <a:pt x="23" y="0"/>
                </a:cubicBezTo>
                <a:cubicBezTo>
                  <a:pt x="21" y="0"/>
                  <a:pt x="19" y="3"/>
                  <a:pt x="19" y="5"/>
                </a:cubicBezTo>
                <a:cubicBezTo>
                  <a:pt x="19" y="10"/>
                  <a:pt x="19" y="10"/>
                  <a:pt x="19" y="10"/>
                </a:cubicBezTo>
                <a:cubicBezTo>
                  <a:pt x="14" y="10"/>
                  <a:pt x="14" y="10"/>
                  <a:pt x="14" y="10"/>
                </a:cubicBezTo>
                <a:cubicBezTo>
                  <a:pt x="6" y="10"/>
                  <a:pt x="0" y="16"/>
                  <a:pt x="0" y="24"/>
                </a:cubicBezTo>
                <a:cubicBezTo>
                  <a:pt x="0" y="127"/>
                  <a:pt x="0" y="127"/>
                  <a:pt x="0" y="127"/>
                </a:cubicBezTo>
                <a:cubicBezTo>
                  <a:pt x="0" y="135"/>
                  <a:pt x="6" y="141"/>
                  <a:pt x="14" y="141"/>
                </a:cubicBezTo>
                <a:cubicBezTo>
                  <a:pt x="98" y="141"/>
                  <a:pt x="98" y="141"/>
                  <a:pt x="98" y="141"/>
                </a:cubicBezTo>
                <a:cubicBezTo>
                  <a:pt x="103" y="153"/>
                  <a:pt x="114" y="160"/>
                  <a:pt x="127" y="160"/>
                </a:cubicBezTo>
                <a:cubicBezTo>
                  <a:pt x="145" y="160"/>
                  <a:pt x="160" y="146"/>
                  <a:pt x="160" y="128"/>
                </a:cubicBezTo>
                <a:cubicBezTo>
                  <a:pt x="160" y="115"/>
                  <a:pt x="153" y="103"/>
                  <a:pt x="142" y="98"/>
                </a:cubicBezTo>
                <a:close/>
                <a:moveTo>
                  <a:pt x="15" y="20"/>
                </a:moveTo>
                <a:cubicBezTo>
                  <a:pt x="19" y="20"/>
                  <a:pt x="19" y="20"/>
                  <a:pt x="19" y="20"/>
                </a:cubicBezTo>
                <a:cubicBezTo>
                  <a:pt x="19" y="24"/>
                  <a:pt x="19" y="24"/>
                  <a:pt x="19" y="24"/>
                </a:cubicBezTo>
                <a:cubicBezTo>
                  <a:pt x="19" y="27"/>
                  <a:pt x="21" y="29"/>
                  <a:pt x="24" y="29"/>
                </a:cubicBezTo>
                <a:cubicBezTo>
                  <a:pt x="26" y="29"/>
                  <a:pt x="29" y="27"/>
                  <a:pt x="29" y="24"/>
                </a:cubicBezTo>
                <a:cubicBezTo>
                  <a:pt x="29" y="20"/>
                  <a:pt x="29" y="20"/>
                  <a:pt x="29" y="20"/>
                </a:cubicBezTo>
                <a:cubicBezTo>
                  <a:pt x="47" y="20"/>
                  <a:pt x="47" y="20"/>
                  <a:pt x="47" y="20"/>
                </a:cubicBezTo>
                <a:cubicBezTo>
                  <a:pt x="47" y="24"/>
                  <a:pt x="47" y="24"/>
                  <a:pt x="47" y="24"/>
                </a:cubicBezTo>
                <a:cubicBezTo>
                  <a:pt x="47" y="27"/>
                  <a:pt x="49" y="29"/>
                  <a:pt x="52" y="29"/>
                </a:cubicBezTo>
                <a:cubicBezTo>
                  <a:pt x="55" y="29"/>
                  <a:pt x="57" y="27"/>
                  <a:pt x="57" y="24"/>
                </a:cubicBezTo>
                <a:cubicBezTo>
                  <a:pt x="57" y="20"/>
                  <a:pt x="57" y="20"/>
                  <a:pt x="57" y="20"/>
                </a:cubicBezTo>
                <a:cubicBezTo>
                  <a:pt x="86" y="20"/>
                  <a:pt x="86" y="20"/>
                  <a:pt x="86" y="20"/>
                </a:cubicBezTo>
                <a:cubicBezTo>
                  <a:pt x="86" y="24"/>
                  <a:pt x="86" y="24"/>
                  <a:pt x="86" y="24"/>
                </a:cubicBezTo>
                <a:cubicBezTo>
                  <a:pt x="86" y="27"/>
                  <a:pt x="88" y="29"/>
                  <a:pt x="90" y="29"/>
                </a:cubicBezTo>
                <a:cubicBezTo>
                  <a:pt x="93" y="29"/>
                  <a:pt x="95" y="27"/>
                  <a:pt x="95" y="24"/>
                </a:cubicBezTo>
                <a:cubicBezTo>
                  <a:pt x="95" y="20"/>
                  <a:pt x="95" y="20"/>
                  <a:pt x="95" y="20"/>
                </a:cubicBezTo>
                <a:cubicBezTo>
                  <a:pt x="114" y="20"/>
                  <a:pt x="114" y="20"/>
                  <a:pt x="114" y="20"/>
                </a:cubicBezTo>
                <a:cubicBezTo>
                  <a:pt x="114" y="24"/>
                  <a:pt x="114" y="24"/>
                  <a:pt x="114" y="24"/>
                </a:cubicBezTo>
                <a:cubicBezTo>
                  <a:pt x="114" y="27"/>
                  <a:pt x="116" y="29"/>
                  <a:pt x="119" y="29"/>
                </a:cubicBezTo>
                <a:cubicBezTo>
                  <a:pt x="121" y="29"/>
                  <a:pt x="123" y="27"/>
                  <a:pt x="123" y="24"/>
                </a:cubicBezTo>
                <a:cubicBezTo>
                  <a:pt x="123" y="20"/>
                  <a:pt x="123" y="20"/>
                  <a:pt x="123" y="20"/>
                </a:cubicBezTo>
                <a:cubicBezTo>
                  <a:pt x="128" y="20"/>
                  <a:pt x="128" y="20"/>
                  <a:pt x="128" y="20"/>
                </a:cubicBezTo>
                <a:cubicBezTo>
                  <a:pt x="131" y="20"/>
                  <a:pt x="133" y="22"/>
                  <a:pt x="133" y="24"/>
                </a:cubicBezTo>
                <a:cubicBezTo>
                  <a:pt x="133" y="39"/>
                  <a:pt x="133" y="39"/>
                  <a:pt x="133" y="39"/>
                </a:cubicBezTo>
                <a:cubicBezTo>
                  <a:pt x="11" y="39"/>
                  <a:pt x="11" y="39"/>
                  <a:pt x="11" y="39"/>
                </a:cubicBezTo>
                <a:cubicBezTo>
                  <a:pt x="11" y="24"/>
                  <a:pt x="11" y="24"/>
                  <a:pt x="11" y="24"/>
                </a:cubicBezTo>
                <a:cubicBezTo>
                  <a:pt x="10" y="24"/>
                  <a:pt x="10" y="24"/>
                  <a:pt x="10" y="24"/>
                </a:cubicBezTo>
                <a:cubicBezTo>
                  <a:pt x="10" y="22"/>
                  <a:pt x="12" y="20"/>
                  <a:pt x="15" y="20"/>
                </a:cubicBezTo>
                <a:close/>
                <a:moveTo>
                  <a:pt x="94" y="128"/>
                </a:moveTo>
                <a:cubicBezTo>
                  <a:pt x="94" y="129"/>
                  <a:pt x="94" y="131"/>
                  <a:pt x="95" y="132"/>
                </a:cubicBezTo>
                <a:cubicBezTo>
                  <a:pt x="14" y="132"/>
                  <a:pt x="14" y="132"/>
                  <a:pt x="14" y="132"/>
                </a:cubicBezTo>
                <a:cubicBezTo>
                  <a:pt x="11" y="132"/>
                  <a:pt x="9" y="130"/>
                  <a:pt x="9" y="128"/>
                </a:cubicBezTo>
                <a:cubicBezTo>
                  <a:pt x="9" y="48"/>
                  <a:pt x="9" y="48"/>
                  <a:pt x="9" y="48"/>
                </a:cubicBezTo>
                <a:cubicBezTo>
                  <a:pt x="132" y="48"/>
                  <a:pt x="132" y="48"/>
                  <a:pt x="132" y="48"/>
                </a:cubicBezTo>
                <a:cubicBezTo>
                  <a:pt x="132" y="95"/>
                  <a:pt x="132" y="95"/>
                  <a:pt x="132" y="95"/>
                </a:cubicBezTo>
                <a:cubicBezTo>
                  <a:pt x="130" y="95"/>
                  <a:pt x="129" y="95"/>
                  <a:pt x="127" y="95"/>
                </a:cubicBezTo>
                <a:cubicBezTo>
                  <a:pt x="109" y="95"/>
                  <a:pt x="94" y="109"/>
                  <a:pt x="94" y="128"/>
                </a:cubicBezTo>
                <a:close/>
                <a:moveTo>
                  <a:pt x="127" y="152"/>
                </a:moveTo>
                <a:cubicBezTo>
                  <a:pt x="115" y="152"/>
                  <a:pt x="104" y="141"/>
                  <a:pt x="104" y="128"/>
                </a:cubicBezTo>
                <a:cubicBezTo>
                  <a:pt x="104" y="115"/>
                  <a:pt x="115" y="104"/>
                  <a:pt x="127" y="104"/>
                </a:cubicBezTo>
                <a:cubicBezTo>
                  <a:pt x="140" y="104"/>
                  <a:pt x="151" y="115"/>
                  <a:pt x="151" y="128"/>
                </a:cubicBezTo>
                <a:cubicBezTo>
                  <a:pt x="151" y="141"/>
                  <a:pt x="140" y="152"/>
                  <a:pt x="127" y="152"/>
                </a:cubicBezTo>
                <a:close/>
                <a:moveTo>
                  <a:pt x="137" y="123"/>
                </a:moveTo>
                <a:cubicBezTo>
                  <a:pt x="132" y="123"/>
                  <a:pt x="132" y="123"/>
                  <a:pt x="132" y="123"/>
                </a:cubicBezTo>
                <a:cubicBezTo>
                  <a:pt x="132" y="118"/>
                  <a:pt x="132" y="118"/>
                  <a:pt x="132" y="118"/>
                </a:cubicBezTo>
                <a:cubicBezTo>
                  <a:pt x="132" y="115"/>
                  <a:pt x="130" y="113"/>
                  <a:pt x="127" y="113"/>
                </a:cubicBezTo>
                <a:cubicBezTo>
                  <a:pt x="125" y="113"/>
                  <a:pt x="123" y="115"/>
                  <a:pt x="123" y="118"/>
                </a:cubicBezTo>
                <a:cubicBezTo>
                  <a:pt x="123" y="128"/>
                  <a:pt x="123" y="128"/>
                  <a:pt x="123" y="128"/>
                </a:cubicBezTo>
                <a:cubicBezTo>
                  <a:pt x="123" y="130"/>
                  <a:pt x="124" y="133"/>
                  <a:pt x="127" y="133"/>
                </a:cubicBezTo>
                <a:cubicBezTo>
                  <a:pt x="137" y="133"/>
                  <a:pt x="137" y="133"/>
                  <a:pt x="137" y="133"/>
                </a:cubicBezTo>
                <a:cubicBezTo>
                  <a:pt x="139" y="133"/>
                  <a:pt x="141" y="130"/>
                  <a:pt x="141" y="128"/>
                </a:cubicBezTo>
                <a:cubicBezTo>
                  <a:pt x="141" y="125"/>
                  <a:pt x="139" y="123"/>
                  <a:pt x="137" y="123"/>
                </a:cubicBezTo>
                <a:close/>
                <a:moveTo>
                  <a:pt x="33" y="57"/>
                </a:moveTo>
                <a:cubicBezTo>
                  <a:pt x="23" y="57"/>
                  <a:pt x="23" y="57"/>
                  <a:pt x="23" y="57"/>
                </a:cubicBezTo>
                <a:cubicBezTo>
                  <a:pt x="21" y="57"/>
                  <a:pt x="18" y="59"/>
                  <a:pt x="18" y="62"/>
                </a:cubicBezTo>
                <a:cubicBezTo>
                  <a:pt x="18" y="64"/>
                  <a:pt x="21" y="66"/>
                  <a:pt x="23" y="66"/>
                </a:cubicBezTo>
                <a:cubicBezTo>
                  <a:pt x="33" y="66"/>
                  <a:pt x="33" y="66"/>
                  <a:pt x="33" y="66"/>
                </a:cubicBezTo>
                <a:cubicBezTo>
                  <a:pt x="36" y="66"/>
                  <a:pt x="38" y="64"/>
                  <a:pt x="38" y="62"/>
                </a:cubicBezTo>
                <a:cubicBezTo>
                  <a:pt x="38" y="59"/>
                  <a:pt x="36" y="57"/>
                  <a:pt x="33" y="57"/>
                </a:cubicBezTo>
                <a:close/>
                <a:moveTo>
                  <a:pt x="61" y="57"/>
                </a:moveTo>
                <a:cubicBezTo>
                  <a:pt x="52" y="57"/>
                  <a:pt x="52" y="57"/>
                  <a:pt x="52" y="57"/>
                </a:cubicBezTo>
                <a:cubicBezTo>
                  <a:pt x="49" y="57"/>
                  <a:pt x="47" y="59"/>
                  <a:pt x="47" y="62"/>
                </a:cubicBezTo>
                <a:cubicBezTo>
                  <a:pt x="47" y="64"/>
                  <a:pt x="49" y="66"/>
                  <a:pt x="52" y="66"/>
                </a:cubicBezTo>
                <a:cubicBezTo>
                  <a:pt x="61" y="66"/>
                  <a:pt x="61" y="66"/>
                  <a:pt x="61" y="66"/>
                </a:cubicBezTo>
                <a:cubicBezTo>
                  <a:pt x="64" y="66"/>
                  <a:pt x="66" y="64"/>
                  <a:pt x="66" y="62"/>
                </a:cubicBezTo>
                <a:cubicBezTo>
                  <a:pt x="66" y="59"/>
                  <a:pt x="64" y="57"/>
                  <a:pt x="61" y="57"/>
                </a:cubicBezTo>
                <a:close/>
                <a:moveTo>
                  <a:pt x="90" y="57"/>
                </a:moveTo>
                <a:cubicBezTo>
                  <a:pt x="80" y="57"/>
                  <a:pt x="80" y="57"/>
                  <a:pt x="80" y="57"/>
                </a:cubicBezTo>
                <a:cubicBezTo>
                  <a:pt x="77" y="57"/>
                  <a:pt x="75" y="59"/>
                  <a:pt x="75" y="62"/>
                </a:cubicBezTo>
                <a:cubicBezTo>
                  <a:pt x="75" y="64"/>
                  <a:pt x="77" y="66"/>
                  <a:pt x="80" y="66"/>
                </a:cubicBezTo>
                <a:cubicBezTo>
                  <a:pt x="90" y="66"/>
                  <a:pt x="90" y="66"/>
                  <a:pt x="90" y="66"/>
                </a:cubicBezTo>
                <a:cubicBezTo>
                  <a:pt x="92" y="66"/>
                  <a:pt x="94" y="64"/>
                  <a:pt x="94" y="62"/>
                </a:cubicBezTo>
                <a:cubicBezTo>
                  <a:pt x="94" y="59"/>
                  <a:pt x="92" y="57"/>
                  <a:pt x="90" y="57"/>
                </a:cubicBezTo>
                <a:close/>
                <a:moveTo>
                  <a:pt x="118" y="57"/>
                </a:moveTo>
                <a:cubicBezTo>
                  <a:pt x="109" y="57"/>
                  <a:pt x="109" y="57"/>
                  <a:pt x="109" y="57"/>
                </a:cubicBezTo>
                <a:cubicBezTo>
                  <a:pt x="106" y="57"/>
                  <a:pt x="104" y="59"/>
                  <a:pt x="104" y="62"/>
                </a:cubicBezTo>
                <a:cubicBezTo>
                  <a:pt x="104" y="64"/>
                  <a:pt x="106" y="66"/>
                  <a:pt x="109" y="66"/>
                </a:cubicBezTo>
                <a:cubicBezTo>
                  <a:pt x="118" y="66"/>
                  <a:pt x="118" y="66"/>
                  <a:pt x="118" y="66"/>
                </a:cubicBezTo>
                <a:cubicBezTo>
                  <a:pt x="121" y="66"/>
                  <a:pt x="123" y="64"/>
                  <a:pt x="123" y="62"/>
                </a:cubicBezTo>
                <a:cubicBezTo>
                  <a:pt x="123" y="59"/>
                  <a:pt x="121" y="57"/>
                  <a:pt x="118" y="57"/>
                </a:cubicBezTo>
                <a:close/>
                <a:moveTo>
                  <a:pt x="33" y="76"/>
                </a:moveTo>
                <a:cubicBezTo>
                  <a:pt x="23" y="76"/>
                  <a:pt x="23" y="76"/>
                  <a:pt x="23" y="76"/>
                </a:cubicBezTo>
                <a:cubicBezTo>
                  <a:pt x="21" y="76"/>
                  <a:pt x="18" y="78"/>
                  <a:pt x="18" y="81"/>
                </a:cubicBezTo>
                <a:cubicBezTo>
                  <a:pt x="18" y="84"/>
                  <a:pt x="21" y="86"/>
                  <a:pt x="23" y="86"/>
                </a:cubicBezTo>
                <a:cubicBezTo>
                  <a:pt x="33" y="86"/>
                  <a:pt x="33" y="86"/>
                  <a:pt x="33" y="86"/>
                </a:cubicBezTo>
                <a:cubicBezTo>
                  <a:pt x="36" y="86"/>
                  <a:pt x="38" y="84"/>
                  <a:pt x="38" y="81"/>
                </a:cubicBezTo>
                <a:cubicBezTo>
                  <a:pt x="38" y="78"/>
                  <a:pt x="36" y="76"/>
                  <a:pt x="33" y="76"/>
                </a:cubicBezTo>
                <a:close/>
                <a:moveTo>
                  <a:pt x="61" y="76"/>
                </a:moveTo>
                <a:cubicBezTo>
                  <a:pt x="52" y="76"/>
                  <a:pt x="52" y="76"/>
                  <a:pt x="52" y="76"/>
                </a:cubicBezTo>
                <a:cubicBezTo>
                  <a:pt x="49" y="76"/>
                  <a:pt x="47" y="78"/>
                  <a:pt x="47" y="81"/>
                </a:cubicBezTo>
                <a:cubicBezTo>
                  <a:pt x="47" y="84"/>
                  <a:pt x="49" y="86"/>
                  <a:pt x="52" y="86"/>
                </a:cubicBezTo>
                <a:cubicBezTo>
                  <a:pt x="61" y="86"/>
                  <a:pt x="61" y="86"/>
                  <a:pt x="61" y="86"/>
                </a:cubicBezTo>
                <a:cubicBezTo>
                  <a:pt x="64" y="86"/>
                  <a:pt x="66" y="84"/>
                  <a:pt x="66" y="81"/>
                </a:cubicBezTo>
                <a:cubicBezTo>
                  <a:pt x="66" y="78"/>
                  <a:pt x="64" y="76"/>
                  <a:pt x="61" y="76"/>
                </a:cubicBezTo>
                <a:close/>
                <a:moveTo>
                  <a:pt x="90" y="76"/>
                </a:moveTo>
                <a:cubicBezTo>
                  <a:pt x="80" y="76"/>
                  <a:pt x="80" y="76"/>
                  <a:pt x="80" y="76"/>
                </a:cubicBezTo>
                <a:cubicBezTo>
                  <a:pt x="77" y="76"/>
                  <a:pt x="75" y="78"/>
                  <a:pt x="75" y="81"/>
                </a:cubicBezTo>
                <a:cubicBezTo>
                  <a:pt x="75" y="84"/>
                  <a:pt x="77" y="86"/>
                  <a:pt x="80" y="86"/>
                </a:cubicBezTo>
                <a:cubicBezTo>
                  <a:pt x="90" y="86"/>
                  <a:pt x="90" y="86"/>
                  <a:pt x="90" y="86"/>
                </a:cubicBezTo>
                <a:cubicBezTo>
                  <a:pt x="92" y="86"/>
                  <a:pt x="94" y="84"/>
                  <a:pt x="94" y="81"/>
                </a:cubicBezTo>
                <a:cubicBezTo>
                  <a:pt x="94" y="78"/>
                  <a:pt x="92" y="76"/>
                  <a:pt x="90" y="76"/>
                </a:cubicBezTo>
                <a:close/>
                <a:moveTo>
                  <a:pt x="118" y="76"/>
                </a:moveTo>
                <a:cubicBezTo>
                  <a:pt x="109" y="76"/>
                  <a:pt x="109" y="76"/>
                  <a:pt x="109" y="76"/>
                </a:cubicBezTo>
                <a:cubicBezTo>
                  <a:pt x="106" y="76"/>
                  <a:pt x="104" y="78"/>
                  <a:pt x="104" y="81"/>
                </a:cubicBezTo>
                <a:cubicBezTo>
                  <a:pt x="104" y="84"/>
                  <a:pt x="106" y="86"/>
                  <a:pt x="109" y="86"/>
                </a:cubicBezTo>
                <a:cubicBezTo>
                  <a:pt x="118" y="86"/>
                  <a:pt x="118" y="86"/>
                  <a:pt x="118" y="86"/>
                </a:cubicBezTo>
                <a:cubicBezTo>
                  <a:pt x="121" y="86"/>
                  <a:pt x="123" y="84"/>
                  <a:pt x="123" y="81"/>
                </a:cubicBezTo>
                <a:cubicBezTo>
                  <a:pt x="123" y="78"/>
                  <a:pt x="121" y="76"/>
                  <a:pt x="118" y="76"/>
                </a:cubicBezTo>
                <a:close/>
                <a:moveTo>
                  <a:pt x="33" y="95"/>
                </a:moveTo>
                <a:cubicBezTo>
                  <a:pt x="23" y="95"/>
                  <a:pt x="23" y="95"/>
                  <a:pt x="23" y="95"/>
                </a:cubicBezTo>
                <a:cubicBezTo>
                  <a:pt x="21" y="95"/>
                  <a:pt x="18" y="97"/>
                  <a:pt x="18" y="100"/>
                </a:cubicBezTo>
                <a:cubicBezTo>
                  <a:pt x="18" y="102"/>
                  <a:pt x="21" y="104"/>
                  <a:pt x="23" y="104"/>
                </a:cubicBezTo>
                <a:cubicBezTo>
                  <a:pt x="33" y="104"/>
                  <a:pt x="33" y="104"/>
                  <a:pt x="33" y="104"/>
                </a:cubicBezTo>
                <a:cubicBezTo>
                  <a:pt x="36" y="104"/>
                  <a:pt x="38" y="102"/>
                  <a:pt x="38" y="100"/>
                </a:cubicBezTo>
                <a:cubicBezTo>
                  <a:pt x="38" y="97"/>
                  <a:pt x="36" y="95"/>
                  <a:pt x="33" y="95"/>
                </a:cubicBezTo>
                <a:close/>
                <a:moveTo>
                  <a:pt x="61" y="95"/>
                </a:moveTo>
                <a:cubicBezTo>
                  <a:pt x="52" y="95"/>
                  <a:pt x="52" y="95"/>
                  <a:pt x="52" y="95"/>
                </a:cubicBezTo>
                <a:cubicBezTo>
                  <a:pt x="49" y="95"/>
                  <a:pt x="47" y="97"/>
                  <a:pt x="47" y="100"/>
                </a:cubicBezTo>
                <a:cubicBezTo>
                  <a:pt x="47" y="102"/>
                  <a:pt x="49" y="104"/>
                  <a:pt x="52" y="104"/>
                </a:cubicBezTo>
                <a:cubicBezTo>
                  <a:pt x="61" y="104"/>
                  <a:pt x="61" y="104"/>
                  <a:pt x="61" y="104"/>
                </a:cubicBezTo>
                <a:cubicBezTo>
                  <a:pt x="64" y="104"/>
                  <a:pt x="66" y="102"/>
                  <a:pt x="66" y="100"/>
                </a:cubicBezTo>
                <a:cubicBezTo>
                  <a:pt x="66" y="97"/>
                  <a:pt x="64" y="95"/>
                  <a:pt x="61" y="95"/>
                </a:cubicBezTo>
                <a:close/>
                <a:moveTo>
                  <a:pt x="90" y="95"/>
                </a:moveTo>
                <a:cubicBezTo>
                  <a:pt x="80" y="95"/>
                  <a:pt x="80" y="95"/>
                  <a:pt x="80" y="95"/>
                </a:cubicBezTo>
                <a:cubicBezTo>
                  <a:pt x="77" y="95"/>
                  <a:pt x="75" y="97"/>
                  <a:pt x="75" y="100"/>
                </a:cubicBezTo>
                <a:cubicBezTo>
                  <a:pt x="75" y="102"/>
                  <a:pt x="77" y="104"/>
                  <a:pt x="80" y="104"/>
                </a:cubicBezTo>
                <a:cubicBezTo>
                  <a:pt x="90" y="104"/>
                  <a:pt x="90" y="104"/>
                  <a:pt x="90" y="104"/>
                </a:cubicBezTo>
                <a:cubicBezTo>
                  <a:pt x="92" y="104"/>
                  <a:pt x="94" y="102"/>
                  <a:pt x="94" y="100"/>
                </a:cubicBezTo>
                <a:cubicBezTo>
                  <a:pt x="94" y="97"/>
                  <a:pt x="92" y="95"/>
                  <a:pt x="90" y="95"/>
                </a:cubicBezTo>
                <a:close/>
                <a:moveTo>
                  <a:pt x="33" y="113"/>
                </a:moveTo>
                <a:cubicBezTo>
                  <a:pt x="23" y="113"/>
                  <a:pt x="23" y="113"/>
                  <a:pt x="23" y="113"/>
                </a:cubicBezTo>
                <a:cubicBezTo>
                  <a:pt x="21" y="113"/>
                  <a:pt x="18" y="115"/>
                  <a:pt x="18" y="118"/>
                </a:cubicBezTo>
                <a:cubicBezTo>
                  <a:pt x="18" y="121"/>
                  <a:pt x="21" y="123"/>
                  <a:pt x="23" y="123"/>
                </a:cubicBezTo>
                <a:cubicBezTo>
                  <a:pt x="33" y="123"/>
                  <a:pt x="33" y="123"/>
                  <a:pt x="33" y="123"/>
                </a:cubicBezTo>
                <a:cubicBezTo>
                  <a:pt x="36" y="123"/>
                  <a:pt x="38" y="121"/>
                  <a:pt x="38" y="118"/>
                </a:cubicBezTo>
                <a:cubicBezTo>
                  <a:pt x="38" y="115"/>
                  <a:pt x="36" y="113"/>
                  <a:pt x="33" y="113"/>
                </a:cubicBezTo>
                <a:close/>
                <a:moveTo>
                  <a:pt x="61" y="113"/>
                </a:moveTo>
                <a:cubicBezTo>
                  <a:pt x="52" y="113"/>
                  <a:pt x="52" y="113"/>
                  <a:pt x="52" y="113"/>
                </a:cubicBezTo>
                <a:cubicBezTo>
                  <a:pt x="49" y="113"/>
                  <a:pt x="47" y="115"/>
                  <a:pt x="47" y="118"/>
                </a:cubicBezTo>
                <a:cubicBezTo>
                  <a:pt x="47" y="121"/>
                  <a:pt x="49" y="123"/>
                  <a:pt x="52" y="123"/>
                </a:cubicBezTo>
                <a:cubicBezTo>
                  <a:pt x="61" y="123"/>
                  <a:pt x="61" y="123"/>
                  <a:pt x="61" y="123"/>
                </a:cubicBezTo>
                <a:cubicBezTo>
                  <a:pt x="64" y="123"/>
                  <a:pt x="66" y="121"/>
                  <a:pt x="66" y="118"/>
                </a:cubicBezTo>
                <a:cubicBezTo>
                  <a:pt x="66" y="115"/>
                  <a:pt x="64" y="113"/>
                  <a:pt x="61" y="113"/>
                </a:cubicBezTo>
                <a:close/>
                <a:moveTo>
                  <a:pt x="90" y="113"/>
                </a:moveTo>
                <a:cubicBezTo>
                  <a:pt x="80" y="113"/>
                  <a:pt x="80" y="113"/>
                  <a:pt x="80" y="113"/>
                </a:cubicBezTo>
                <a:cubicBezTo>
                  <a:pt x="77" y="113"/>
                  <a:pt x="75" y="115"/>
                  <a:pt x="75" y="118"/>
                </a:cubicBezTo>
                <a:cubicBezTo>
                  <a:pt x="75" y="121"/>
                  <a:pt x="77" y="123"/>
                  <a:pt x="80" y="123"/>
                </a:cubicBezTo>
                <a:cubicBezTo>
                  <a:pt x="90" y="123"/>
                  <a:pt x="90" y="123"/>
                  <a:pt x="90" y="123"/>
                </a:cubicBezTo>
                <a:cubicBezTo>
                  <a:pt x="92" y="123"/>
                  <a:pt x="94" y="121"/>
                  <a:pt x="94" y="118"/>
                </a:cubicBezTo>
                <a:cubicBezTo>
                  <a:pt x="94" y="115"/>
                  <a:pt x="92" y="113"/>
                  <a:pt x="90" y="11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37" name="Freeform 43">
            <a:extLst>
              <a:ext uri="{FF2B5EF4-FFF2-40B4-BE49-F238E27FC236}">
                <a16:creationId xmlns:a16="http://schemas.microsoft.com/office/drawing/2014/main" id="{968AF9FE-50A7-46FB-B3BA-639DA32722A4}"/>
              </a:ext>
            </a:extLst>
          </p:cNvPr>
          <p:cNvSpPr>
            <a:spLocks noEditPoints="1"/>
          </p:cNvSpPr>
          <p:nvPr/>
        </p:nvSpPr>
        <p:spPr bwMode="auto">
          <a:xfrm>
            <a:off x="1565186" y="3611814"/>
            <a:ext cx="452791" cy="447164"/>
          </a:xfrm>
          <a:custGeom>
            <a:avLst/>
            <a:gdLst>
              <a:gd name="T0" fmla="*/ 156 w 161"/>
              <a:gd name="T1" fmla="*/ 0 h 159"/>
              <a:gd name="T2" fmla="*/ 155 w 161"/>
              <a:gd name="T3" fmla="*/ 0 h 159"/>
              <a:gd name="T4" fmla="*/ 4 w 161"/>
              <a:gd name="T5" fmla="*/ 46 h 159"/>
              <a:gd name="T6" fmla="*/ 1 w 161"/>
              <a:gd name="T7" fmla="*/ 51 h 159"/>
              <a:gd name="T8" fmla="*/ 4 w 161"/>
              <a:gd name="T9" fmla="*/ 56 h 159"/>
              <a:gd name="T10" fmla="*/ 62 w 161"/>
              <a:gd name="T11" fmla="*/ 74 h 159"/>
              <a:gd name="T12" fmla="*/ 51 w 161"/>
              <a:gd name="T13" fmla="*/ 104 h 159"/>
              <a:gd name="T14" fmla="*/ 52 w 161"/>
              <a:gd name="T15" fmla="*/ 108 h 159"/>
              <a:gd name="T16" fmla="*/ 55 w 161"/>
              <a:gd name="T17" fmla="*/ 109 h 159"/>
              <a:gd name="T18" fmla="*/ 56 w 161"/>
              <a:gd name="T19" fmla="*/ 109 h 159"/>
              <a:gd name="T20" fmla="*/ 86 w 161"/>
              <a:gd name="T21" fmla="*/ 98 h 159"/>
              <a:gd name="T22" fmla="*/ 104 w 161"/>
              <a:gd name="T23" fmla="*/ 156 h 159"/>
              <a:gd name="T24" fmla="*/ 109 w 161"/>
              <a:gd name="T25" fmla="*/ 159 h 159"/>
              <a:gd name="T26" fmla="*/ 114 w 161"/>
              <a:gd name="T27" fmla="*/ 156 h 159"/>
              <a:gd name="T28" fmla="*/ 160 w 161"/>
              <a:gd name="T29" fmla="*/ 6 h 159"/>
              <a:gd name="T30" fmla="*/ 156 w 161"/>
              <a:gd name="T31" fmla="*/ 0 h 159"/>
              <a:gd name="T32" fmla="*/ 21 w 161"/>
              <a:gd name="T33" fmla="*/ 50 h 159"/>
              <a:gd name="T34" fmla="*/ 131 w 161"/>
              <a:gd name="T35" fmla="*/ 16 h 159"/>
              <a:gd name="T36" fmla="*/ 67 w 161"/>
              <a:gd name="T37" fmla="*/ 65 h 159"/>
              <a:gd name="T38" fmla="*/ 21 w 161"/>
              <a:gd name="T39" fmla="*/ 50 h 159"/>
              <a:gd name="T40" fmla="*/ 64 w 161"/>
              <a:gd name="T41" fmla="*/ 96 h 159"/>
              <a:gd name="T42" fmla="*/ 72 w 161"/>
              <a:gd name="T43" fmla="*/ 73 h 159"/>
              <a:gd name="T44" fmla="*/ 132 w 161"/>
              <a:gd name="T45" fmla="*/ 28 h 159"/>
              <a:gd name="T46" fmla="*/ 87 w 161"/>
              <a:gd name="T47" fmla="*/ 88 h 159"/>
              <a:gd name="T48" fmla="*/ 64 w 161"/>
              <a:gd name="T49" fmla="*/ 96 h 159"/>
              <a:gd name="T50" fmla="*/ 109 w 161"/>
              <a:gd name="T51" fmla="*/ 138 h 159"/>
              <a:gd name="T52" fmla="*/ 94 w 161"/>
              <a:gd name="T53" fmla="*/ 92 h 159"/>
              <a:gd name="T54" fmla="*/ 143 w 161"/>
              <a:gd name="T55" fmla="*/ 28 h 159"/>
              <a:gd name="T56" fmla="*/ 109 w 161"/>
              <a:gd name="T57" fmla="*/ 138 h 159"/>
              <a:gd name="T58" fmla="*/ 10 w 161"/>
              <a:gd name="T59" fmla="*/ 129 h 159"/>
              <a:gd name="T60" fmla="*/ 38 w 161"/>
              <a:gd name="T61" fmla="*/ 101 h 159"/>
              <a:gd name="T62" fmla="*/ 38 w 161"/>
              <a:gd name="T63" fmla="*/ 94 h 159"/>
              <a:gd name="T64" fmla="*/ 35 w 161"/>
              <a:gd name="T65" fmla="*/ 93 h 159"/>
              <a:gd name="T66" fmla="*/ 31 w 161"/>
              <a:gd name="T67" fmla="*/ 94 h 159"/>
              <a:gd name="T68" fmla="*/ 3 w 161"/>
              <a:gd name="T69" fmla="*/ 123 h 159"/>
              <a:gd name="T70" fmla="*/ 3 w 161"/>
              <a:gd name="T71" fmla="*/ 129 h 159"/>
              <a:gd name="T72" fmla="*/ 6 w 161"/>
              <a:gd name="T73" fmla="*/ 131 h 159"/>
              <a:gd name="T74" fmla="*/ 10 w 161"/>
              <a:gd name="T75" fmla="*/ 129 h 159"/>
              <a:gd name="T76" fmla="*/ 61 w 161"/>
              <a:gd name="T77" fmla="*/ 120 h 159"/>
              <a:gd name="T78" fmla="*/ 58 w 161"/>
              <a:gd name="T79" fmla="*/ 122 h 159"/>
              <a:gd name="T80" fmla="*/ 30 w 161"/>
              <a:gd name="T81" fmla="*/ 150 h 159"/>
              <a:gd name="T82" fmla="*/ 30 w 161"/>
              <a:gd name="T83" fmla="*/ 157 h 159"/>
              <a:gd name="T84" fmla="*/ 33 w 161"/>
              <a:gd name="T85" fmla="*/ 158 h 159"/>
              <a:gd name="T86" fmla="*/ 36 w 161"/>
              <a:gd name="T87" fmla="*/ 157 h 159"/>
              <a:gd name="T88" fmla="*/ 65 w 161"/>
              <a:gd name="T89" fmla="*/ 129 h 159"/>
              <a:gd name="T90" fmla="*/ 65 w 161"/>
              <a:gd name="T91" fmla="*/ 122 h 159"/>
              <a:gd name="T92" fmla="*/ 61 w 161"/>
              <a:gd name="T93" fmla="*/ 120 h 159"/>
              <a:gd name="T94" fmla="*/ 41 w 161"/>
              <a:gd name="T95" fmla="*/ 118 h 159"/>
              <a:gd name="T96" fmla="*/ 38 w 161"/>
              <a:gd name="T97" fmla="*/ 117 h 159"/>
              <a:gd name="T98" fmla="*/ 35 w 161"/>
              <a:gd name="T99" fmla="*/ 118 h 159"/>
              <a:gd name="T100" fmla="*/ 1 w 161"/>
              <a:gd name="T101" fmla="*/ 151 h 159"/>
              <a:gd name="T102" fmla="*/ 1 w 161"/>
              <a:gd name="T103" fmla="*/ 158 h 159"/>
              <a:gd name="T104" fmla="*/ 5 w 161"/>
              <a:gd name="T105" fmla="*/ 159 h 159"/>
              <a:gd name="T106" fmla="*/ 9 w 161"/>
              <a:gd name="T107" fmla="*/ 158 h 159"/>
              <a:gd name="T108" fmla="*/ 41 w 161"/>
              <a:gd name="T109" fmla="*/ 125 h 159"/>
              <a:gd name="T110" fmla="*/ 41 w 161"/>
              <a:gd name="T111" fmla="*/ 118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1" h="159">
                <a:moveTo>
                  <a:pt x="156" y="0"/>
                </a:moveTo>
                <a:cubicBezTo>
                  <a:pt x="155" y="0"/>
                  <a:pt x="155" y="0"/>
                  <a:pt x="155" y="0"/>
                </a:cubicBezTo>
                <a:cubicBezTo>
                  <a:pt x="4" y="46"/>
                  <a:pt x="4" y="46"/>
                  <a:pt x="4" y="46"/>
                </a:cubicBezTo>
                <a:cubicBezTo>
                  <a:pt x="2" y="47"/>
                  <a:pt x="1" y="49"/>
                  <a:pt x="1" y="51"/>
                </a:cubicBezTo>
                <a:cubicBezTo>
                  <a:pt x="1" y="53"/>
                  <a:pt x="2" y="55"/>
                  <a:pt x="4" y="56"/>
                </a:cubicBezTo>
                <a:cubicBezTo>
                  <a:pt x="62" y="74"/>
                  <a:pt x="62" y="74"/>
                  <a:pt x="62" y="74"/>
                </a:cubicBezTo>
                <a:cubicBezTo>
                  <a:pt x="51" y="104"/>
                  <a:pt x="51" y="104"/>
                  <a:pt x="51" y="104"/>
                </a:cubicBezTo>
                <a:cubicBezTo>
                  <a:pt x="50" y="105"/>
                  <a:pt x="51" y="107"/>
                  <a:pt x="52" y="108"/>
                </a:cubicBezTo>
                <a:cubicBezTo>
                  <a:pt x="52" y="109"/>
                  <a:pt x="54" y="109"/>
                  <a:pt x="55" y="109"/>
                </a:cubicBezTo>
                <a:cubicBezTo>
                  <a:pt x="55" y="109"/>
                  <a:pt x="56" y="109"/>
                  <a:pt x="56" y="109"/>
                </a:cubicBezTo>
                <a:cubicBezTo>
                  <a:pt x="86" y="98"/>
                  <a:pt x="86" y="98"/>
                  <a:pt x="86" y="98"/>
                </a:cubicBezTo>
                <a:cubicBezTo>
                  <a:pt x="104" y="156"/>
                  <a:pt x="104" y="156"/>
                  <a:pt x="104" y="156"/>
                </a:cubicBezTo>
                <a:cubicBezTo>
                  <a:pt x="105" y="158"/>
                  <a:pt x="107" y="159"/>
                  <a:pt x="109" y="159"/>
                </a:cubicBezTo>
                <a:cubicBezTo>
                  <a:pt x="111" y="159"/>
                  <a:pt x="113" y="157"/>
                  <a:pt x="114" y="156"/>
                </a:cubicBezTo>
                <a:cubicBezTo>
                  <a:pt x="160" y="6"/>
                  <a:pt x="160" y="6"/>
                  <a:pt x="160" y="6"/>
                </a:cubicBezTo>
                <a:cubicBezTo>
                  <a:pt x="161" y="2"/>
                  <a:pt x="159" y="0"/>
                  <a:pt x="156" y="0"/>
                </a:cubicBezTo>
                <a:close/>
                <a:moveTo>
                  <a:pt x="21" y="50"/>
                </a:moveTo>
                <a:cubicBezTo>
                  <a:pt x="131" y="16"/>
                  <a:pt x="131" y="16"/>
                  <a:pt x="131" y="16"/>
                </a:cubicBezTo>
                <a:cubicBezTo>
                  <a:pt x="67" y="65"/>
                  <a:pt x="67" y="65"/>
                  <a:pt x="67" y="65"/>
                </a:cubicBezTo>
                <a:lnTo>
                  <a:pt x="21" y="50"/>
                </a:lnTo>
                <a:close/>
                <a:moveTo>
                  <a:pt x="64" y="96"/>
                </a:moveTo>
                <a:cubicBezTo>
                  <a:pt x="72" y="73"/>
                  <a:pt x="72" y="73"/>
                  <a:pt x="72" y="73"/>
                </a:cubicBezTo>
                <a:cubicBezTo>
                  <a:pt x="132" y="28"/>
                  <a:pt x="132" y="28"/>
                  <a:pt x="132" y="28"/>
                </a:cubicBezTo>
                <a:cubicBezTo>
                  <a:pt x="87" y="88"/>
                  <a:pt x="87" y="88"/>
                  <a:pt x="87" y="88"/>
                </a:cubicBezTo>
                <a:lnTo>
                  <a:pt x="64" y="96"/>
                </a:lnTo>
                <a:close/>
                <a:moveTo>
                  <a:pt x="109" y="138"/>
                </a:moveTo>
                <a:cubicBezTo>
                  <a:pt x="94" y="92"/>
                  <a:pt x="94" y="92"/>
                  <a:pt x="94" y="92"/>
                </a:cubicBezTo>
                <a:cubicBezTo>
                  <a:pt x="143" y="28"/>
                  <a:pt x="143" y="28"/>
                  <a:pt x="143" y="28"/>
                </a:cubicBezTo>
                <a:lnTo>
                  <a:pt x="109" y="138"/>
                </a:lnTo>
                <a:close/>
                <a:moveTo>
                  <a:pt x="10" y="129"/>
                </a:moveTo>
                <a:cubicBezTo>
                  <a:pt x="38" y="101"/>
                  <a:pt x="38" y="101"/>
                  <a:pt x="38" y="101"/>
                </a:cubicBezTo>
                <a:cubicBezTo>
                  <a:pt x="39" y="100"/>
                  <a:pt x="39" y="96"/>
                  <a:pt x="38" y="94"/>
                </a:cubicBezTo>
                <a:cubicBezTo>
                  <a:pt x="37" y="93"/>
                  <a:pt x="36" y="93"/>
                  <a:pt x="35" y="93"/>
                </a:cubicBezTo>
                <a:cubicBezTo>
                  <a:pt x="33" y="93"/>
                  <a:pt x="32" y="93"/>
                  <a:pt x="31" y="94"/>
                </a:cubicBezTo>
                <a:cubicBezTo>
                  <a:pt x="3" y="123"/>
                  <a:pt x="3" y="123"/>
                  <a:pt x="3" y="123"/>
                </a:cubicBezTo>
                <a:cubicBezTo>
                  <a:pt x="1" y="124"/>
                  <a:pt x="1" y="127"/>
                  <a:pt x="3" y="129"/>
                </a:cubicBezTo>
                <a:cubicBezTo>
                  <a:pt x="4" y="131"/>
                  <a:pt x="5" y="131"/>
                  <a:pt x="6" y="131"/>
                </a:cubicBezTo>
                <a:cubicBezTo>
                  <a:pt x="8" y="131"/>
                  <a:pt x="9" y="131"/>
                  <a:pt x="10" y="129"/>
                </a:cubicBezTo>
                <a:close/>
                <a:moveTo>
                  <a:pt x="61" y="120"/>
                </a:moveTo>
                <a:cubicBezTo>
                  <a:pt x="60" y="120"/>
                  <a:pt x="59" y="121"/>
                  <a:pt x="58" y="122"/>
                </a:cubicBezTo>
                <a:cubicBezTo>
                  <a:pt x="30" y="150"/>
                  <a:pt x="30" y="150"/>
                  <a:pt x="30" y="150"/>
                </a:cubicBezTo>
                <a:cubicBezTo>
                  <a:pt x="28" y="152"/>
                  <a:pt x="28" y="155"/>
                  <a:pt x="30" y="157"/>
                </a:cubicBezTo>
                <a:cubicBezTo>
                  <a:pt x="31" y="158"/>
                  <a:pt x="32" y="158"/>
                  <a:pt x="33" y="158"/>
                </a:cubicBezTo>
                <a:cubicBezTo>
                  <a:pt x="34" y="158"/>
                  <a:pt x="35" y="158"/>
                  <a:pt x="36" y="157"/>
                </a:cubicBezTo>
                <a:cubicBezTo>
                  <a:pt x="65" y="129"/>
                  <a:pt x="65" y="129"/>
                  <a:pt x="65" y="129"/>
                </a:cubicBezTo>
                <a:cubicBezTo>
                  <a:pt x="66" y="127"/>
                  <a:pt x="66" y="124"/>
                  <a:pt x="65" y="122"/>
                </a:cubicBezTo>
                <a:cubicBezTo>
                  <a:pt x="64" y="121"/>
                  <a:pt x="62" y="120"/>
                  <a:pt x="61" y="120"/>
                </a:cubicBezTo>
                <a:close/>
                <a:moveTo>
                  <a:pt x="41" y="118"/>
                </a:moveTo>
                <a:cubicBezTo>
                  <a:pt x="41" y="117"/>
                  <a:pt x="40" y="117"/>
                  <a:pt x="38" y="117"/>
                </a:cubicBezTo>
                <a:cubicBezTo>
                  <a:pt x="37" y="117"/>
                  <a:pt x="36" y="117"/>
                  <a:pt x="35" y="118"/>
                </a:cubicBezTo>
                <a:cubicBezTo>
                  <a:pt x="1" y="151"/>
                  <a:pt x="1" y="151"/>
                  <a:pt x="1" y="151"/>
                </a:cubicBezTo>
                <a:cubicBezTo>
                  <a:pt x="0" y="153"/>
                  <a:pt x="0" y="156"/>
                  <a:pt x="1" y="158"/>
                </a:cubicBezTo>
                <a:cubicBezTo>
                  <a:pt x="2" y="158"/>
                  <a:pt x="4" y="159"/>
                  <a:pt x="5" y="159"/>
                </a:cubicBezTo>
                <a:cubicBezTo>
                  <a:pt x="6" y="159"/>
                  <a:pt x="8" y="158"/>
                  <a:pt x="9" y="158"/>
                </a:cubicBezTo>
                <a:cubicBezTo>
                  <a:pt x="41" y="125"/>
                  <a:pt x="41" y="125"/>
                  <a:pt x="41" y="125"/>
                </a:cubicBezTo>
                <a:cubicBezTo>
                  <a:pt x="44" y="123"/>
                  <a:pt x="44" y="120"/>
                  <a:pt x="41" y="11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108">
            <a:extLst>
              <a:ext uri="{FF2B5EF4-FFF2-40B4-BE49-F238E27FC236}">
                <a16:creationId xmlns:a16="http://schemas.microsoft.com/office/drawing/2014/main" id="{B229BB0B-D7D1-45B5-9C47-56742E25CD40}"/>
              </a:ext>
            </a:extLst>
          </p:cNvPr>
          <p:cNvSpPr>
            <a:spLocks noEditPoints="1"/>
          </p:cNvSpPr>
          <p:nvPr/>
        </p:nvSpPr>
        <p:spPr bwMode="auto">
          <a:xfrm>
            <a:off x="10224203" y="3638531"/>
            <a:ext cx="449976" cy="393731"/>
          </a:xfrm>
          <a:custGeom>
            <a:avLst/>
            <a:gdLst>
              <a:gd name="T0" fmla="*/ 43 w 160"/>
              <a:gd name="T1" fmla="*/ 13 h 140"/>
              <a:gd name="T2" fmla="*/ 52 w 160"/>
              <a:gd name="T3" fmla="*/ 4 h 140"/>
              <a:gd name="T4" fmla="*/ 151 w 160"/>
              <a:gd name="T5" fmla="*/ 4 h 140"/>
              <a:gd name="T6" fmla="*/ 160 w 160"/>
              <a:gd name="T7" fmla="*/ 13 h 140"/>
              <a:gd name="T8" fmla="*/ 151 w 160"/>
              <a:gd name="T9" fmla="*/ 22 h 140"/>
              <a:gd name="T10" fmla="*/ 52 w 160"/>
              <a:gd name="T11" fmla="*/ 22 h 140"/>
              <a:gd name="T12" fmla="*/ 43 w 160"/>
              <a:gd name="T13" fmla="*/ 13 h 140"/>
              <a:gd name="T14" fmla="*/ 151 w 160"/>
              <a:gd name="T15" fmla="*/ 61 h 140"/>
              <a:gd name="T16" fmla="*/ 52 w 160"/>
              <a:gd name="T17" fmla="*/ 61 h 140"/>
              <a:gd name="T18" fmla="*/ 43 w 160"/>
              <a:gd name="T19" fmla="*/ 70 h 140"/>
              <a:gd name="T20" fmla="*/ 52 w 160"/>
              <a:gd name="T21" fmla="*/ 79 h 140"/>
              <a:gd name="T22" fmla="*/ 151 w 160"/>
              <a:gd name="T23" fmla="*/ 79 h 140"/>
              <a:gd name="T24" fmla="*/ 160 w 160"/>
              <a:gd name="T25" fmla="*/ 70 h 140"/>
              <a:gd name="T26" fmla="*/ 151 w 160"/>
              <a:gd name="T27" fmla="*/ 61 h 140"/>
              <a:gd name="T28" fmla="*/ 151 w 160"/>
              <a:gd name="T29" fmla="*/ 119 h 140"/>
              <a:gd name="T30" fmla="*/ 52 w 160"/>
              <a:gd name="T31" fmla="*/ 119 h 140"/>
              <a:gd name="T32" fmla="*/ 43 w 160"/>
              <a:gd name="T33" fmla="*/ 128 h 140"/>
              <a:gd name="T34" fmla="*/ 52 w 160"/>
              <a:gd name="T35" fmla="*/ 137 h 140"/>
              <a:gd name="T36" fmla="*/ 151 w 160"/>
              <a:gd name="T37" fmla="*/ 137 h 140"/>
              <a:gd name="T38" fmla="*/ 160 w 160"/>
              <a:gd name="T39" fmla="*/ 128 h 140"/>
              <a:gd name="T40" fmla="*/ 151 w 160"/>
              <a:gd name="T41" fmla="*/ 119 h 140"/>
              <a:gd name="T42" fmla="*/ 13 w 160"/>
              <a:gd name="T43" fmla="*/ 58 h 140"/>
              <a:gd name="T44" fmla="*/ 0 w 160"/>
              <a:gd name="T45" fmla="*/ 71 h 140"/>
              <a:gd name="T46" fmla="*/ 13 w 160"/>
              <a:gd name="T47" fmla="*/ 84 h 140"/>
              <a:gd name="T48" fmla="*/ 25 w 160"/>
              <a:gd name="T49" fmla="*/ 71 h 140"/>
              <a:gd name="T50" fmla="*/ 13 w 160"/>
              <a:gd name="T51" fmla="*/ 58 h 140"/>
              <a:gd name="T52" fmla="*/ 13 w 160"/>
              <a:gd name="T53" fmla="*/ 0 h 140"/>
              <a:gd name="T54" fmla="*/ 0 w 160"/>
              <a:gd name="T55" fmla="*/ 13 h 140"/>
              <a:gd name="T56" fmla="*/ 13 w 160"/>
              <a:gd name="T57" fmla="*/ 26 h 140"/>
              <a:gd name="T58" fmla="*/ 25 w 160"/>
              <a:gd name="T59" fmla="*/ 13 h 140"/>
              <a:gd name="T60" fmla="*/ 13 w 160"/>
              <a:gd name="T61" fmla="*/ 0 h 140"/>
              <a:gd name="T62" fmla="*/ 13 w 160"/>
              <a:gd name="T63" fmla="*/ 115 h 140"/>
              <a:gd name="T64" fmla="*/ 0 w 160"/>
              <a:gd name="T65" fmla="*/ 128 h 140"/>
              <a:gd name="T66" fmla="*/ 13 w 160"/>
              <a:gd name="T67" fmla="*/ 140 h 140"/>
              <a:gd name="T68" fmla="*/ 25 w 160"/>
              <a:gd name="T69" fmla="*/ 128 h 140"/>
              <a:gd name="T70" fmla="*/ 13 w 160"/>
              <a:gd name="T71" fmla="*/ 11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0" h="140">
                <a:moveTo>
                  <a:pt x="43" y="13"/>
                </a:moveTo>
                <a:cubicBezTo>
                  <a:pt x="43" y="8"/>
                  <a:pt x="46" y="4"/>
                  <a:pt x="52" y="4"/>
                </a:cubicBezTo>
                <a:cubicBezTo>
                  <a:pt x="151" y="4"/>
                  <a:pt x="151" y="4"/>
                  <a:pt x="151" y="4"/>
                </a:cubicBezTo>
                <a:cubicBezTo>
                  <a:pt x="157" y="4"/>
                  <a:pt x="160" y="8"/>
                  <a:pt x="160" y="13"/>
                </a:cubicBezTo>
                <a:cubicBezTo>
                  <a:pt x="160" y="18"/>
                  <a:pt x="157" y="22"/>
                  <a:pt x="151" y="22"/>
                </a:cubicBezTo>
                <a:cubicBezTo>
                  <a:pt x="52" y="22"/>
                  <a:pt x="52" y="22"/>
                  <a:pt x="52" y="22"/>
                </a:cubicBezTo>
                <a:cubicBezTo>
                  <a:pt x="46" y="22"/>
                  <a:pt x="43" y="18"/>
                  <a:pt x="43" y="13"/>
                </a:cubicBezTo>
                <a:close/>
                <a:moveTo>
                  <a:pt x="151" y="61"/>
                </a:moveTo>
                <a:cubicBezTo>
                  <a:pt x="52" y="61"/>
                  <a:pt x="52" y="61"/>
                  <a:pt x="52" y="61"/>
                </a:cubicBezTo>
                <a:cubicBezTo>
                  <a:pt x="46" y="61"/>
                  <a:pt x="43" y="65"/>
                  <a:pt x="43" y="70"/>
                </a:cubicBezTo>
                <a:cubicBezTo>
                  <a:pt x="43" y="75"/>
                  <a:pt x="46" y="79"/>
                  <a:pt x="52" y="79"/>
                </a:cubicBezTo>
                <a:cubicBezTo>
                  <a:pt x="151" y="79"/>
                  <a:pt x="151" y="79"/>
                  <a:pt x="151" y="79"/>
                </a:cubicBezTo>
                <a:cubicBezTo>
                  <a:pt x="157" y="79"/>
                  <a:pt x="160" y="75"/>
                  <a:pt x="160" y="70"/>
                </a:cubicBezTo>
                <a:cubicBezTo>
                  <a:pt x="160" y="65"/>
                  <a:pt x="157" y="61"/>
                  <a:pt x="151" y="61"/>
                </a:cubicBezTo>
                <a:close/>
                <a:moveTo>
                  <a:pt x="151" y="119"/>
                </a:moveTo>
                <a:cubicBezTo>
                  <a:pt x="52" y="119"/>
                  <a:pt x="52" y="119"/>
                  <a:pt x="52" y="119"/>
                </a:cubicBezTo>
                <a:cubicBezTo>
                  <a:pt x="46" y="119"/>
                  <a:pt x="43" y="123"/>
                  <a:pt x="43" y="128"/>
                </a:cubicBezTo>
                <a:cubicBezTo>
                  <a:pt x="43" y="133"/>
                  <a:pt x="46" y="137"/>
                  <a:pt x="52" y="137"/>
                </a:cubicBezTo>
                <a:cubicBezTo>
                  <a:pt x="151" y="137"/>
                  <a:pt x="151" y="137"/>
                  <a:pt x="151" y="137"/>
                </a:cubicBezTo>
                <a:cubicBezTo>
                  <a:pt x="157" y="137"/>
                  <a:pt x="160" y="133"/>
                  <a:pt x="160" y="128"/>
                </a:cubicBezTo>
                <a:cubicBezTo>
                  <a:pt x="160" y="123"/>
                  <a:pt x="157" y="119"/>
                  <a:pt x="151" y="119"/>
                </a:cubicBezTo>
                <a:close/>
                <a:moveTo>
                  <a:pt x="13" y="58"/>
                </a:moveTo>
                <a:cubicBezTo>
                  <a:pt x="6" y="58"/>
                  <a:pt x="0" y="64"/>
                  <a:pt x="0" y="71"/>
                </a:cubicBezTo>
                <a:cubicBezTo>
                  <a:pt x="0" y="78"/>
                  <a:pt x="6" y="84"/>
                  <a:pt x="13" y="84"/>
                </a:cubicBezTo>
                <a:cubicBezTo>
                  <a:pt x="20" y="84"/>
                  <a:pt x="25" y="78"/>
                  <a:pt x="25" y="71"/>
                </a:cubicBezTo>
                <a:cubicBezTo>
                  <a:pt x="25" y="64"/>
                  <a:pt x="20" y="58"/>
                  <a:pt x="13" y="58"/>
                </a:cubicBezTo>
                <a:close/>
                <a:moveTo>
                  <a:pt x="13" y="0"/>
                </a:moveTo>
                <a:cubicBezTo>
                  <a:pt x="6" y="0"/>
                  <a:pt x="0" y="6"/>
                  <a:pt x="0" y="13"/>
                </a:cubicBezTo>
                <a:cubicBezTo>
                  <a:pt x="0" y="20"/>
                  <a:pt x="6" y="26"/>
                  <a:pt x="13" y="26"/>
                </a:cubicBezTo>
                <a:cubicBezTo>
                  <a:pt x="20" y="26"/>
                  <a:pt x="25" y="20"/>
                  <a:pt x="25" y="13"/>
                </a:cubicBezTo>
                <a:cubicBezTo>
                  <a:pt x="25" y="6"/>
                  <a:pt x="20" y="0"/>
                  <a:pt x="13" y="0"/>
                </a:cubicBezTo>
                <a:close/>
                <a:moveTo>
                  <a:pt x="13" y="115"/>
                </a:moveTo>
                <a:cubicBezTo>
                  <a:pt x="6" y="115"/>
                  <a:pt x="0" y="120"/>
                  <a:pt x="0" y="128"/>
                </a:cubicBezTo>
                <a:cubicBezTo>
                  <a:pt x="0" y="135"/>
                  <a:pt x="6" y="140"/>
                  <a:pt x="13" y="140"/>
                </a:cubicBezTo>
                <a:cubicBezTo>
                  <a:pt x="20" y="140"/>
                  <a:pt x="25" y="135"/>
                  <a:pt x="25" y="128"/>
                </a:cubicBezTo>
                <a:cubicBezTo>
                  <a:pt x="25" y="120"/>
                  <a:pt x="20" y="115"/>
                  <a:pt x="13" y="11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39" name="Freeform 23">
            <a:extLst>
              <a:ext uri="{FF2B5EF4-FFF2-40B4-BE49-F238E27FC236}">
                <a16:creationId xmlns:a16="http://schemas.microsoft.com/office/drawing/2014/main" id="{81575030-3839-499F-A1D9-EBA861AC593D}"/>
              </a:ext>
            </a:extLst>
          </p:cNvPr>
          <p:cNvSpPr>
            <a:spLocks noEditPoints="1"/>
          </p:cNvSpPr>
          <p:nvPr/>
        </p:nvSpPr>
        <p:spPr bwMode="auto">
          <a:xfrm>
            <a:off x="5901021" y="3610408"/>
            <a:ext cx="438728" cy="449976"/>
          </a:xfrm>
          <a:custGeom>
            <a:avLst/>
            <a:gdLst>
              <a:gd name="T0" fmla="*/ 95 w 156"/>
              <a:gd name="T1" fmla="*/ 137 h 160"/>
              <a:gd name="T2" fmla="*/ 21 w 156"/>
              <a:gd name="T3" fmla="*/ 146 h 160"/>
              <a:gd name="T4" fmla="*/ 11 w 156"/>
              <a:gd name="T5" fmla="*/ 47 h 160"/>
              <a:gd name="T6" fmla="*/ 85 w 156"/>
              <a:gd name="T7" fmla="*/ 37 h 160"/>
              <a:gd name="T8" fmla="*/ 102 w 156"/>
              <a:gd name="T9" fmla="*/ 26 h 160"/>
              <a:gd name="T10" fmla="*/ 11 w 156"/>
              <a:gd name="T11" fmla="*/ 24 h 160"/>
              <a:gd name="T12" fmla="*/ 0 w 156"/>
              <a:gd name="T13" fmla="*/ 146 h 160"/>
              <a:gd name="T14" fmla="*/ 95 w 156"/>
              <a:gd name="T15" fmla="*/ 160 h 160"/>
              <a:gd name="T16" fmla="*/ 108 w 156"/>
              <a:gd name="T17" fmla="*/ 90 h 160"/>
              <a:gd name="T18" fmla="*/ 95 w 156"/>
              <a:gd name="T19" fmla="*/ 104 h 160"/>
              <a:gd name="T20" fmla="*/ 21 w 156"/>
              <a:gd name="T21" fmla="*/ 61 h 160"/>
              <a:gd name="T22" fmla="*/ 68 w 156"/>
              <a:gd name="T23" fmla="*/ 66 h 160"/>
              <a:gd name="T24" fmla="*/ 28 w 156"/>
              <a:gd name="T25" fmla="*/ 54 h 160"/>
              <a:gd name="T26" fmla="*/ 61 w 156"/>
              <a:gd name="T27" fmla="*/ 75 h 160"/>
              <a:gd name="T28" fmla="*/ 21 w 156"/>
              <a:gd name="T29" fmla="*/ 82 h 160"/>
              <a:gd name="T30" fmla="*/ 58 w 156"/>
              <a:gd name="T31" fmla="*/ 88 h 160"/>
              <a:gd name="T32" fmla="*/ 47 w 156"/>
              <a:gd name="T33" fmla="*/ 96 h 160"/>
              <a:gd name="T34" fmla="*/ 21 w 156"/>
              <a:gd name="T35" fmla="*/ 103 h 160"/>
              <a:gd name="T36" fmla="*/ 47 w 156"/>
              <a:gd name="T37" fmla="*/ 111 h 160"/>
              <a:gd name="T38" fmla="*/ 54 w 156"/>
              <a:gd name="T39" fmla="*/ 103 h 160"/>
              <a:gd name="T40" fmla="*/ 47 w 156"/>
              <a:gd name="T41" fmla="*/ 96 h 160"/>
              <a:gd name="T42" fmla="*/ 74 w 156"/>
              <a:gd name="T43" fmla="*/ 71 h 160"/>
              <a:gd name="T44" fmla="*/ 92 w 156"/>
              <a:gd name="T45" fmla="*/ 94 h 160"/>
              <a:gd name="T46" fmla="*/ 134 w 156"/>
              <a:gd name="T47" fmla="*/ 45 h 160"/>
              <a:gd name="T48" fmla="*/ 116 w 156"/>
              <a:gd name="T49" fmla="*/ 22 h 160"/>
              <a:gd name="T50" fmla="*/ 111 w 156"/>
              <a:gd name="T51" fmla="*/ 45 h 160"/>
              <a:gd name="T52" fmla="*/ 84 w 156"/>
              <a:gd name="T53" fmla="*/ 77 h 160"/>
              <a:gd name="T54" fmla="*/ 82 w 156"/>
              <a:gd name="T55" fmla="*/ 71 h 160"/>
              <a:gd name="T56" fmla="*/ 109 w 156"/>
              <a:gd name="T57" fmla="*/ 42 h 160"/>
              <a:gd name="T58" fmla="*/ 111 w 156"/>
              <a:gd name="T59" fmla="*/ 45 h 160"/>
              <a:gd name="T60" fmla="*/ 119 w 156"/>
              <a:gd name="T61" fmla="*/ 33 h 160"/>
              <a:gd name="T62" fmla="*/ 117 w 156"/>
              <a:gd name="T63" fmla="*/ 38 h 160"/>
              <a:gd name="T64" fmla="*/ 114 w 156"/>
              <a:gd name="T65" fmla="*/ 38 h 160"/>
              <a:gd name="T66" fmla="*/ 114 w 156"/>
              <a:gd name="T67" fmla="*/ 35 h 160"/>
              <a:gd name="T68" fmla="*/ 117 w 156"/>
              <a:gd name="T69" fmla="*/ 31 h 160"/>
              <a:gd name="T70" fmla="*/ 117 w 156"/>
              <a:gd name="T71" fmla="*/ 18 h 160"/>
              <a:gd name="T72" fmla="*/ 141 w 156"/>
              <a:gd name="T73" fmla="*/ 36 h 160"/>
              <a:gd name="T74" fmla="*/ 123 w 156"/>
              <a:gd name="T75" fmla="*/ 13 h 160"/>
              <a:gd name="T76" fmla="*/ 153 w 156"/>
              <a:gd name="T77" fmla="*/ 12 h 160"/>
              <a:gd name="T78" fmla="*/ 136 w 156"/>
              <a:gd name="T79" fmla="*/ 0 h 160"/>
              <a:gd name="T80" fmla="*/ 126 w 156"/>
              <a:gd name="T81" fmla="*/ 11 h 160"/>
              <a:gd name="T82" fmla="*/ 153 w 156"/>
              <a:gd name="T83" fmla="*/ 21 h 160"/>
              <a:gd name="T84" fmla="*/ 146 w 156"/>
              <a:gd name="T85" fmla="*/ 21 h 160"/>
              <a:gd name="T86" fmla="*/ 138 w 156"/>
              <a:gd name="T87" fmla="*/ 5 h 160"/>
              <a:gd name="T88" fmla="*/ 146 w 156"/>
              <a:gd name="T89" fmla="*/ 21 h 160"/>
              <a:gd name="T90" fmla="*/ 66 w 156"/>
              <a:gd name="T91" fmla="*/ 109 h 160"/>
              <a:gd name="T92" fmla="*/ 69 w 156"/>
              <a:gd name="T93" fmla="*/ 77 h 160"/>
              <a:gd name="T94" fmla="*/ 63 w 156"/>
              <a:gd name="T95" fmla="*/ 107 h 160"/>
              <a:gd name="T96" fmla="*/ 82 w 156"/>
              <a:gd name="T97" fmla="*/ 96 h 160"/>
              <a:gd name="T98" fmla="*/ 67 w 156"/>
              <a:gd name="T99" fmla="*/ 9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6" h="160">
                <a:moveTo>
                  <a:pt x="95" y="104"/>
                </a:moveTo>
                <a:cubicBezTo>
                  <a:pt x="95" y="137"/>
                  <a:pt x="95" y="137"/>
                  <a:pt x="95" y="137"/>
                </a:cubicBezTo>
                <a:cubicBezTo>
                  <a:pt x="95" y="142"/>
                  <a:pt x="92" y="146"/>
                  <a:pt x="85" y="146"/>
                </a:cubicBezTo>
                <a:cubicBezTo>
                  <a:pt x="21" y="146"/>
                  <a:pt x="21" y="146"/>
                  <a:pt x="21" y="146"/>
                </a:cubicBezTo>
                <a:cubicBezTo>
                  <a:pt x="16" y="146"/>
                  <a:pt x="11" y="142"/>
                  <a:pt x="11" y="137"/>
                </a:cubicBezTo>
                <a:cubicBezTo>
                  <a:pt x="11" y="47"/>
                  <a:pt x="11" y="47"/>
                  <a:pt x="11" y="47"/>
                </a:cubicBezTo>
                <a:cubicBezTo>
                  <a:pt x="11" y="42"/>
                  <a:pt x="16" y="37"/>
                  <a:pt x="21" y="37"/>
                </a:cubicBezTo>
                <a:cubicBezTo>
                  <a:pt x="85" y="37"/>
                  <a:pt x="85" y="37"/>
                  <a:pt x="85" y="37"/>
                </a:cubicBezTo>
                <a:cubicBezTo>
                  <a:pt x="89" y="37"/>
                  <a:pt x="90" y="38"/>
                  <a:pt x="92" y="38"/>
                </a:cubicBezTo>
                <a:cubicBezTo>
                  <a:pt x="102" y="26"/>
                  <a:pt x="102" y="26"/>
                  <a:pt x="102" y="26"/>
                </a:cubicBezTo>
                <a:cubicBezTo>
                  <a:pt x="100" y="26"/>
                  <a:pt x="99" y="24"/>
                  <a:pt x="95" y="24"/>
                </a:cubicBezTo>
                <a:cubicBezTo>
                  <a:pt x="11" y="24"/>
                  <a:pt x="11" y="24"/>
                  <a:pt x="11" y="24"/>
                </a:cubicBezTo>
                <a:cubicBezTo>
                  <a:pt x="5" y="24"/>
                  <a:pt x="0" y="31"/>
                  <a:pt x="0" y="37"/>
                </a:cubicBezTo>
                <a:cubicBezTo>
                  <a:pt x="0" y="146"/>
                  <a:pt x="0" y="146"/>
                  <a:pt x="0" y="146"/>
                </a:cubicBezTo>
                <a:cubicBezTo>
                  <a:pt x="0" y="155"/>
                  <a:pt x="5" y="160"/>
                  <a:pt x="11" y="160"/>
                </a:cubicBezTo>
                <a:cubicBezTo>
                  <a:pt x="95" y="160"/>
                  <a:pt x="95" y="160"/>
                  <a:pt x="95" y="160"/>
                </a:cubicBezTo>
                <a:cubicBezTo>
                  <a:pt x="102" y="160"/>
                  <a:pt x="108" y="155"/>
                  <a:pt x="108" y="146"/>
                </a:cubicBezTo>
                <a:cubicBezTo>
                  <a:pt x="108" y="90"/>
                  <a:pt x="108" y="90"/>
                  <a:pt x="108" y="90"/>
                </a:cubicBezTo>
                <a:cubicBezTo>
                  <a:pt x="97" y="102"/>
                  <a:pt x="97" y="102"/>
                  <a:pt x="97" y="102"/>
                </a:cubicBezTo>
                <a:cubicBezTo>
                  <a:pt x="95" y="104"/>
                  <a:pt x="95" y="104"/>
                  <a:pt x="95" y="104"/>
                </a:cubicBezTo>
                <a:close/>
                <a:moveTo>
                  <a:pt x="28" y="54"/>
                </a:moveTo>
                <a:cubicBezTo>
                  <a:pt x="24" y="54"/>
                  <a:pt x="21" y="58"/>
                  <a:pt x="21" y="61"/>
                </a:cubicBezTo>
                <a:cubicBezTo>
                  <a:pt x="21" y="64"/>
                  <a:pt x="24" y="66"/>
                  <a:pt x="28" y="66"/>
                </a:cubicBezTo>
                <a:cubicBezTo>
                  <a:pt x="68" y="66"/>
                  <a:pt x="68" y="66"/>
                  <a:pt x="68" y="66"/>
                </a:cubicBezTo>
                <a:cubicBezTo>
                  <a:pt x="79" y="54"/>
                  <a:pt x="79" y="54"/>
                  <a:pt x="79" y="54"/>
                </a:cubicBezTo>
                <a:lnTo>
                  <a:pt x="28" y="54"/>
                </a:lnTo>
                <a:close/>
                <a:moveTo>
                  <a:pt x="61" y="77"/>
                </a:moveTo>
                <a:cubicBezTo>
                  <a:pt x="61" y="75"/>
                  <a:pt x="61" y="75"/>
                  <a:pt x="61" y="75"/>
                </a:cubicBezTo>
                <a:cubicBezTo>
                  <a:pt x="28" y="75"/>
                  <a:pt x="28" y="75"/>
                  <a:pt x="28" y="75"/>
                </a:cubicBezTo>
                <a:cubicBezTo>
                  <a:pt x="24" y="75"/>
                  <a:pt x="21" y="79"/>
                  <a:pt x="21" y="82"/>
                </a:cubicBezTo>
                <a:cubicBezTo>
                  <a:pt x="21" y="86"/>
                  <a:pt x="24" y="88"/>
                  <a:pt x="28" y="88"/>
                </a:cubicBezTo>
                <a:cubicBezTo>
                  <a:pt x="58" y="88"/>
                  <a:pt x="58" y="88"/>
                  <a:pt x="58" y="88"/>
                </a:cubicBezTo>
                <a:lnTo>
                  <a:pt x="61" y="77"/>
                </a:lnTo>
                <a:close/>
                <a:moveTo>
                  <a:pt x="47" y="96"/>
                </a:moveTo>
                <a:cubicBezTo>
                  <a:pt x="28" y="96"/>
                  <a:pt x="28" y="96"/>
                  <a:pt x="28" y="96"/>
                </a:cubicBezTo>
                <a:cubicBezTo>
                  <a:pt x="24" y="96"/>
                  <a:pt x="21" y="100"/>
                  <a:pt x="21" y="103"/>
                </a:cubicBezTo>
                <a:cubicBezTo>
                  <a:pt x="21" y="107"/>
                  <a:pt x="24" y="111"/>
                  <a:pt x="28" y="111"/>
                </a:cubicBezTo>
                <a:cubicBezTo>
                  <a:pt x="47" y="111"/>
                  <a:pt x="47" y="111"/>
                  <a:pt x="47" y="111"/>
                </a:cubicBezTo>
                <a:cubicBezTo>
                  <a:pt x="51" y="111"/>
                  <a:pt x="52" y="107"/>
                  <a:pt x="54" y="105"/>
                </a:cubicBezTo>
                <a:cubicBezTo>
                  <a:pt x="54" y="103"/>
                  <a:pt x="54" y="103"/>
                  <a:pt x="54" y="103"/>
                </a:cubicBezTo>
                <a:cubicBezTo>
                  <a:pt x="54" y="100"/>
                  <a:pt x="52" y="98"/>
                  <a:pt x="49" y="96"/>
                </a:cubicBezTo>
                <a:lnTo>
                  <a:pt x="47" y="96"/>
                </a:lnTo>
                <a:close/>
                <a:moveTo>
                  <a:pt x="112" y="26"/>
                </a:moveTo>
                <a:cubicBezTo>
                  <a:pt x="74" y="71"/>
                  <a:pt x="74" y="71"/>
                  <a:pt x="74" y="71"/>
                </a:cubicBezTo>
                <a:cubicBezTo>
                  <a:pt x="71" y="75"/>
                  <a:pt x="71" y="75"/>
                  <a:pt x="71" y="75"/>
                </a:cubicBezTo>
                <a:cubicBezTo>
                  <a:pt x="92" y="94"/>
                  <a:pt x="92" y="94"/>
                  <a:pt x="92" y="94"/>
                </a:cubicBezTo>
                <a:cubicBezTo>
                  <a:pt x="96" y="91"/>
                  <a:pt x="96" y="91"/>
                  <a:pt x="96" y="91"/>
                </a:cubicBezTo>
                <a:cubicBezTo>
                  <a:pt x="134" y="45"/>
                  <a:pt x="134" y="45"/>
                  <a:pt x="134" y="45"/>
                </a:cubicBezTo>
                <a:cubicBezTo>
                  <a:pt x="137" y="42"/>
                  <a:pt x="137" y="42"/>
                  <a:pt x="137" y="42"/>
                </a:cubicBezTo>
                <a:cubicBezTo>
                  <a:pt x="116" y="22"/>
                  <a:pt x="116" y="22"/>
                  <a:pt x="116" y="22"/>
                </a:cubicBezTo>
                <a:lnTo>
                  <a:pt x="112" y="26"/>
                </a:lnTo>
                <a:close/>
                <a:moveTo>
                  <a:pt x="111" y="45"/>
                </a:moveTo>
                <a:cubicBezTo>
                  <a:pt x="86" y="75"/>
                  <a:pt x="86" y="75"/>
                  <a:pt x="86" y="75"/>
                </a:cubicBezTo>
                <a:cubicBezTo>
                  <a:pt x="86" y="77"/>
                  <a:pt x="84" y="77"/>
                  <a:pt x="84" y="77"/>
                </a:cubicBezTo>
                <a:cubicBezTo>
                  <a:pt x="84" y="77"/>
                  <a:pt x="84" y="77"/>
                  <a:pt x="82" y="75"/>
                </a:cubicBezTo>
                <a:cubicBezTo>
                  <a:pt x="81" y="73"/>
                  <a:pt x="81" y="73"/>
                  <a:pt x="82" y="71"/>
                </a:cubicBezTo>
                <a:cubicBezTo>
                  <a:pt x="107" y="42"/>
                  <a:pt x="107" y="42"/>
                  <a:pt x="107" y="42"/>
                </a:cubicBezTo>
                <a:cubicBezTo>
                  <a:pt x="109" y="42"/>
                  <a:pt x="109" y="42"/>
                  <a:pt x="109" y="42"/>
                </a:cubicBezTo>
                <a:cubicBezTo>
                  <a:pt x="111" y="43"/>
                  <a:pt x="111" y="43"/>
                  <a:pt x="111" y="43"/>
                </a:cubicBezTo>
                <a:lnTo>
                  <a:pt x="111" y="45"/>
                </a:lnTo>
                <a:close/>
                <a:moveTo>
                  <a:pt x="117" y="31"/>
                </a:moveTo>
                <a:cubicBezTo>
                  <a:pt x="119" y="33"/>
                  <a:pt x="119" y="33"/>
                  <a:pt x="119" y="33"/>
                </a:cubicBezTo>
                <a:cubicBezTo>
                  <a:pt x="119" y="35"/>
                  <a:pt x="121" y="35"/>
                  <a:pt x="119" y="36"/>
                </a:cubicBezTo>
                <a:cubicBezTo>
                  <a:pt x="117" y="38"/>
                  <a:pt x="117" y="38"/>
                  <a:pt x="117" y="38"/>
                </a:cubicBezTo>
                <a:cubicBezTo>
                  <a:pt x="116" y="38"/>
                  <a:pt x="116" y="38"/>
                  <a:pt x="116" y="38"/>
                </a:cubicBezTo>
                <a:cubicBezTo>
                  <a:pt x="116" y="38"/>
                  <a:pt x="116" y="38"/>
                  <a:pt x="114" y="38"/>
                </a:cubicBezTo>
                <a:cubicBezTo>
                  <a:pt x="112" y="36"/>
                  <a:pt x="112" y="36"/>
                  <a:pt x="112" y="36"/>
                </a:cubicBezTo>
                <a:cubicBezTo>
                  <a:pt x="112" y="36"/>
                  <a:pt x="112" y="35"/>
                  <a:pt x="114" y="35"/>
                </a:cubicBezTo>
                <a:cubicBezTo>
                  <a:pt x="116" y="33"/>
                  <a:pt x="116" y="33"/>
                  <a:pt x="116" y="33"/>
                </a:cubicBezTo>
                <a:cubicBezTo>
                  <a:pt x="116" y="31"/>
                  <a:pt x="117" y="31"/>
                  <a:pt x="117" y="31"/>
                </a:cubicBezTo>
                <a:close/>
                <a:moveTo>
                  <a:pt x="119" y="16"/>
                </a:moveTo>
                <a:cubicBezTo>
                  <a:pt x="117" y="18"/>
                  <a:pt x="117" y="18"/>
                  <a:pt x="117" y="18"/>
                </a:cubicBezTo>
                <a:cubicBezTo>
                  <a:pt x="139" y="40"/>
                  <a:pt x="139" y="40"/>
                  <a:pt x="139" y="40"/>
                </a:cubicBezTo>
                <a:cubicBezTo>
                  <a:pt x="141" y="36"/>
                  <a:pt x="141" y="36"/>
                  <a:pt x="141" y="36"/>
                </a:cubicBezTo>
                <a:cubicBezTo>
                  <a:pt x="144" y="32"/>
                  <a:pt x="144" y="32"/>
                  <a:pt x="144" y="32"/>
                </a:cubicBezTo>
                <a:cubicBezTo>
                  <a:pt x="123" y="13"/>
                  <a:pt x="123" y="13"/>
                  <a:pt x="123" y="13"/>
                </a:cubicBezTo>
                <a:lnTo>
                  <a:pt x="119" y="16"/>
                </a:lnTo>
                <a:close/>
                <a:moveTo>
                  <a:pt x="153" y="12"/>
                </a:moveTo>
                <a:cubicBezTo>
                  <a:pt x="141" y="2"/>
                  <a:pt x="141" y="2"/>
                  <a:pt x="141" y="2"/>
                </a:cubicBezTo>
                <a:cubicBezTo>
                  <a:pt x="139" y="0"/>
                  <a:pt x="138" y="0"/>
                  <a:pt x="136" y="0"/>
                </a:cubicBezTo>
                <a:cubicBezTo>
                  <a:pt x="134" y="0"/>
                  <a:pt x="133" y="0"/>
                  <a:pt x="133" y="2"/>
                </a:cubicBezTo>
                <a:cubicBezTo>
                  <a:pt x="126" y="11"/>
                  <a:pt x="126" y="11"/>
                  <a:pt x="126" y="11"/>
                </a:cubicBezTo>
                <a:cubicBezTo>
                  <a:pt x="146" y="30"/>
                  <a:pt x="146" y="30"/>
                  <a:pt x="146" y="30"/>
                </a:cubicBezTo>
                <a:cubicBezTo>
                  <a:pt x="153" y="21"/>
                  <a:pt x="153" y="21"/>
                  <a:pt x="153" y="21"/>
                </a:cubicBezTo>
                <a:cubicBezTo>
                  <a:pt x="156" y="20"/>
                  <a:pt x="156" y="14"/>
                  <a:pt x="153" y="12"/>
                </a:cubicBezTo>
                <a:close/>
                <a:moveTo>
                  <a:pt x="146" y="21"/>
                </a:moveTo>
                <a:cubicBezTo>
                  <a:pt x="133" y="9"/>
                  <a:pt x="133" y="9"/>
                  <a:pt x="133" y="9"/>
                </a:cubicBezTo>
                <a:cubicBezTo>
                  <a:pt x="138" y="5"/>
                  <a:pt x="138" y="5"/>
                  <a:pt x="138" y="5"/>
                </a:cubicBezTo>
                <a:cubicBezTo>
                  <a:pt x="149" y="18"/>
                  <a:pt x="149" y="18"/>
                  <a:pt x="149" y="18"/>
                </a:cubicBezTo>
                <a:lnTo>
                  <a:pt x="146" y="21"/>
                </a:lnTo>
                <a:close/>
                <a:moveTo>
                  <a:pt x="63" y="107"/>
                </a:moveTo>
                <a:cubicBezTo>
                  <a:pt x="63" y="109"/>
                  <a:pt x="64" y="109"/>
                  <a:pt x="66" y="109"/>
                </a:cubicBezTo>
                <a:cubicBezTo>
                  <a:pt x="89" y="98"/>
                  <a:pt x="89" y="98"/>
                  <a:pt x="89" y="98"/>
                </a:cubicBezTo>
                <a:cubicBezTo>
                  <a:pt x="69" y="77"/>
                  <a:pt x="69" y="77"/>
                  <a:pt x="69" y="77"/>
                </a:cubicBezTo>
                <a:cubicBezTo>
                  <a:pt x="61" y="103"/>
                  <a:pt x="61" y="103"/>
                  <a:pt x="61" y="103"/>
                </a:cubicBezTo>
                <a:cubicBezTo>
                  <a:pt x="61" y="105"/>
                  <a:pt x="61" y="107"/>
                  <a:pt x="63" y="107"/>
                </a:cubicBezTo>
                <a:close/>
                <a:moveTo>
                  <a:pt x="71" y="84"/>
                </a:moveTo>
                <a:cubicBezTo>
                  <a:pt x="82" y="96"/>
                  <a:pt x="82" y="96"/>
                  <a:pt x="82" y="96"/>
                </a:cubicBezTo>
                <a:cubicBezTo>
                  <a:pt x="74" y="100"/>
                  <a:pt x="74" y="100"/>
                  <a:pt x="74" y="100"/>
                </a:cubicBezTo>
                <a:cubicBezTo>
                  <a:pt x="67" y="94"/>
                  <a:pt x="67" y="94"/>
                  <a:pt x="67" y="94"/>
                </a:cubicBezTo>
                <a:lnTo>
                  <a:pt x="71" y="8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40" name="Freeform 65">
            <a:extLst>
              <a:ext uri="{FF2B5EF4-FFF2-40B4-BE49-F238E27FC236}">
                <a16:creationId xmlns:a16="http://schemas.microsoft.com/office/drawing/2014/main" id="{42EBC947-50BB-4C01-9BE5-AA0E1DA800BB}"/>
              </a:ext>
            </a:extLst>
          </p:cNvPr>
          <p:cNvSpPr>
            <a:spLocks noEditPoints="1"/>
          </p:cNvSpPr>
          <p:nvPr/>
        </p:nvSpPr>
        <p:spPr bwMode="auto">
          <a:xfrm>
            <a:off x="3745056" y="3610408"/>
            <a:ext cx="421854" cy="449976"/>
          </a:xfrm>
          <a:custGeom>
            <a:avLst/>
            <a:gdLst>
              <a:gd name="T0" fmla="*/ 148 w 150"/>
              <a:gd name="T1" fmla="*/ 137 h 160"/>
              <a:gd name="T2" fmla="*/ 130 w 150"/>
              <a:gd name="T3" fmla="*/ 120 h 160"/>
              <a:gd name="T4" fmla="*/ 126 w 150"/>
              <a:gd name="T5" fmla="*/ 120 h 160"/>
              <a:gd name="T6" fmla="*/ 124 w 150"/>
              <a:gd name="T7" fmla="*/ 123 h 160"/>
              <a:gd name="T8" fmla="*/ 124 w 150"/>
              <a:gd name="T9" fmla="*/ 133 h 160"/>
              <a:gd name="T10" fmla="*/ 26 w 150"/>
              <a:gd name="T11" fmla="*/ 133 h 160"/>
              <a:gd name="T12" fmla="*/ 26 w 150"/>
              <a:gd name="T13" fmla="*/ 27 h 160"/>
              <a:gd name="T14" fmla="*/ 35 w 150"/>
              <a:gd name="T15" fmla="*/ 27 h 160"/>
              <a:gd name="T16" fmla="*/ 39 w 150"/>
              <a:gd name="T17" fmla="*/ 24 h 160"/>
              <a:gd name="T18" fmla="*/ 38 w 150"/>
              <a:gd name="T19" fmla="*/ 22 h 160"/>
              <a:gd name="T20" fmla="*/ 22 w 150"/>
              <a:gd name="T21" fmla="*/ 1 h 160"/>
              <a:gd name="T22" fmla="*/ 18 w 150"/>
              <a:gd name="T23" fmla="*/ 1 h 160"/>
              <a:gd name="T24" fmla="*/ 2 w 150"/>
              <a:gd name="T25" fmla="*/ 22 h 160"/>
              <a:gd name="T26" fmla="*/ 2 w 150"/>
              <a:gd name="T27" fmla="*/ 26 h 160"/>
              <a:gd name="T28" fmla="*/ 5 w 150"/>
              <a:gd name="T29" fmla="*/ 27 h 160"/>
              <a:gd name="T30" fmla="*/ 14 w 150"/>
              <a:gd name="T31" fmla="*/ 27 h 160"/>
              <a:gd name="T32" fmla="*/ 14 w 150"/>
              <a:gd name="T33" fmla="*/ 140 h 160"/>
              <a:gd name="T34" fmla="*/ 19 w 150"/>
              <a:gd name="T35" fmla="*/ 146 h 160"/>
              <a:gd name="T36" fmla="*/ 124 w 150"/>
              <a:gd name="T37" fmla="*/ 146 h 160"/>
              <a:gd name="T38" fmla="*/ 124 w 150"/>
              <a:gd name="T39" fmla="*/ 156 h 160"/>
              <a:gd name="T40" fmla="*/ 126 w 150"/>
              <a:gd name="T41" fmla="*/ 159 h 160"/>
              <a:gd name="T42" fmla="*/ 127 w 150"/>
              <a:gd name="T43" fmla="*/ 160 h 160"/>
              <a:gd name="T44" fmla="*/ 130 w 150"/>
              <a:gd name="T45" fmla="*/ 159 h 160"/>
              <a:gd name="T46" fmla="*/ 148 w 150"/>
              <a:gd name="T47" fmla="*/ 141 h 160"/>
              <a:gd name="T48" fmla="*/ 150 w 150"/>
              <a:gd name="T49" fmla="*/ 140 h 160"/>
              <a:gd name="T50" fmla="*/ 148 w 150"/>
              <a:gd name="T51" fmla="*/ 137 h 160"/>
              <a:gd name="T52" fmla="*/ 35 w 150"/>
              <a:gd name="T53" fmla="*/ 105 h 160"/>
              <a:gd name="T54" fmla="*/ 45 w 150"/>
              <a:gd name="T55" fmla="*/ 115 h 160"/>
              <a:gd name="T56" fmla="*/ 109 w 150"/>
              <a:gd name="T57" fmla="*/ 115 h 160"/>
              <a:gd name="T58" fmla="*/ 118 w 150"/>
              <a:gd name="T59" fmla="*/ 105 h 160"/>
              <a:gd name="T60" fmla="*/ 109 w 150"/>
              <a:gd name="T61" fmla="*/ 95 h 160"/>
              <a:gd name="T62" fmla="*/ 45 w 150"/>
              <a:gd name="T63" fmla="*/ 95 h 160"/>
              <a:gd name="T64" fmla="*/ 35 w 150"/>
              <a:gd name="T65" fmla="*/ 105 h 160"/>
              <a:gd name="T66" fmla="*/ 77 w 150"/>
              <a:gd name="T67" fmla="*/ 87 h 160"/>
              <a:gd name="T68" fmla="*/ 86 w 150"/>
              <a:gd name="T69" fmla="*/ 77 h 160"/>
              <a:gd name="T70" fmla="*/ 77 w 150"/>
              <a:gd name="T71" fmla="*/ 67 h 160"/>
              <a:gd name="T72" fmla="*/ 45 w 150"/>
              <a:gd name="T73" fmla="*/ 67 h 160"/>
              <a:gd name="T74" fmla="*/ 35 w 150"/>
              <a:gd name="T75" fmla="*/ 77 h 160"/>
              <a:gd name="T76" fmla="*/ 45 w 150"/>
              <a:gd name="T77" fmla="*/ 87 h 160"/>
              <a:gd name="T78" fmla="*/ 77 w 150"/>
              <a:gd name="T79" fmla="*/ 87 h 160"/>
              <a:gd name="T80" fmla="*/ 35 w 150"/>
              <a:gd name="T81" fmla="*/ 51 h 160"/>
              <a:gd name="T82" fmla="*/ 45 w 150"/>
              <a:gd name="T83" fmla="*/ 62 h 160"/>
              <a:gd name="T84" fmla="*/ 93 w 150"/>
              <a:gd name="T85" fmla="*/ 62 h 160"/>
              <a:gd name="T86" fmla="*/ 102 w 150"/>
              <a:gd name="T87" fmla="*/ 51 h 160"/>
              <a:gd name="T88" fmla="*/ 93 w 150"/>
              <a:gd name="T89" fmla="*/ 41 h 160"/>
              <a:gd name="T90" fmla="*/ 45 w 150"/>
              <a:gd name="T91" fmla="*/ 41 h 160"/>
              <a:gd name="T92" fmla="*/ 35 w 150"/>
              <a:gd name="T93" fmla="*/ 5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0" h="160">
                <a:moveTo>
                  <a:pt x="148" y="137"/>
                </a:moveTo>
                <a:cubicBezTo>
                  <a:pt x="130" y="120"/>
                  <a:pt x="130" y="120"/>
                  <a:pt x="130" y="120"/>
                </a:cubicBezTo>
                <a:cubicBezTo>
                  <a:pt x="128" y="118"/>
                  <a:pt x="127" y="118"/>
                  <a:pt x="126" y="120"/>
                </a:cubicBezTo>
                <a:cubicBezTo>
                  <a:pt x="124" y="120"/>
                  <a:pt x="124" y="121"/>
                  <a:pt x="124" y="123"/>
                </a:cubicBezTo>
                <a:cubicBezTo>
                  <a:pt x="124" y="133"/>
                  <a:pt x="124" y="133"/>
                  <a:pt x="124" y="133"/>
                </a:cubicBezTo>
                <a:cubicBezTo>
                  <a:pt x="26" y="133"/>
                  <a:pt x="26" y="133"/>
                  <a:pt x="26" y="133"/>
                </a:cubicBezTo>
                <a:cubicBezTo>
                  <a:pt x="26" y="27"/>
                  <a:pt x="26" y="27"/>
                  <a:pt x="26" y="27"/>
                </a:cubicBezTo>
                <a:cubicBezTo>
                  <a:pt x="35" y="27"/>
                  <a:pt x="35" y="27"/>
                  <a:pt x="35" y="27"/>
                </a:cubicBezTo>
                <a:cubicBezTo>
                  <a:pt x="38" y="27"/>
                  <a:pt x="39" y="26"/>
                  <a:pt x="39" y="24"/>
                </a:cubicBezTo>
                <a:cubicBezTo>
                  <a:pt x="39" y="23"/>
                  <a:pt x="38" y="22"/>
                  <a:pt x="38" y="22"/>
                </a:cubicBezTo>
                <a:cubicBezTo>
                  <a:pt x="22" y="1"/>
                  <a:pt x="22" y="1"/>
                  <a:pt x="22" y="1"/>
                </a:cubicBezTo>
                <a:cubicBezTo>
                  <a:pt x="21" y="0"/>
                  <a:pt x="19" y="0"/>
                  <a:pt x="18" y="1"/>
                </a:cubicBezTo>
                <a:cubicBezTo>
                  <a:pt x="2" y="22"/>
                  <a:pt x="2" y="22"/>
                  <a:pt x="2" y="22"/>
                </a:cubicBezTo>
                <a:cubicBezTo>
                  <a:pt x="0" y="23"/>
                  <a:pt x="0" y="24"/>
                  <a:pt x="2" y="26"/>
                </a:cubicBezTo>
                <a:cubicBezTo>
                  <a:pt x="2" y="27"/>
                  <a:pt x="3" y="27"/>
                  <a:pt x="5" y="27"/>
                </a:cubicBezTo>
                <a:cubicBezTo>
                  <a:pt x="14" y="27"/>
                  <a:pt x="14" y="27"/>
                  <a:pt x="14" y="27"/>
                </a:cubicBezTo>
                <a:cubicBezTo>
                  <a:pt x="14" y="140"/>
                  <a:pt x="14" y="140"/>
                  <a:pt x="14" y="140"/>
                </a:cubicBezTo>
                <a:cubicBezTo>
                  <a:pt x="14" y="143"/>
                  <a:pt x="17" y="146"/>
                  <a:pt x="19" y="146"/>
                </a:cubicBezTo>
                <a:cubicBezTo>
                  <a:pt x="124" y="146"/>
                  <a:pt x="124" y="146"/>
                  <a:pt x="124" y="146"/>
                </a:cubicBezTo>
                <a:cubicBezTo>
                  <a:pt x="124" y="156"/>
                  <a:pt x="124" y="156"/>
                  <a:pt x="124" y="156"/>
                </a:cubicBezTo>
                <a:cubicBezTo>
                  <a:pt x="124" y="157"/>
                  <a:pt x="124" y="159"/>
                  <a:pt x="126" y="159"/>
                </a:cubicBezTo>
                <a:cubicBezTo>
                  <a:pt x="127" y="160"/>
                  <a:pt x="127" y="160"/>
                  <a:pt x="127" y="160"/>
                </a:cubicBezTo>
                <a:cubicBezTo>
                  <a:pt x="128" y="160"/>
                  <a:pt x="128" y="159"/>
                  <a:pt x="130" y="159"/>
                </a:cubicBezTo>
                <a:cubicBezTo>
                  <a:pt x="148" y="141"/>
                  <a:pt x="148" y="141"/>
                  <a:pt x="148" y="141"/>
                </a:cubicBezTo>
                <a:cubicBezTo>
                  <a:pt x="150" y="140"/>
                  <a:pt x="150" y="140"/>
                  <a:pt x="150" y="140"/>
                </a:cubicBezTo>
                <a:cubicBezTo>
                  <a:pt x="150" y="139"/>
                  <a:pt x="148" y="137"/>
                  <a:pt x="148" y="137"/>
                </a:cubicBezTo>
                <a:close/>
                <a:moveTo>
                  <a:pt x="35" y="105"/>
                </a:moveTo>
                <a:cubicBezTo>
                  <a:pt x="35" y="111"/>
                  <a:pt x="39" y="115"/>
                  <a:pt x="45" y="115"/>
                </a:cubicBezTo>
                <a:cubicBezTo>
                  <a:pt x="109" y="115"/>
                  <a:pt x="109" y="115"/>
                  <a:pt x="109" y="115"/>
                </a:cubicBezTo>
                <a:cubicBezTo>
                  <a:pt x="114" y="115"/>
                  <a:pt x="118" y="111"/>
                  <a:pt x="118" y="105"/>
                </a:cubicBezTo>
                <a:cubicBezTo>
                  <a:pt x="118" y="99"/>
                  <a:pt x="114" y="95"/>
                  <a:pt x="109" y="95"/>
                </a:cubicBezTo>
                <a:cubicBezTo>
                  <a:pt x="45" y="95"/>
                  <a:pt x="45" y="95"/>
                  <a:pt x="45" y="95"/>
                </a:cubicBezTo>
                <a:cubicBezTo>
                  <a:pt x="39" y="95"/>
                  <a:pt x="35" y="99"/>
                  <a:pt x="35" y="105"/>
                </a:cubicBezTo>
                <a:close/>
                <a:moveTo>
                  <a:pt x="77" y="87"/>
                </a:moveTo>
                <a:cubicBezTo>
                  <a:pt x="82" y="87"/>
                  <a:pt x="86" y="83"/>
                  <a:pt x="86" y="77"/>
                </a:cubicBezTo>
                <a:cubicBezTo>
                  <a:pt x="86" y="72"/>
                  <a:pt x="82" y="67"/>
                  <a:pt x="77" y="67"/>
                </a:cubicBezTo>
                <a:cubicBezTo>
                  <a:pt x="45" y="67"/>
                  <a:pt x="45" y="67"/>
                  <a:pt x="45" y="67"/>
                </a:cubicBezTo>
                <a:cubicBezTo>
                  <a:pt x="39" y="67"/>
                  <a:pt x="35" y="72"/>
                  <a:pt x="35" y="77"/>
                </a:cubicBezTo>
                <a:cubicBezTo>
                  <a:pt x="35" y="83"/>
                  <a:pt x="39" y="87"/>
                  <a:pt x="45" y="87"/>
                </a:cubicBezTo>
                <a:cubicBezTo>
                  <a:pt x="77" y="87"/>
                  <a:pt x="77" y="87"/>
                  <a:pt x="77" y="87"/>
                </a:cubicBezTo>
                <a:close/>
                <a:moveTo>
                  <a:pt x="35" y="51"/>
                </a:moveTo>
                <a:cubicBezTo>
                  <a:pt x="35" y="56"/>
                  <a:pt x="40" y="62"/>
                  <a:pt x="45" y="62"/>
                </a:cubicBezTo>
                <a:cubicBezTo>
                  <a:pt x="93" y="62"/>
                  <a:pt x="93" y="62"/>
                  <a:pt x="93" y="62"/>
                </a:cubicBezTo>
                <a:cubicBezTo>
                  <a:pt x="98" y="62"/>
                  <a:pt x="102" y="56"/>
                  <a:pt x="102" y="51"/>
                </a:cubicBezTo>
                <a:cubicBezTo>
                  <a:pt x="102" y="46"/>
                  <a:pt x="98" y="41"/>
                  <a:pt x="93" y="41"/>
                </a:cubicBezTo>
                <a:cubicBezTo>
                  <a:pt x="45" y="41"/>
                  <a:pt x="45" y="41"/>
                  <a:pt x="45" y="41"/>
                </a:cubicBezTo>
                <a:cubicBezTo>
                  <a:pt x="40" y="41"/>
                  <a:pt x="35" y="46"/>
                  <a:pt x="35" y="5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4302243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4017E13-8AA8-4E3B-9FCA-40081171B466}"/>
              </a:ext>
            </a:extLst>
          </p:cNvPr>
          <p:cNvSpPr/>
          <p:nvPr/>
        </p:nvSpPr>
        <p:spPr>
          <a:xfrm>
            <a:off x="638629" y="407491"/>
            <a:ext cx="4093028" cy="630942"/>
          </a:xfrm>
          <a:prstGeom prst="rect">
            <a:avLst/>
          </a:prstGeom>
        </p:spPr>
        <p:txBody>
          <a:bodyPr wrap="square">
            <a:spAutoFit/>
          </a:bodyPr>
          <a:lstStyle/>
          <a:p>
            <a:r>
              <a:rPr lang="en-US" sz="3500" dirty="0">
                <a:latin typeface="Raleway Bold" panose="020B0803030101060003" pitchFamily="34" charset="0"/>
              </a:rPr>
              <a:t>Business </a:t>
            </a:r>
            <a:r>
              <a:rPr lang="en-US" sz="3500" dirty="0">
                <a:solidFill>
                  <a:schemeClr val="accent6">
                    <a:lumMod val="60000"/>
                    <a:lumOff val="40000"/>
                  </a:schemeClr>
                </a:solidFill>
                <a:latin typeface="Raleway Bold" panose="020B0803030101060003" pitchFamily="34" charset="0"/>
              </a:rPr>
              <a:t>Analysis</a:t>
            </a:r>
          </a:p>
        </p:txBody>
      </p:sp>
      <p:graphicFrame>
        <p:nvGraphicFramePr>
          <p:cNvPr id="8" name="Chart 7">
            <a:extLst>
              <a:ext uri="{FF2B5EF4-FFF2-40B4-BE49-F238E27FC236}">
                <a16:creationId xmlns:a16="http://schemas.microsoft.com/office/drawing/2014/main" id="{05B680A9-44D2-4E01-8898-068532E93DD0}"/>
              </a:ext>
            </a:extLst>
          </p:cNvPr>
          <p:cNvGraphicFramePr/>
          <p:nvPr>
            <p:extLst>
              <p:ext uri="{D42A27DB-BD31-4B8C-83A1-F6EECF244321}">
                <p14:modId xmlns:p14="http://schemas.microsoft.com/office/powerpoint/2010/main" val="2488237449"/>
              </p:ext>
            </p:extLst>
          </p:nvPr>
        </p:nvGraphicFramePr>
        <p:xfrm>
          <a:off x="5428345" y="2031999"/>
          <a:ext cx="6023429" cy="3970543"/>
        </p:xfrm>
        <a:graphic>
          <a:graphicData uri="http://schemas.openxmlformats.org/drawingml/2006/chart">
            <c:chart xmlns:c="http://schemas.openxmlformats.org/drawingml/2006/chart" xmlns:r="http://schemas.openxmlformats.org/officeDocument/2006/relationships" r:id="rId2"/>
          </a:graphicData>
        </a:graphic>
      </p:graphicFrame>
      <p:sp>
        <p:nvSpPr>
          <p:cNvPr id="9" name="Rectangle 8">
            <a:extLst>
              <a:ext uri="{FF2B5EF4-FFF2-40B4-BE49-F238E27FC236}">
                <a16:creationId xmlns:a16="http://schemas.microsoft.com/office/drawing/2014/main" id="{920D0329-8AC3-4679-BFBE-E2B9E37F86BF}"/>
              </a:ext>
            </a:extLst>
          </p:cNvPr>
          <p:cNvSpPr/>
          <p:nvPr/>
        </p:nvSpPr>
        <p:spPr>
          <a:xfrm>
            <a:off x="1762565" y="1680359"/>
            <a:ext cx="1885044" cy="333809"/>
          </a:xfrm>
          <a:prstGeom prst="rect">
            <a:avLst/>
          </a:prstGeom>
        </p:spPr>
        <p:txBody>
          <a:bodyPr wrap="square">
            <a:spAutoFit/>
          </a:bodyPr>
          <a:lstStyle/>
          <a:p>
            <a:pPr>
              <a:lnSpc>
                <a:spcPts val="2000"/>
              </a:lnSpc>
            </a:pPr>
            <a:r>
              <a:rPr lang="en-US" sz="1600" dirty="0">
                <a:solidFill>
                  <a:schemeClr val="tx1">
                    <a:lumMod val="85000"/>
                    <a:lumOff val="15000"/>
                  </a:schemeClr>
                </a:solidFill>
                <a:latin typeface="Raleway Bold" panose="020B0803030101060003" pitchFamily="34" charset="0"/>
              </a:rPr>
              <a:t>Your Text Here</a:t>
            </a:r>
          </a:p>
        </p:txBody>
      </p:sp>
      <p:sp>
        <p:nvSpPr>
          <p:cNvPr id="10" name="Rectangle 9">
            <a:extLst>
              <a:ext uri="{FF2B5EF4-FFF2-40B4-BE49-F238E27FC236}">
                <a16:creationId xmlns:a16="http://schemas.microsoft.com/office/drawing/2014/main" id="{D3D584F6-3B4A-4E06-827B-99791B6471DC}"/>
              </a:ext>
            </a:extLst>
          </p:cNvPr>
          <p:cNvSpPr/>
          <p:nvPr/>
        </p:nvSpPr>
        <p:spPr>
          <a:xfrm>
            <a:off x="1762564" y="2014168"/>
            <a:ext cx="2882007" cy="652936"/>
          </a:xfrm>
          <a:prstGeom prst="rect">
            <a:avLst/>
          </a:prstGeom>
        </p:spPr>
        <p:txBody>
          <a:bodyPr wrap="square">
            <a:spAutoFit/>
          </a:bodyPr>
          <a:lstStyle/>
          <a:p>
            <a:pP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There are many variations of passages of Lorem Ipsum available, but the majority have suffered alteration in some form.</a:t>
            </a:r>
          </a:p>
        </p:txBody>
      </p:sp>
      <p:sp>
        <p:nvSpPr>
          <p:cNvPr id="11" name="Oval 10">
            <a:extLst>
              <a:ext uri="{FF2B5EF4-FFF2-40B4-BE49-F238E27FC236}">
                <a16:creationId xmlns:a16="http://schemas.microsoft.com/office/drawing/2014/main" id="{C16217CB-F067-42A2-AB84-6C9326C307CE}"/>
              </a:ext>
            </a:extLst>
          </p:cNvPr>
          <p:cNvSpPr/>
          <p:nvPr/>
        </p:nvSpPr>
        <p:spPr>
          <a:xfrm>
            <a:off x="759410" y="1787735"/>
            <a:ext cx="837495" cy="8374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27D270D-EE4B-47A2-95C6-377D9F081F14}"/>
              </a:ext>
            </a:extLst>
          </p:cNvPr>
          <p:cNvSpPr/>
          <p:nvPr/>
        </p:nvSpPr>
        <p:spPr>
          <a:xfrm>
            <a:off x="1762565" y="3348078"/>
            <a:ext cx="1885044" cy="333809"/>
          </a:xfrm>
          <a:prstGeom prst="rect">
            <a:avLst/>
          </a:prstGeom>
        </p:spPr>
        <p:txBody>
          <a:bodyPr wrap="square">
            <a:spAutoFit/>
          </a:bodyPr>
          <a:lstStyle/>
          <a:p>
            <a:pPr>
              <a:lnSpc>
                <a:spcPts val="2000"/>
              </a:lnSpc>
            </a:pPr>
            <a:r>
              <a:rPr lang="en-US" sz="1600" dirty="0">
                <a:solidFill>
                  <a:schemeClr val="tx1">
                    <a:lumMod val="85000"/>
                    <a:lumOff val="15000"/>
                  </a:schemeClr>
                </a:solidFill>
                <a:latin typeface="Raleway Bold" panose="020B0803030101060003" pitchFamily="34" charset="0"/>
              </a:rPr>
              <a:t>Your Text Here</a:t>
            </a:r>
          </a:p>
        </p:txBody>
      </p:sp>
      <p:sp>
        <p:nvSpPr>
          <p:cNvPr id="13" name="Rectangle 12">
            <a:extLst>
              <a:ext uri="{FF2B5EF4-FFF2-40B4-BE49-F238E27FC236}">
                <a16:creationId xmlns:a16="http://schemas.microsoft.com/office/drawing/2014/main" id="{0E86B964-E851-40AA-9F5C-DF073487ADD9}"/>
              </a:ext>
            </a:extLst>
          </p:cNvPr>
          <p:cNvSpPr/>
          <p:nvPr/>
        </p:nvSpPr>
        <p:spPr>
          <a:xfrm>
            <a:off x="1762564" y="3681887"/>
            <a:ext cx="2882007" cy="652936"/>
          </a:xfrm>
          <a:prstGeom prst="rect">
            <a:avLst/>
          </a:prstGeom>
        </p:spPr>
        <p:txBody>
          <a:bodyPr wrap="square">
            <a:spAutoFit/>
          </a:bodyPr>
          <a:lstStyle/>
          <a:p>
            <a:pP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There are many variations of passages of Lorem Ipsum available, but the majority have suffered alteration in some form.</a:t>
            </a:r>
          </a:p>
        </p:txBody>
      </p:sp>
      <p:sp>
        <p:nvSpPr>
          <p:cNvPr id="14" name="Oval 13">
            <a:extLst>
              <a:ext uri="{FF2B5EF4-FFF2-40B4-BE49-F238E27FC236}">
                <a16:creationId xmlns:a16="http://schemas.microsoft.com/office/drawing/2014/main" id="{B8BB2067-617C-4E0C-93AE-1C9250015215}"/>
              </a:ext>
            </a:extLst>
          </p:cNvPr>
          <p:cNvSpPr/>
          <p:nvPr/>
        </p:nvSpPr>
        <p:spPr>
          <a:xfrm>
            <a:off x="759410" y="3455454"/>
            <a:ext cx="837495" cy="83749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03104D15-432B-41C5-8D9E-4A1BDDCACC3C}"/>
              </a:ext>
            </a:extLst>
          </p:cNvPr>
          <p:cNvSpPr/>
          <p:nvPr/>
        </p:nvSpPr>
        <p:spPr>
          <a:xfrm>
            <a:off x="1762565" y="5015798"/>
            <a:ext cx="1885044" cy="333809"/>
          </a:xfrm>
          <a:prstGeom prst="rect">
            <a:avLst/>
          </a:prstGeom>
        </p:spPr>
        <p:txBody>
          <a:bodyPr wrap="square">
            <a:spAutoFit/>
          </a:bodyPr>
          <a:lstStyle/>
          <a:p>
            <a:pPr>
              <a:lnSpc>
                <a:spcPts val="2000"/>
              </a:lnSpc>
            </a:pPr>
            <a:r>
              <a:rPr lang="en-US" sz="1600" dirty="0">
                <a:solidFill>
                  <a:schemeClr val="tx1">
                    <a:lumMod val="85000"/>
                    <a:lumOff val="15000"/>
                  </a:schemeClr>
                </a:solidFill>
                <a:latin typeface="Raleway Bold" panose="020B0803030101060003" pitchFamily="34" charset="0"/>
              </a:rPr>
              <a:t>Your Text Here</a:t>
            </a:r>
          </a:p>
        </p:txBody>
      </p:sp>
      <p:sp>
        <p:nvSpPr>
          <p:cNvPr id="16" name="Rectangle 15">
            <a:extLst>
              <a:ext uri="{FF2B5EF4-FFF2-40B4-BE49-F238E27FC236}">
                <a16:creationId xmlns:a16="http://schemas.microsoft.com/office/drawing/2014/main" id="{DD56BA8E-D03E-4084-8FD6-D475A2CF507C}"/>
              </a:ext>
            </a:extLst>
          </p:cNvPr>
          <p:cNvSpPr/>
          <p:nvPr/>
        </p:nvSpPr>
        <p:spPr>
          <a:xfrm>
            <a:off x="1762564" y="5349607"/>
            <a:ext cx="2882007" cy="652936"/>
          </a:xfrm>
          <a:prstGeom prst="rect">
            <a:avLst/>
          </a:prstGeom>
        </p:spPr>
        <p:txBody>
          <a:bodyPr wrap="square">
            <a:spAutoFit/>
          </a:bodyPr>
          <a:lstStyle/>
          <a:p>
            <a:pP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There are many variations of passages of Lorem Ipsum available, but the majority have suffered alteration in some form.</a:t>
            </a:r>
          </a:p>
        </p:txBody>
      </p:sp>
      <p:sp>
        <p:nvSpPr>
          <p:cNvPr id="17" name="Oval 16">
            <a:extLst>
              <a:ext uri="{FF2B5EF4-FFF2-40B4-BE49-F238E27FC236}">
                <a16:creationId xmlns:a16="http://schemas.microsoft.com/office/drawing/2014/main" id="{596D4F63-9689-46F3-8E74-0BCD4B3075DF}"/>
              </a:ext>
            </a:extLst>
          </p:cNvPr>
          <p:cNvSpPr/>
          <p:nvPr/>
        </p:nvSpPr>
        <p:spPr>
          <a:xfrm>
            <a:off x="759410" y="5123174"/>
            <a:ext cx="837495" cy="83749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2" name="Straight Arrow Connector 21">
            <a:extLst>
              <a:ext uri="{FF2B5EF4-FFF2-40B4-BE49-F238E27FC236}">
                <a16:creationId xmlns:a16="http://schemas.microsoft.com/office/drawing/2014/main" id="{39D8C1E8-E9D3-4038-8C3C-01BC407F0768}"/>
              </a:ext>
            </a:extLst>
          </p:cNvPr>
          <p:cNvCxnSpPr/>
          <p:nvPr/>
        </p:nvCxnSpPr>
        <p:spPr>
          <a:xfrm>
            <a:off x="1151164" y="2801257"/>
            <a:ext cx="0" cy="546821"/>
          </a:xfrm>
          <a:prstGeom prst="straightConnector1">
            <a:avLst/>
          </a:prstGeom>
          <a:ln w="127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677662EB-6A43-4D26-B1FF-E842FD808D37}"/>
              </a:ext>
            </a:extLst>
          </p:cNvPr>
          <p:cNvCxnSpPr/>
          <p:nvPr/>
        </p:nvCxnSpPr>
        <p:spPr>
          <a:xfrm>
            <a:off x="1151164" y="4484914"/>
            <a:ext cx="0" cy="530884"/>
          </a:xfrm>
          <a:prstGeom prst="straightConnector1">
            <a:avLst/>
          </a:prstGeom>
          <a:ln w="127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553D1B68-F76B-45BD-AA6B-FC7F40FB5F87}"/>
              </a:ext>
            </a:extLst>
          </p:cNvPr>
          <p:cNvSpPr/>
          <p:nvPr/>
        </p:nvSpPr>
        <p:spPr>
          <a:xfrm>
            <a:off x="766565" y="2014168"/>
            <a:ext cx="830340" cy="396006"/>
          </a:xfrm>
          <a:prstGeom prst="rect">
            <a:avLst/>
          </a:prstGeom>
        </p:spPr>
        <p:txBody>
          <a:bodyPr wrap="square">
            <a:spAutoFit/>
          </a:bodyPr>
          <a:lstStyle/>
          <a:p>
            <a:pPr algn="ctr">
              <a:lnSpc>
                <a:spcPts val="2500"/>
              </a:lnSpc>
            </a:pPr>
            <a:r>
              <a:rPr lang="en-US" sz="2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25%</a:t>
            </a:r>
          </a:p>
        </p:txBody>
      </p:sp>
      <p:sp>
        <p:nvSpPr>
          <p:cNvPr id="26" name="Rectangle 25">
            <a:extLst>
              <a:ext uri="{FF2B5EF4-FFF2-40B4-BE49-F238E27FC236}">
                <a16:creationId xmlns:a16="http://schemas.microsoft.com/office/drawing/2014/main" id="{062BCF67-F42F-4B79-B684-E86DBAF1B68D}"/>
              </a:ext>
            </a:extLst>
          </p:cNvPr>
          <p:cNvSpPr/>
          <p:nvPr/>
        </p:nvSpPr>
        <p:spPr>
          <a:xfrm>
            <a:off x="766565" y="3665544"/>
            <a:ext cx="830340" cy="396006"/>
          </a:xfrm>
          <a:prstGeom prst="rect">
            <a:avLst/>
          </a:prstGeom>
        </p:spPr>
        <p:txBody>
          <a:bodyPr wrap="square">
            <a:spAutoFit/>
          </a:bodyPr>
          <a:lstStyle/>
          <a:p>
            <a:pPr algn="ctr">
              <a:lnSpc>
                <a:spcPts val="2500"/>
              </a:lnSpc>
            </a:pPr>
            <a:r>
              <a:rPr lang="en-US" sz="2000" dirty="0">
                <a:solidFill>
                  <a:schemeClr val="bg1"/>
                </a:solidFill>
                <a:latin typeface="Roboto" panose="02000000000000000000" pitchFamily="2" charset="0"/>
                <a:ea typeface="Roboto" panose="02000000000000000000" pitchFamily="2" charset="0"/>
                <a:cs typeface="Roboto" panose="02000000000000000000" pitchFamily="2" charset="0"/>
              </a:rPr>
              <a:t>45%</a:t>
            </a:r>
          </a:p>
        </p:txBody>
      </p:sp>
      <p:sp>
        <p:nvSpPr>
          <p:cNvPr id="27" name="Rectangle 26">
            <a:extLst>
              <a:ext uri="{FF2B5EF4-FFF2-40B4-BE49-F238E27FC236}">
                <a16:creationId xmlns:a16="http://schemas.microsoft.com/office/drawing/2014/main" id="{1CA30C8F-685E-41B1-92A5-68E65B649505}"/>
              </a:ext>
            </a:extLst>
          </p:cNvPr>
          <p:cNvSpPr/>
          <p:nvPr/>
        </p:nvSpPr>
        <p:spPr>
          <a:xfrm>
            <a:off x="766565" y="5357549"/>
            <a:ext cx="830340" cy="396006"/>
          </a:xfrm>
          <a:prstGeom prst="rect">
            <a:avLst/>
          </a:prstGeom>
        </p:spPr>
        <p:txBody>
          <a:bodyPr wrap="square">
            <a:spAutoFit/>
          </a:bodyPr>
          <a:lstStyle/>
          <a:p>
            <a:pPr algn="ctr">
              <a:lnSpc>
                <a:spcPts val="2500"/>
              </a:lnSpc>
            </a:pPr>
            <a:r>
              <a:rPr lang="en-US" sz="2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65%</a:t>
            </a:r>
          </a:p>
        </p:txBody>
      </p:sp>
    </p:spTree>
    <p:extLst>
      <p:ext uri="{BB962C8B-B14F-4D97-AF65-F5344CB8AC3E}">
        <p14:creationId xmlns:p14="http://schemas.microsoft.com/office/powerpoint/2010/main" val="20918248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A6F95C-E241-48E6-BD8E-D1C77B45AE21}"/>
              </a:ext>
            </a:extLst>
          </p:cNvPr>
          <p:cNvSpPr/>
          <p:nvPr/>
        </p:nvSpPr>
        <p:spPr>
          <a:xfrm>
            <a:off x="638629" y="407491"/>
            <a:ext cx="3294742" cy="630942"/>
          </a:xfrm>
          <a:prstGeom prst="rect">
            <a:avLst/>
          </a:prstGeom>
        </p:spPr>
        <p:txBody>
          <a:bodyPr wrap="square">
            <a:spAutoFit/>
          </a:bodyPr>
          <a:lstStyle/>
          <a:p>
            <a:r>
              <a:rPr lang="en-US" sz="3500" dirty="0">
                <a:latin typeface="Raleway Bold" panose="020B0803030101060003" pitchFamily="34" charset="0"/>
              </a:rPr>
              <a:t>The </a:t>
            </a:r>
            <a:r>
              <a:rPr lang="en-US" sz="3500" dirty="0">
                <a:solidFill>
                  <a:schemeClr val="accent6">
                    <a:lumMod val="60000"/>
                    <a:lumOff val="40000"/>
                  </a:schemeClr>
                </a:solidFill>
                <a:latin typeface="Raleway Bold" panose="020B0803030101060003" pitchFamily="34" charset="0"/>
              </a:rPr>
              <a:t>Problem</a:t>
            </a:r>
          </a:p>
        </p:txBody>
      </p:sp>
      <p:sp>
        <p:nvSpPr>
          <p:cNvPr id="4" name="Rectangle 3">
            <a:extLst>
              <a:ext uri="{FF2B5EF4-FFF2-40B4-BE49-F238E27FC236}">
                <a16:creationId xmlns:a16="http://schemas.microsoft.com/office/drawing/2014/main" id="{5428B56C-65A1-4C7C-83FE-599EB8ECFC78}"/>
              </a:ext>
            </a:extLst>
          </p:cNvPr>
          <p:cNvSpPr/>
          <p:nvPr/>
        </p:nvSpPr>
        <p:spPr>
          <a:xfrm>
            <a:off x="638629" y="1843317"/>
            <a:ext cx="6734628" cy="17562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268580B0-5EE9-42ED-9735-ECC83B0002B8}"/>
              </a:ext>
            </a:extLst>
          </p:cNvPr>
          <p:cNvSpPr/>
          <p:nvPr/>
        </p:nvSpPr>
        <p:spPr>
          <a:xfrm>
            <a:off x="739364" y="5049734"/>
            <a:ext cx="1540244" cy="333809"/>
          </a:xfrm>
          <a:prstGeom prst="rect">
            <a:avLst/>
          </a:prstGeom>
        </p:spPr>
        <p:txBody>
          <a:bodyPr wrap="square">
            <a:spAutoFit/>
          </a:bodyPr>
          <a:lstStyle/>
          <a:p>
            <a:pPr algn="ctr">
              <a:lnSpc>
                <a:spcPts val="2000"/>
              </a:lnSpc>
            </a:pPr>
            <a:r>
              <a:rPr lang="en-US" sz="1600" dirty="0">
                <a:solidFill>
                  <a:schemeClr val="tx1">
                    <a:lumMod val="85000"/>
                    <a:lumOff val="15000"/>
                  </a:schemeClr>
                </a:solidFill>
                <a:latin typeface="Raleway Bold" panose="020B0803030101060003" pitchFamily="34" charset="0"/>
              </a:rPr>
              <a:t>Problem #1</a:t>
            </a:r>
          </a:p>
        </p:txBody>
      </p:sp>
      <p:sp>
        <p:nvSpPr>
          <p:cNvPr id="7" name="Rectangle 6">
            <a:extLst>
              <a:ext uri="{FF2B5EF4-FFF2-40B4-BE49-F238E27FC236}">
                <a16:creationId xmlns:a16="http://schemas.microsoft.com/office/drawing/2014/main" id="{7D79438B-012E-4EA3-AA23-269FFC227479}"/>
              </a:ext>
            </a:extLst>
          </p:cNvPr>
          <p:cNvSpPr/>
          <p:nvPr/>
        </p:nvSpPr>
        <p:spPr>
          <a:xfrm>
            <a:off x="638629" y="5428551"/>
            <a:ext cx="1741714" cy="652936"/>
          </a:xfrm>
          <a:prstGeom prst="rect">
            <a:avLst/>
          </a:prstGeom>
        </p:spPr>
        <p:txBody>
          <a:bodyPr wrap="square">
            <a:spAutoFit/>
          </a:bodyPr>
          <a:lstStyle/>
          <a:p>
            <a:pPr algn="ct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Passages of Lorem </a:t>
            </a:r>
          </a:p>
          <a:p>
            <a:pPr algn="ct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Ipsum available, alteration in some form.</a:t>
            </a:r>
          </a:p>
        </p:txBody>
      </p:sp>
      <p:sp>
        <p:nvSpPr>
          <p:cNvPr id="10" name="Rectangle 9">
            <a:extLst>
              <a:ext uri="{FF2B5EF4-FFF2-40B4-BE49-F238E27FC236}">
                <a16:creationId xmlns:a16="http://schemas.microsoft.com/office/drawing/2014/main" id="{0E12A129-0AFE-4F61-A62A-44B4C101B5B3}"/>
              </a:ext>
            </a:extLst>
          </p:cNvPr>
          <p:cNvSpPr/>
          <p:nvPr/>
        </p:nvSpPr>
        <p:spPr>
          <a:xfrm>
            <a:off x="3235821" y="5049734"/>
            <a:ext cx="1540244" cy="333809"/>
          </a:xfrm>
          <a:prstGeom prst="rect">
            <a:avLst/>
          </a:prstGeom>
        </p:spPr>
        <p:txBody>
          <a:bodyPr wrap="square">
            <a:spAutoFit/>
          </a:bodyPr>
          <a:lstStyle/>
          <a:p>
            <a:pPr algn="ctr">
              <a:lnSpc>
                <a:spcPts val="2000"/>
              </a:lnSpc>
            </a:pPr>
            <a:r>
              <a:rPr lang="en-US" sz="1600" dirty="0">
                <a:solidFill>
                  <a:schemeClr val="tx1">
                    <a:lumMod val="85000"/>
                    <a:lumOff val="15000"/>
                  </a:schemeClr>
                </a:solidFill>
                <a:latin typeface="Raleway Bold" panose="020B0803030101060003" pitchFamily="34" charset="0"/>
              </a:rPr>
              <a:t>Problem #2</a:t>
            </a:r>
          </a:p>
        </p:txBody>
      </p:sp>
      <p:sp>
        <p:nvSpPr>
          <p:cNvPr id="11" name="Rectangle 10">
            <a:extLst>
              <a:ext uri="{FF2B5EF4-FFF2-40B4-BE49-F238E27FC236}">
                <a16:creationId xmlns:a16="http://schemas.microsoft.com/office/drawing/2014/main" id="{E64A4040-EAE9-4AC5-B8A1-094A16CE1D2D}"/>
              </a:ext>
            </a:extLst>
          </p:cNvPr>
          <p:cNvSpPr/>
          <p:nvPr/>
        </p:nvSpPr>
        <p:spPr>
          <a:xfrm>
            <a:off x="3135086" y="5428551"/>
            <a:ext cx="1741714" cy="652936"/>
          </a:xfrm>
          <a:prstGeom prst="rect">
            <a:avLst/>
          </a:prstGeom>
        </p:spPr>
        <p:txBody>
          <a:bodyPr wrap="square">
            <a:spAutoFit/>
          </a:bodyPr>
          <a:lstStyle/>
          <a:p>
            <a:pPr algn="ct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Passages of Lorem </a:t>
            </a:r>
          </a:p>
          <a:p>
            <a:pPr algn="ct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Ipsum available, alteration in some form.</a:t>
            </a:r>
          </a:p>
        </p:txBody>
      </p:sp>
      <p:sp>
        <p:nvSpPr>
          <p:cNvPr id="13" name="Rectangle 12">
            <a:extLst>
              <a:ext uri="{FF2B5EF4-FFF2-40B4-BE49-F238E27FC236}">
                <a16:creationId xmlns:a16="http://schemas.microsoft.com/office/drawing/2014/main" id="{38B63C70-28F2-4A2F-8C12-05EC3F4C9135}"/>
              </a:ext>
            </a:extLst>
          </p:cNvPr>
          <p:cNvSpPr/>
          <p:nvPr/>
        </p:nvSpPr>
        <p:spPr>
          <a:xfrm>
            <a:off x="5732278" y="5049734"/>
            <a:ext cx="1540244" cy="333809"/>
          </a:xfrm>
          <a:prstGeom prst="rect">
            <a:avLst/>
          </a:prstGeom>
        </p:spPr>
        <p:txBody>
          <a:bodyPr wrap="square">
            <a:spAutoFit/>
          </a:bodyPr>
          <a:lstStyle/>
          <a:p>
            <a:pPr algn="ctr">
              <a:lnSpc>
                <a:spcPts val="2000"/>
              </a:lnSpc>
            </a:pPr>
            <a:r>
              <a:rPr lang="en-US" sz="1600" dirty="0">
                <a:solidFill>
                  <a:schemeClr val="tx1">
                    <a:lumMod val="85000"/>
                    <a:lumOff val="15000"/>
                  </a:schemeClr>
                </a:solidFill>
                <a:latin typeface="Raleway Bold" panose="020B0803030101060003" pitchFamily="34" charset="0"/>
              </a:rPr>
              <a:t>Problem #3</a:t>
            </a:r>
          </a:p>
        </p:txBody>
      </p:sp>
      <p:sp>
        <p:nvSpPr>
          <p:cNvPr id="14" name="Rectangle 13">
            <a:extLst>
              <a:ext uri="{FF2B5EF4-FFF2-40B4-BE49-F238E27FC236}">
                <a16:creationId xmlns:a16="http://schemas.microsoft.com/office/drawing/2014/main" id="{5A36B727-80A5-4769-9ACF-7B67515F2BCE}"/>
              </a:ext>
            </a:extLst>
          </p:cNvPr>
          <p:cNvSpPr/>
          <p:nvPr/>
        </p:nvSpPr>
        <p:spPr>
          <a:xfrm>
            <a:off x="5631543" y="5428551"/>
            <a:ext cx="1741714" cy="652936"/>
          </a:xfrm>
          <a:prstGeom prst="rect">
            <a:avLst/>
          </a:prstGeom>
        </p:spPr>
        <p:txBody>
          <a:bodyPr wrap="square">
            <a:spAutoFit/>
          </a:bodyPr>
          <a:lstStyle/>
          <a:p>
            <a:pPr algn="ct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Passages of Lorem </a:t>
            </a:r>
          </a:p>
          <a:p>
            <a:pPr algn="ct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Ipsum available, alteration in some form.</a:t>
            </a:r>
          </a:p>
        </p:txBody>
      </p:sp>
      <p:sp>
        <p:nvSpPr>
          <p:cNvPr id="15" name="Freeform 87">
            <a:extLst>
              <a:ext uri="{FF2B5EF4-FFF2-40B4-BE49-F238E27FC236}">
                <a16:creationId xmlns:a16="http://schemas.microsoft.com/office/drawing/2014/main" id="{5992053B-CE27-4055-B812-AE42ADDCE725}"/>
              </a:ext>
            </a:extLst>
          </p:cNvPr>
          <p:cNvSpPr>
            <a:spLocks noEditPoints="1"/>
          </p:cNvSpPr>
          <p:nvPr/>
        </p:nvSpPr>
        <p:spPr bwMode="auto">
          <a:xfrm>
            <a:off x="1109621" y="2423373"/>
            <a:ext cx="708223" cy="613520"/>
          </a:xfrm>
          <a:custGeom>
            <a:avLst/>
            <a:gdLst>
              <a:gd name="T0" fmla="*/ 86 w 172"/>
              <a:gd name="T1" fmla="*/ 36 h 149"/>
              <a:gd name="T2" fmla="*/ 81 w 172"/>
              <a:gd name="T3" fmla="*/ 41 h 149"/>
              <a:gd name="T4" fmla="*/ 81 w 172"/>
              <a:gd name="T5" fmla="*/ 78 h 149"/>
              <a:gd name="T6" fmla="*/ 86 w 172"/>
              <a:gd name="T7" fmla="*/ 83 h 149"/>
              <a:gd name="T8" fmla="*/ 91 w 172"/>
              <a:gd name="T9" fmla="*/ 78 h 149"/>
              <a:gd name="T10" fmla="*/ 91 w 172"/>
              <a:gd name="T11" fmla="*/ 41 h 149"/>
              <a:gd name="T12" fmla="*/ 86 w 172"/>
              <a:gd name="T13" fmla="*/ 36 h 149"/>
              <a:gd name="T14" fmla="*/ 163 w 172"/>
              <a:gd name="T15" fmla="*/ 114 h 149"/>
              <a:gd name="T16" fmla="*/ 107 w 172"/>
              <a:gd name="T17" fmla="*/ 12 h 149"/>
              <a:gd name="T18" fmla="*/ 86 w 172"/>
              <a:gd name="T19" fmla="*/ 0 h 149"/>
              <a:gd name="T20" fmla="*/ 66 w 172"/>
              <a:gd name="T21" fmla="*/ 12 h 149"/>
              <a:gd name="T22" fmla="*/ 9 w 172"/>
              <a:gd name="T23" fmla="*/ 114 h 149"/>
              <a:gd name="T24" fmla="*/ 30 w 172"/>
              <a:gd name="T25" fmla="*/ 149 h 149"/>
              <a:gd name="T26" fmla="*/ 143 w 172"/>
              <a:gd name="T27" fmla="*/ 149 h 149"/>
              <a:gd name="T28" fmla="*/ 163 w 172"/>
              <a:gd name="T29" fmla="*/ 114 h 149"/>
              <a:gd name="T30" fmla="*/ 86 w 172"/>
              <a:gd name="T31" fmla="*/ 130 h 149"/>
              <a:gd name="T32" fmla="*/ 73 w 172"/>
              <a:gd name="T33" fmla="*/ 121 h 149"/>
              <a:gd name="T34" fmla="*/ 76 w 172"/>
              <a:gd name="T35" fmla="*/ 106 h 149"/>
              <a:gd name="T36" fmla="*/ 86 w 172"/>
              <a:gd name="T37" fmla="*/ 102 h 149"/>
              <a:gd name="T38" fmla="*/ 91 w 172"/>
              <a:gd name="T39" fmla="*/ 103 h 149"/>
              <a:gd name="T40" fmla="*/ 100 w 172"/>
              <a:gd name="T41" fmla="*/ 116 h 149"/>
              <a:gd name="T42" fmla="*/ 86 w 172"/>
              <a:gd name="T43" fmla="*/ 130 h 149"/>
              <a:gd name="T44" fmla="*/ 100 w 172"/>
              <a:gd name="T45" fmla="*/ 78 h 149"/>
              <a:gd name="T46" fmla="*/ 86 w 172"/>
              <a:gd name="T47" fmla="*/ 92 h 149"/>
              <a:gd name="T48" fmla="*/ 72 w 172"/>
              <a:gd name="T49" fmla="*/ 78 h 149"/>
              <a:gd name="T50" fmla="*/ 72 w 172"/>
              <a:gd name="T51" fmla="*/ 41 h 149"/>
              <a:gd name="T52" fmla="*/ 86 w 172"/>
              <a:gd name="T53" fmla="*/ 27 h 149"/>
              <a:gd name="T54" fmla="*/ 100 w 172"/>
              <a:gd name="T55" fmla="*/ 41 h 149"/>
              <a:gd name="T56" fmla="*/ 100 w 172"/>
              <a:gd name="T57" fmla="*/ 78 h 149"/>
              <a:gd name="T58" fmla="*/ 86 w 172"/>
              <a:gd name="T59" fmla="*/ 111 h 149"/>
              <a:gd name="T60" fmla="*/ 81 w 172"/>
              <a:gd name="T61" fmla="*/ 116 h 149"/>
              <a:gd name="T62" fmla="*/ 86 w 172"/>
              <a:gd name="T63" fmla="*/ 120 h 149"/>
              <a:gd name="T64" fmla="*/ 91 w 172"/>
              <a:gd name="T65" fmla="*/ 116 h 149"/>
              <a:gd name="T66" fmla="*/ 86 w 172"/>
              <a:gd name="T67" fmla="*/ 111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2" h="149">
                <a:moveTo>
                  <a:pt x="86" y="36"/>
                </a:moveTo>
                <a:cubicBezTo>
                  <a:pt x="83" y="36"/>
                  <a:pt x="81" y="38"/>
                  <a:pt x="81" y="41"/>
                </a:cubicBezTo>
                <a:cubicBezTo>
                  <a:pt x="81" y="78"/>
                  <a:pt x="81" y="78"/>
                  <a:pt x="81" y="78"/>
                </a:cubicBezTo>
                <a:cubicBezTo>
                  <a:pt x="81" y="81"/>
                  <a:pt x="83" y="83"/>
                  <a:pt x="86" y="83"/>
                </a:cubicBezTo>
                <a:cubicBezTo>
                  <a:pt x="88" y="83"/>
                  <a:pt x="91" y="81"/>
                  <a:pt x="91" y="78"/>
                </a:cubicBezTo>
                <a:cubicBezTo>
                  <a:pt x="91" y="41"/>
                  <a:pt x="91" y="41"/>
                  <a:pt x="91" y="41"/>
                </a:cubicBezTo>
                <a:cubicBezTo>
                  <a:pt x="91" y="38"/>
                  <a:pt x="88" y="36"/>
                  <a:pt x="86" y="36"/>
                </a:cubicBezTo>
                <a:close/>
                <a:moveTo>
                  <a:pt x="163" y="114"/>
                </a:moveTo>
                <a:cubicBezTo>
                  <a:pt x="107" y="12"/>
                  <a:pt x="107" y="12"/>
                  <a:pt x="107" y="12"/>
                </a:cubicBezTo>
                <a:cubicBezTo>
                  <a:pt x="102" y="4"/>
                  <a:pt x="94" y="0"/>
                  <a:pt x="86" y="0"/>
                </a:cubicBezTo>
                <a:cubicBezTo>
                  <a:pt x="78" y="0"/>
                  <a:pt x="70" y="4"/>
                  <a:pt x="66" y="12"/>
                </a:cubicBezTo>
                <a:cubicBezTo>
                  <a:pt x="9" y="114"/>
                  <a:pt x="9" y="114"/>
                  <a:pt x="9" y="114"/>
                </a:cubicBezTo>
                <a:cubicBezTo>
                  <a:pt x="0" y="130"/>
                  <a:pt x="12" y="149"/>
                  <a:pt x="30" y="149"/>
                </a:cubicBezTo>
                <a:cubicBezTo>
                  <a:pt x="143" y="149"/>
                  <a:pt x="143" y="149"/>
                  <a:pt x="143" y="149"/>
                </a:cubicBezTo>
                <a:cubicBezTo>
                  <a:pt x="160" y="149"/>
                  <a:pt x="172" y="130"/>
                  <a:pt x="163" y="114"/>
                </a:cubicBezTo>
                <a:close/>
                <a:moveTo>
                  <a:pt x="86" y="130"/>
                </a:moveTo>
                <a:cubicBezTo>
                  <a:pt x="80" y="130"/>
                  <a:pt x="75" y="127"/>
                  <a:pt x="73" y="121"/>
                </a:cubicBezTo>
                <a:cubicBezTo>
                  <a:pt x="71" y="116"/>
                  <a:pt x="72" y="110"/>
                  <a:pt x="76" y="106"/>
                </a:cubicBezTo>
                <a:cubicBezTo>
                  <a:pt x="79" y="103"/>
                  <a:pt x="82" y="102"/>
                  <a:pt x="86" y="102"/>
                </a:cubicBezTo>
                <a:cubicBezTo>
                  <a:pt x="88" y="102"/>
                  <a:pt x="90" y="102"/>
                  <a:pt x="91" y="103"/>
                </a:cubicBezTo>
                <a:cubicBezTo>
                  <a:pt x="97" y="105"/>
                  <a:pt x="100" y="110"/>
                  <a:pt x="100" y="116"/>
                </a:cubicBezTo>
                <a:cubicBezTo>
                  <a:pt x="100" y="124"/>
                  <a:pt x="94" y="130"/>
                  <a:pt x="86" y="130"/>
                </a:cubicBezTo>
                <a:close/>
                <a:moveTo>
                  <a:pt x="100" y="78"/>
                </a:moveTo>
                <a:cubicBezTo>
                  <a:pt x="100" y="86"/>
                  <a:pt x="94" y="92"/>
                  <a:pt x="86" y="92"/>
                </a:cubicBezTo>
                <a:cubicBezTo>
                  <a:pt x="78" y="92"/>
                  <a:pt x="72" y="86"/>
                  <a:pt x="72" y="78"/>
                </a:cubicBezTo>
                <a:cubicBezTo>
                  <a:pt x="72" y="41"/>
                  <a:pt x="72" y="41"/>
                  <a:pt x="72" y="41"/>
                </a:cubicBezTo>
                <a:cubicBezTo>
                  <a:pt x="72" y="33"/>
                  <a:pt x="78" y="27"/>
                  <a:pt x="86" y="27"/>
                </a:cubicBezTo>
                <a:cubicBezTo>
                  <a:pt x="94" y="27"/>
                  <a:pt x="100" y="33"/>
                  <a:pt x="100" y="41"/>
                </a:cubicBezTo>
                <a:lnTo>
                  <a:pt x="100" y="78"/>
                </a:lnTo>
                <a:close/>
                <a:moveTo>
                  <a:pt x="86" y="111"/>
                </a:moveTo>
                <a:cubicBezTo>
                  <a:pt x="83" y="111"/>
                  <a:pt x="81" y="113"/>
                  <a:pt x="81" y="116"/>
                </a:cubicBezTo>
                <a:cubicBezTo>
                  <a:pt x="81" y="118"/>
                  <a:pt x="83" y="120"/>
                  <a:pt x="86" y="120"/>
                </a:cubicBezTo>
                <a:cubicBezTo>
                  <a:pt x="88" y="120"/>
                  <a:pt x="91" y="118"/>
                  <a:pt x="91" y="116"/>
                </a:cubicBezTo>
                <a:cubicBezTo>
                  <a:pt x="91" y="113"/>
                  <a:pt x="88" y="111"/>
                  <a:pt x="86" y="11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Rectangle 15">
            <a:extLst>
              <a:ext uri="{FF2B5EF4-FFF2-40B4-BE49-F238E27FC236}">
                <a16:creationId xmlns:a16="http://schemas.microsoft.com/office/drawing/2014/main" id="{832EB401-1704-4DB4-91D1-676132B6E9C3}"/>
              </a:ext>
            </a:extLst>
          </p:cNvPr>
          <p:cNvSpPr/>
          <p:nvPr/>
        </p:nvSpPr>
        <p:spPr>
          <a:xfrm>
            <a:off x="2337665" y="2432693"/>
            <a:ext cx="4396962" cy="652936"/>
          </a:xfrm>
          <a:prstGeom prst="rect">
            <a:avLst/>
          </a:prstGeom>
        </p:spPr>
        <p:txBody>
          <a:bodyPr wrap="square">
            <a:spAutoFit/>
          </a:bodyPr>
          <a:lstStyle/>
          <a:p>
            <a:pPr>
              <a:lnSpc>
                <a:spcPts val="1500"/>
              </a:lnSpc>
            </a:pPr>
            <a:r>
              <a:rPr lang="en-US" sz="1000" dirty="0">
                <a:solidFill>
                  <a:schemeClr val="bg1"/>
                </a:solidFill>
                <a:latin typeface="Roboto" panose="02000000000000000000" pitchFamily="2" charset="0"/>
                <a:ea typeface="Roboto" panose="02000000000000000000" pitchFamily="2" charset="0"/>
                <a:cs typeface="Roboto" panose="02000000000000000000" pitchFamily="2" charset="0"/>
              </a:rPr>
              <a:t>There are many variations of passages of Lorem Ipsum available, but the majority have suffered alteration in some form. There are many variations of passages of Lorem Ipsum available, but the majority.</a:t>
            </a:r>
          </a:p>
        </p:txBody>
      </p:sp>
      <p:sp>
        <p:nvSpPr>
          <p:cNvPr id="17" name="Freeform 153">
            <a:extLst>
              <a:ext uri="{FF2B5EF4-FFF2-40B4-BE49-F238E27FC236}">
                <a16:creationId xmlns:a16="http://schemas.microsoft.com/office/drawing/2014/main" id="{0E8C46EF-2C60-4257-809D-B910C1F7CF01}"/>
              </a:ext>
            </a:extLst>
          </p:cNvPr>
          <p:cNvSpPr>
            <a:spLocks noEditPoints="1"/>
          </p:cNvSpPr>
          <p:nvPr/>
        </p:nvSpPr>
        <p:spPr bwMode="auto">
          <a:xfrm>
            <a:off x="3733708" y="4231128"/>
            <a:ext cx="544471" cy="544471"/>
          </a:xfrm>
          <a:custGeom>
            <a:avLst/>
            <a:gdLst>
              <a:gd name="T0" fmla="*/ 77 w 160"/>
              <a:gd name="T1" fmla="*/ 112 h 160"/>
              <a:gd name="T2" fmla="*/ 68 w 160"/>
              <a:gd name="T3" fmla="*/ 121 h 160"/>
              <a:gd name="T4" fmla="*/ 77 w 160"/>
              <a:gd name="T5" fmla="*/ 130 h 160"/>
              <a:gd name="T6" fmla="*/ 86 w 160"/>
              <a:gd name="T7" fmla="*/ 121 h 160"/>
              <a:gd name="T8" fmla="*/ 77 w 160"/>
              <a:gd name="T9" fmla="*/ 112 h 160"/>
              <a:gd name="T10" fmla="*/ 77 w 160"/>
              <a:gd name="T11" fmla="*/ 125 h 160"/>
              <a:gd name="T12" fmla="*/ 73 w 160"/>
              <a:gd name="T13" fmla="*/ 121 h 160"/>
              <a:gd name="T14" fmla="*/ 77 w 160"/>
              <a:gd name="T15" fmla="*/ 117 h 160"/>
              <a:gd name="T16" fmla="*/ 81 w 160"/>
              <a:gd name="T17" fmla="*/ 121 h 160"/>
              <a:gd name="T18" fmla="*/ 77 w 160"/>
              <a:gd name="T19" fmla="*/ 125 h 160"/>
              <a:gd name="T20" fmla="*/ 80 w 160"/>
              <a:gd name="T21" fmla="*/ 11 h 160"/>
              <a:gd name="T22" fmla="*/ 10 w 160"/>
              <a:gd name="T23" fmla="*/ 80 h 160"/>
              <a:gd name="T24" fmla="*/ 80 w 160"/>
              <a:gd name="T25" fmla="*/ 150 h 160"/>
              <a:gd name="T26" fmla="*/ 150 w 160"/>
              <a:gd name="T27" fmla="*/ 80 h 160"/>
              <a:gd name="T28" fmla="*/ 80 w 160"/>
              <a:gd name="T29" fmla="*/ 11 h 160"/>
              <a:gd name="T30" fmla="*/ 80 w 160"/>
              <a:gd name="T31" fmla="*/ 145 h 160"/>
              <a:gd name="T32" fmla="*/ 15 w 160"/>
              <a:gd name="T33" fmla="*/ 80 h 160"/>
              <a:gd name="T34" fmla="*/ 80 w 160"/>
              <a:gd name="T35" fmla="*/ 16 h 160"/>
              <a:gd name="T36" fmla="*/ 145 w 160"/>
              <a:gd name="T37" fmla="*/ 80 h 160"/>
              <a:gd name="T38" fmla="*/ 80 w 160"/>
              <a:gd name="T39" fmla="*/ 145 h 160"/>
              <a:gd name="T40" fmla="*/ 80 w 160"/>
              <a:gd name="T41" fmla="*/ 0 h 160"/>
              <a:gd name="T42" fmla="*/ 0 w 160"/>
              <a:gd name="T43" fmla="*/ 80 h 160"/>
              <a:gd name="T44" fmla="*/ 80 w 160"/>
              <a:gd name="T45" fmla="*/ 160 h 160"/>
              <a:gd name="T46" fmla="*/ 160 w 160"/>
              <a:gd name="T47" fmla="*/ 80 h 160"/>
              <a:gd name="T48" fmla="*/ 80 w 160"/>
              <a:gd name="T49" fmla="*/ 0 h 160"/>
              <a:gd name="T50" fmla="*/ 80 w 160"/>
              <a:gd name="T51" fmla="*/ 155 h 160"/>
              <a:gd name="T52" fmla="*/ 5 w 160"/>
              <a:gd name="T53" fmla="*/ 80 h 160"/>
              <a:gd name="T54" fmla="*/ 80 w 160"/>
              <a:gd name="T55" fmla="*/ 5 h 160"/>
              <a:gd name="T56" fmla="*/ 155 w 160"/>
              <a:gd name="T57" fmla="*/ 80 h 160"/>
              <a:gd name="T58" fmla="*/ 80 w 160"/>
              <a:gd name="T59" fmla="*/ 155 h 160"/>
              <a:gd name="T60" fmla="*/ 77 w 160"/>
              <a:gd name="T61" fmla="*/ 102 h 160"/>
              <a:gd name="T62" fmla="*/ 85 w 160"/>
              <a:gd name="T63" fmla="*/ 94 h 160"/>
              <a:gd name="T64" fmla="*/ 85 w 160"/>
              <a:gd name="T65" fmla="*/ 40 h 160"/>
              <a:gd name="T66" fmla="*/ 77 w 160"/>
              <a:gd name="T67" fmla="*/ 32 h 160"/>
              <a:gd name="T68" fmla="*/ 68 w 160"/>
              <a:gd name="T69" fmla="*/ 40 h 160"/>
              <a:gd name="T70" fmla="*/ 68 w 160"/>
              <a:gd name="T71" fmla="*/ 94 h 160"/>
              <a:gd name="T72" fmla="*/ 77 w 160"/>
              <a:gd name="T73" fmla="*/ 102 h 160"/>
              <a:gd name="T74" fmla="*/ 74 w 160"/>
              <a:gd name="T75" fmla="*/ 40 h 160"/>
              <a:gd name="T76" fmla="*/ 77 w 160"/>
              <a:gd name="T77" fmla="*/ 37 h 160"/>
              <a:gd name="T78" fmla="*/ 80 w 160"/>
              <a:gd name="T79" fmla="*/ 40 h 160"/>
              <a:gd name="T80" fmla="*/ 80 w 160"/>
              <a:gd name="T81" fmla="*/ 94 h 160"/>
              <a:gd name="T82" fmla="*/ 77 w 160"/>
              <a:gd name="T83" fmla="*/ 97 h 160"/>
              <a:gd name="T84" fmla="*/ 74 w 160"/>
              <a:gd name="T85" fmla="*/ 94 h 160"/>
              <a:gd name="T86" fmla="*/ 74 w 160"/>
              <a:gd name="T87" fmla="*/ 4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0" h="160">
                <a:moveTo>
                  <a:pt x="77" y="112"/>
                </a:moveTo>
                <a:cubicBezTo>
                  <a:pt x="72" y="112"/>
                  <a:pt x="68" y="116"/>
                  <a:pt x="68" y="121"/>
                </a:cubicBezTo>
                <a:cubicBezTo>
                  <a:pt x="68" y="126"/>
                  <a:pt x="72" y="130"/>
                  <a:pt x="77" y="130"/>
                </a:cubicBezTo>
                <a:cubicBezTo>
                  <a:pt x="82" y="130"/>
                  <a:pt x="86" y="126"/>
                  <a:pt x="86" y="121"/>
                </a:cubicBezTo>
                <a:cubicBezTo>
                  <a:pt x="86" y="116"/>
                  <a:pt x="82" y="112"/>
                  <a:pt x="77" y="112"/>
                </a:cubicBezTo>
                <a:close/>
                <a:moveTo>
                  <a:pt x="77" y="125"/>
                </a:moveTo>
                <a:cubicBezTo>
                  <a:pt x="75" y="125"/>
                  <a:pt x="73" y="123"/>
                  <a:pt x="73" y="121"/>
                </a:cubicBezTo>
                <a:cubicBezTo>
                  <a:pt x="73" y="119"/>
                  <a:pt x="75" y="117"/>
                  <a:pt x="77" y="117"/>
                </a:cubicBezTo>
                <a:cubicBezTo>
                  <a:pt x="79" y="117"/>
                  <a:pt x="81" y="119"/>
                  <a:pt x="81" y="121"/>
                </a:cubicBezTo>
                <a:cubicBezTo>
                  <a:pt x="81" y="123"/>
                  <a:pt x="79" y="125"/>
                  <a:pt x="77" y="125"/>
                </a:cubicBezTo>
                <a:close/>
                <a:moveTo>
                  <a:pt x="80" y="11"/>
                </a:moveTo>
                <a:cubicBezTo>
                  <a:pt x="42" y="11"/>
                  <a:pt x="10" y="42"/>
                  <a:pt x="10" y="80"/>
                </a:cubicBezTo>
                <a:cubicBezTo>
                  <a:pt x="10" y="119"/>
                  <a:pt x="42" y="150"/>
                  <a:pt x="80" y="150"/>
                </a:cubicBezTo>
                <a:cubicBezTo>
                  <a:pt x="118" y="150"/>
                  <a:pt x="150" y="119"/>
                  <a:pt x="150" y="80"/>
                </a:cubicBezTo>
                <a:cubicBezTo>
                  <a:pt x="150" y="42"/>
                  <a:pt x="118" y="11"/>
                  <a:pt x="80" y="11"/>
                </a:cubicBezTo>
                <a:close/>
                <a:moveTo>
                  <a:pt x="80" y="145"/>
                </a:moveTo>
                <a:cubicBezTo>
                  <a:pt x="44" y="145"/>
                  <a:pt x="15" y="116"/>
                  <a:pt x="15" y="80"/>
                </a:cubicBezTo>
                <a:cubicBezTo>
                  <a:pt x="15" y="45"/>
                  <a:pt x="44" y="16"/>
                  <a:pt x="80" y="16"/>
                </a:cubicBezTo>
                <a:cubicBezTo>
                  <a:pt x="116" y="16"/>
                  <a:pt x="145" y="45"/>
                  <a:pt x="145" y="80"/>
                </a:cubicBezTo>
                <a:cubicBezTo>
                  <a:pt x="145" y="116"/>
                  <a:pt x="116" y="145"/>
                  <a:pt x="80" y="145"/>
                </a:cubicBezTo>
                <a:close/>
                <a:moveTo>
                  <a:pt x="80" y="0"/>
                </a:moveTo>
                <a:cubicBezTo>
                  <a:pt x="36" y="0"/>
                  <a:pt x="0" y="36"/>
                  <a:pt x="0" y="80"/>
                </a:cubicBezTo>
                <a:cubicBezTo>
                  <a:pt x="0" y="124"/>
                  <a:pt x="36" y="160"/>
                  <a:pt x="80" y="160"/>
                </a:cubicBezTo>
                <a:cubicBezTo>
                  <a:pt x="124" y="160"/>
                  <a:pt x="160" y="124"/>
                  <a:pt x="160" y="80"/>
                </a:cubicBezTo>
                <a:cubicBezTo>
                  <a:pt x="160" y="36"/>
                  <a:pt x="124" y="0"/>
                  <a:pt x="80" y="0"/>
                </a:cubicBezTo>
                <a:close/>
                <a:moveTo>
                  <a:pt x="80" y="155"/>
                </a:moveTo>
                <a:cubicBezTo>
                  <a:pt x="39" y="155"/>
                  <a:pt x="5" y="122"/>
                  <a:pt x="5" y="80"/>
                </a:cubicBezTo>
                <a:cubicBezTo>
                  <a:pt x="5" y="39"/>
                  <a:pt x="39" y="5"/>
                  <a:pt x="80" y="5"/>
                </a:cubicBezTo>
                <a:cubicBezTo>
                  <a:pt x="121" y="5"/>
                  <a:pt x="155" y="39"/>
                  <a:pt x="155" y="80"/>
                </a:cubicBezTo>
                <a:cubicBezTo>
                  <a:pt x="155" y="122"/>
                  <a:pt x="121" y="155"/>
                  <a:pt x="80" y="155"/>
                </a:cubicBezTo>
                <a:close/>
                <a:moveTo>
                  <a:pt x="77" y="102"/>
                </a:moveTo>
                <a:cubicBezTo>
                  <a:pt x="81" y="102"/>
                  <a:pt x="85" y="98"/>
                  <a:pt x="85" y="94"/>
                </a:cubicBezTo>
                <a:cubicBezTo>
                  <a:pt x="85" y="40"/>
                  <a:pt x="85" y="40"/>
                  <a:pt x="85" y="40"/>
                </a:cubicBezTo>
                <a:cubicBezTo>
                  <a:pt x="85" y="36"/>
                  <a:pt x="81" y="32"/>
                  <a:pt x="77" y="32"/>
                </a:cubicBezTo>
                <a:cubicBezTo>
                  <a:pt x="72" y="32"/>
                  <a:pt x="68" y="35"/>
                  <a:pt x="68" y="40"/>
                </a:cubicBezTo>
                <a:cubicBezTo>
                  <a:pt x="68" y="94"/>
                  <a:pt x="68" y="94"/>
                  <a:pt x="68" y="94"/>
                </a:cubicBezTo>
                <a:cubicBezTo>
                  <a:pt x="68" y="99"/>
                  <a:pt x="72" y="102"/>
                  <a:pt x="77" y="102"/>
                </a:cubicBezTo>
                <a:close/>
                <a:moveTo>
                  <a:pt x="74" y="40"/>
                </a:moveTo>
                <a:cubicBezTo>
                  <a:pt x="74" y="38"/>
                  <a:pt x="75" y="37"/>
                  <a:pt x="77" y="37"/>
                </a:cubicBezTo>
                <a:cubicBezTo>
                  <a:pt x="78" y="37"/>
                  <a:pt x="80" y="38"/>
                  <a:pt x="80" y="40"/>
                </a:cubicBezTo>
                <a:cubicBezTo>
                  <a:pt x="80" y="94"/>
                  <a:pt x="80" y="94"/>
                  <a:pt x="80" y="94"/>
                </a:cubicBezTo>
                <a:cubicBezTo>
                  <a:pt x="80" y="96"/>
                  <a:pt x="78" y="97"/>
                  <a:pt x="77" y="97"/>
                </a:cubicBezTo>
                <a:cubicBezTo>
                  <a:pt x="75" y="97"/>
                  <a:pt x="74" y="96"/>
                  <a:pt x="74" y="94"/>
                </a:cubicBezTo>
                <a:lnTo>
                  <a:pt x="74" y="40"/>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27">
            <a:extLst>
              <a:ext uri="{FF2B5EF4-FFF2-40B4-BE49-F238E27FC236}">
                <a16:creationId xmlns:a16="http://schemas.microsoft.com/office/drawing/2014/main" id="{900F9D6C-22C9-48B5-A306-CDEB472F201C}"/>
              </a:ext>
            </a:extLst>
          </p:cNvPr>
          <p:cNvSpPr>
            <a:spLocks noEditPoints="1"/>
          </p:cNvSpPr>
          <p:nvPr/>
        </p:nvSpPr>
        <p:spPr bwMode="auto">
          <a:xfrm>
            <a:off x="6230165" y="4231128"/>
            <a:ext cx="544471" cy="544471"/>
          </a:xfrm>
          <a:custGeom>
            <a:avLst/>
            <a:gdLst>
              <a:gd name="T0" fmla="*/ 84 w 160"/>
              <a:gd name="T1" fmla="*/ 31 h 160"/>
              <a:gd name="T2" fmla="*/ 53 w 160"/>
              <a:gd name="T3" fmla="*/ 52 h 160"/>
              <a:gd name="T4" fmla="*/ 59 w 160"/>
              <a:gd name="T5" fmla="*/ 61 h 160"/>
              <a:gd name="T6" fmla="*/ 61 w 160"/>
              <a:gd name="T7" fmla="*/ 62 h 160"/>
              <a:gd name="T8" fmla="*/ 69 w 160"/>
              <a:gd name="T9" fmla="*/ 56 h 160"/>
              <a:gd name="T10" fmla="*/ 82 w 160"/>
              <a:gd name="T11" fmla="*/ 47 h 160"/>
              <a:gd name="T12" fmla="*/ 83 w 160"/>
              <a:gd name="T13" fmla="*/ 47 h 160"/>
              <a:gd name="T14" fmla="*/ 91 w 160"/>
              <a:gd name="T15" fmla="*/ 56 h 160"/>
              <a:gd name="T16" fmla="*/ 83 w 160"/>
              <a:gd name="T17" fmla="*/ 71 h 160"/>
              <a:gd name="T18" fmla="*/ 69 w 160"/>
              <a:gd name="T19" fmla="*/ 99 h 160"/>
              <a:gd name="T20" fmla="*/ 69 w 160"/>
              <a:gd name="T21" fmla="*/ 99 h 160"/>
              <a:gd name="T22" fmla="*/ 77 w 160"/>
              <a:gd name="T23" fmla="*/ 107 h 160"/>
              <a:gd name="T24" fmla="*/ 85 w 160"/>
              <a:gd name="T25" fmla="*/ 99 h 160"/>
              <a:gd name="T26" fmla="*/ 95 w 160"/>
              <a:gd name="T27" fmla="*/ 82 h 160"/>
              <a:gd name="T28" fmla="*/ 108 w 160"/>
              <a:gd name="T29" fmla="*/ 56 h 160"/>
              <a:gd name="T30" fmla="*/ 84 w 160"/>
              <a:gd name="T31" fmla="*/ 31 h 160"/>
              <a:gd name="T32" fmla="*/ 91 w 160"/>
              <a:gd name="T33" fmla="*/ 78 h 160"/>
              <a:gd name="T34" fmla="*/ 80 w 160"/>
              <a:gd name="T35" fmla="*/ 99 h 160"/>
              <a:gd name="T36" fmla="*/ 77 w 160"/>
              <a:gd name="T37" fmla="*/ 102 h 160"/>
              <a:gd name="T38" fmla="*/ 74 w 160"/>
              <a:gd name="T39" fmla="*/ 99 h 160"/>
              <a:gd name="T40" fmla="*/ 74 w 160"/>
              <a:gd name="T41" fmla="*/ 99 h 160"/>
              <a:gd name="T42" fmla="*/ 86 w 160"/>
              <a:gd name="T43" fmla="*/ 74 h 160"/>
              <a:gd name="T44" fmla="*/ 96 w 160"/>
              <a:gd name="T45" fmla="*/ 56 h 160"/>
              <a:gd name="T46" fmla="*/ 83 w 160"/>
              <a:gd name="T47" fmla="*/ 42 h 160"/>
              <a:gd name="T48" fmla="*/ 82 w 160"/>
              <a:gd name="T49" fmla="*/ 42 h 160"/>
              <a:gd name="T50" fmla="*/ 64 w 160"/>
              <a:gd name="T51" fmla="*/ 54 h 160"/>
              <a:gd name="T52" fmla="*/ 60 w 160"/>
              <a:gd name="T53" fmla="*/ 57 h 160"/>
              <a:gd name="T54" fmla="*/ 58 w 160"/>
              <a:gd name="T55" fmla="*/ 53 h 160"/>
              <a:gd name="T56" fmla="*/ 83 w 160"/>
              <a:gd name="T57" fmla="*/ 36 h 160"/>
              <a:gd name="T58" fmla="*/ 103 w 160"/>
              <a:gd name="T59" fmla="*/ 56 h 160"/>
              <a:gd name="T60" fmla="*/ 91 w 160"/>
              <a:gd name="T61" fmla="*/ 78 h 160"/>
              <a:gd name="T62" fmla="*/ 77 w 160"/>
              <a:gd name="T63" fmla="*/ 112 h 160"/>
              <a:gd name="T64" fmla="*/ 68 w 160"/>
              <a:gd name="T65" fmla="*/ 121 h 160"/>
              <a:gd name="T66" fmla="*/ 77 w 160"/>
              <a:gd name="T67" fmla="*/ 130 h 160"/>
              <a:gd name="T68" fmla="*/ 86 w 160"/>
              <a:gd name="T69" fmla="*/ 121 h 160"/>
              <a:gd name="T70" fmla="*/ 77 w 160"/>
              <a:gd name="T71" fmla="*/ 112 h 160"/>
              <a:gd name="T72" fmla="*/ 77 w 160"/>
              <a:gd name="T73" fmla="*/ 125 h 160"/>
              <a:gd name="T74" fmla="*/ 73 w 160"/>
              <a:gd name="T75" fmla="*/ 121 h 160"/>
              <a:gd name="T76" fmla="*/ 77 w 160"/>
              <a:gd name="T77" fmla="*/ 117 h 160"/>
              <a:gd name="T78" fmla="*/ 81 w 160"/>
              <a:gd name="T79" fmla="*/ 121 h 160"/>
              <a:gd name="T80" fmla="*/ 77 w 160"/>
              <a:gd name="T81" fmla="*/ 125 h 160"/>
              <a:gd name="T82" fmla="*/ 80 w 160"/>
              <a:gd name="T83" fmla="*/ 11 h 160"/>
              <a:gd name="T84" fmla="*/ 11 w 160"/>
              <a:gd name="T85" fmla="*/ 80 h 160"/>
              <a:gd name="T86" fmla="*/ 80 w 160"/>
              <a:gd name="T87" fmla="*/ 150 h 160"/>
              <a:gd name="T88" fmla="*/ 150 w 160"/>
              <a:gd name="T89" fmla="*/ 80 h 160"/>
              <a:gd name="T90" fmla="*/ 80 w 160"/>
              <a:gd name="T91" fmla="*/ 11 h 160"/>
              <a:gd name="T92" fmla="*/ 80 w 160"/>
              <a:gd name="T93" fmla="*/ 145 h 160"/>
              <a:gd name="T94" fmla="*/ 16 w 160"/>
              <a:gd name="T95" fmla="*/ 80 h 160"/>
              <a:gd name="T96" fmla="*/ 80 w 160"/>
              <a:gd name="T97" fmla="*/ 16 h 160"/>
              <a:gd name="T98" fmla="*/ 145 w 160"/>
              <a:gd name="T99" fmla="*/ 80 h 160"/>
              <a:gd name="T100" fmla="*/ 80 w 160"/>
              <a:gd name="T101" fmla="*/ 145 h 160"/>
              <a:gd name="T102" fmla="*/ 80 w 160"/>
              <a:gd name="T103" fmla="*/ 0 h 160"/>
              <a:gd name="T104" fmla="*/ 0 w 160"/>
              <a:gd name="T105" fmla="*/ 80 h 160"/>
              <a:gd name="T106" fmla="*/ 80 w 160"/>
              <a:gd name="T107" fmla="*/ 160 h 160"/>
              <a:gd name="T108" fmla="*/ 160 w 160"/>
              <a:gd name="T109" fmla="*/ 80 h 160"/>
              <a:gd name="T110" fmla="*/ 80 w 160"/>
              <a:gd name="T111" fmla="*/ 0 h 160"/>
              <a:gd name="T112" fmla="*/ 80 w 160"/>
              <a:gd name="T113" fmla="*/ 155 h 160"/>
              <a:gd name="T114" fmla="*/ 5 w 160"/>
              <a:gd name="T115" fmla="*/ 80 h 160"/>
              <a:gd name="T116" fmla="*/ 80 w 160"/>
              <a:gd name="T117" fmla="*/ 5 h 160"/>
              <a:gd name="T118" fmla="*/ 155 w 160"/>
              <a:gd name="T119" fmla="*/ 80 h 160"/>
              <a:gd name="T120" fmla="*/ 80 w 160"/>
              <a:gd name="T121"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0" h="160">
                <a:moveTo>
                  <a:pt x="84" y="31"/>
                </a:moveTo>
                <a:cubicBezTo>
                  <a:pt x="72" y="30"/>
                  <a:pt x="57" y="36"/>
                  <a:pt x="53" y="52"/>
                </a:cubicBezTo>
                <a:cubicBezTo>
                  <a:pt x="52" y="56"/>
                  <a:pt x="55" y="60"/>
                  <a:pt x="59" y="61"/>
                </a:cubicBezTo>
                <a:cubicBezTo>
                  <a:pt x="60" y="62"/>
                  <a:pt x="60" y="62"/>
                  <a:pt x="61" y="62"/>
                </a:cubicBezTo>
                <a:cubicBezTo>
                  <a:pt x="65" y="62"/>
                  <a:pt x="68" y="59"/>
                  <a:pt x="69" y="56"/>
                </a:cubicBezTo>
                <a:cubicBezTo>
                  <a:pt x="70" y="49"/>
                  <a:pt x="77" y="47"/>
                  <a:pt x="82" y="47"/>
                </a:cubicBezTo>
                <a:cubicBezTo>
                  <a:pt x="82" y="47"/>
                  <a:pt x="82" y="47"/>
                  <a:pt x="83" y="47"/>
                </a:cubicBezTo>
                <a:cubicBezTo>
                  <a:pt x="87" y="47"/>
                  <a:pt x="91" y="51"/>
                  <a:pt x="91" y="56"/>
                </a:cubicBezTo>
                <a:cubicBezTo>
                  <a:pt x="91" y="61"/>
                  <a:pt x="88" y="65"/>
                  <a:pt x="83" y="71"/>
                </a:cubicBezTo>
                <a:cubicBezTo>
                  <a:pt x="76" y="77"/>
                  <a:pt x="69" y="86"/>
                  <a:pt x="69" y="99"/>
                </a:cubicBezTo>
                <a:cubicBezTo>
                  <a:pt x="69" y="99"/>
                  <a:pt x="69" y="99"/>
                  <a:pt x="69" y="99"/>
                </a:cubicBezTo>
                <a:cubicBezTo>
                  <a:pt x="69" y="104"/>
                  <a:pt x="72" y="107"/>
                  <a:pt x="77" y="107"/>
                </a:cubicBezTo>
                <a:cubicBezTo>
                  <a:pt x="81" y="107"/>
                  <a:pt x="85" y="103"/>
                  <a:pt x="85" y="99"/>
                </a:cubicBezTo>
                <a:cubicBezTo>
                  <a:pt x="85" y="92"/>
                  <a:pt x="89" y="87"/>
                  <a:pt x="95" y="82"/>
                </a:cubicBezTo>
                <a:cubicBezTo>
                  <a:pt x="100" y="76"/>
                  <a:pt x="108" y="68"/>
                  <a:pt x="108" y="56"/>
                </a:cubicBezTo>
                <a:cubicBezTo>
                  <a:pt x="108" y="43"/>
                  <a:pt x="97" y="32"/>
                  <a:pt x="84" y="31"/>
                </a:cubicBezTo>
                <a:close/>
                <a:moveTo>
                  <a:pt x="91" y="78"/>
                </a:moveTo>
                <a:cubicBezTo>
                  <a:pt x="85" y="84"/>
                  <a:pt x="80" y="90"/>
                  <a:pt x="80" y="99"/>
                </a:cubicBezTo>
                <a:cubicBezTo>
                  <a:pt x="80" y="101"/>
                  <a:pt x="78" y="102"/>
                  <a:pt x="77" y="102"/>
                </a:cubicBezTo>
                <a:cubicBezTo>
                  <a:pt x="75" y="102"/>
                  <a:pt x="74" y="101"/>
                  <a:pt x="74" y="99"/>
                </a:cubicBezTo>
                <a:cubicBezTo>
                  <a:pt x="74" y="99"/>
                  <a:pt x="74" y="99"/>
                  <a:pt x="74" y="99"/>
                </a:cubicBezTo>
                <a:cubicBezTo>
                  <a:pt x="74" y="88"/>
                  <a:pt x="80" y="81"/>
                  <a:pt x="86" y="74"/>
                </a:cubicBezTo>
                <a:cubicBezTo>
                  <a:pt x="92" y="68"/>
                  <a:pt x="96" y="63"/>
                  <a:pt x="96" y="56"/>
                </a:cubicBezTo>
                <a:cubicBezTo>
                  <a:pt x="96" y="49"/>
                  <a:pt x="90" y="42"/>
                  <a:pt x="83" y="42"/>
                </a:cubicBezTo>
                <a:cubicBezTo>
                  <a:pt x="82" y="42"/>
                  <a:pt x="82" y="42"/>
                  <a:pt x="82" y="42"/>
                </a:cubicBezTo>
                <a:cubicBezTo>
                  <a:pt x="75" y="42"/>
                  <a:pt x="66" y="45"/>
                  <a:pt x="64" y="54"/>
                </a:cubicBezTo>
                <a:cubicBezTo>
                  <a:pt x="63" y="56"/>
                  <a:pt x="62" y="57"/>
                  <a:pt x="60" y="57"/>
                </a:cubicBezTo>
                <a:cubicBezTo>
                  <a:pt x="58" y="56"/>
                  <a:pt x="57" y="54"/>
                  <a:pt x="58" y="53"/>
                </a:cubicBezTo>
                <a:cubicBezTo>
                  <a:pt x="61" y="40"/>
                  <a:pt x="73" y="35"/>
                  <a:pt x="83" y="36"/>
                </a:cubicBezTo>
                <a:cubicBezTo>
                  <a:pt x="94" y="37"/>
                  <a:pt x="103" y="46"/>
                  <a:pt x="103" y="56"/>
                </a:cubicBezTo>
                <a:cubicBezTo>
                  <a:pt x="103" y="66"/>
                  <a:pt x="97" y="72"/>
                  <a:pt x="91" y="78"/>
                </a:cubicBezTo>
                <a:close/>
                <a:moveTo>
                  <a:pt x="77" y="112"/>
                </a:moveTo>
                <a:cubicBezTo>
                  <a:pt x="72" y="112"/>
                  <a:pt x="68" y="116"/>
                  <a:pt x="68" y="121"/>
                </a:cubicBezTo>
                <a:cubicBezTo>
                  <a:pt x="68" y="126"/>
                  <a:pt x="72" y="130"/>
                  <a:pt x="77" y="130"/>
                </a:cubicBezTo>
                <a:cubicBezTo>
                  <a:pt x="82" y="130"/>
                  <a:pt x="86" y="126"/>
                  <a:pt x="86" y="121"/>
                </a:cubicBezTo>
                <a:cubicBezTo>
                  <a:pt x="86" y="116"/>
                  <a:pt x="82" y="112"/>
                  <a:pt x="77" y="112"/>
                </a:cubicBezTo>
                <a:close/>
                <a:moveTo>
                  <a:pt x="77" y="125"/>
                </a:moveTo>
                <a:cubicBezTo>
                  <a:pt x="75" y="125"/>
                  <a:pt x="73" y="123"/>
                  <a:pt x="73" y="121"/>
                </a:cubicBezTo>
                <a:cubicBezTo>
                  <a:pt x="73" y="119"/>
                  <a:pt x="75" y="117"/>
                  <a:pt x="77" y="117"/>
                </a:cubicBezTo>
                <a:cubicBezTo>
                  <a:pt x="79" y="117"/>
                  <a:pt x="81" y="119"/>
                  <a:pt x="81" y="121"/>
                </a:cubicBezTo>
                <a:cubicBezTo>
                  <a:pt x="81" y="123"/>
                  <a:pt x="79" y="125"/>
                  <a:pt x="77" y="125"/>
                </a:cubicBezTo>
                <a:close/>
                <a:moveTo>
                  <a:pt x="80" y="11"/>
                </a:moveTo>
                <a:cubicBezTo>
                  <a:pt x="42" y="11"/>
                  <a:pt x="11" y="42"/>
                  <a:pt x="11" y="80"/>
                </a:cubicBezTo>
                <a:cubicBezTo>
                  <a:pt x="11" y="119"/>
                  <a:pt x="42" y="150"/>
                  <a:pt x="80" y="150"/>
                </a:cubicBezTo>
                <a:cubicBezTo>
                  <a:pt x="119" y="150"/>
                  <a:pt x="150" y="119"/>
                  <a:pt x="150" y="80"/>
                </a:cubicBezTo>
                <a:cubicBezTo>
                  <a:pt x="150" y="42"/>
                  <a:pt x="119" y="11"/>
                  <a:pt x="80" y="11"/>
                </a:cubicBezTo>
                <a:close/>
                <a:moveTo>
                  <a:pt x="80" y="145"/>
                </a:moveTo>
                <a:cubicBezTo>
                  <a:pt x="45" y="145"/>
                  <a:pt x="16" y="116"/>
                  <a:pt x="16" y="80"/>
                </a:cubicBezTo>
                <a:cubicBezTo>
                  <a:pt x="16" y="45"/>
                  <a:pt x="45" y="16"/>
                  <a:pt x="80" y="16"/>
                </a:cubicBezTo>
                <a:cubicBezTo>
                  <a:pt x="116" y="16"/>
                  <a:pt x="145" y="45"/>
                  <a:pt x="145" y="80"/>
                </a:cubicBezTo>
                <a:cubicBezTo>
                  <a:pt x="145" y="116"/>
                  <a:pt x="116" y="145"/>
                  <a:pt x="80" y="145"/>
                </a:cubicBezTo>
                <a:close/>
                <a:moveTo>
                  <a:pt x="80" y="0"/>
                </a:moveTo>
                <a:cubicBezTo>
                  <a:pt x="36" y="0"/>
                  <a:pt x="0" y="36"/>
                  <a:pt x="0" y="80"/>
                </a:cubicBezTo>
                <a:cubicBezTo>
                  <a:pt x="0" y="124"/>
                  <a:pt x="36" y="160"/>
                  <a:pt x="80" y="160"/>
                </a:cubicBezTo>
                <a:cubicBezTo>
                  <a:pt x="124" y="160"/>
                  <a:pt x="160" y="124"/>
                  <a:pt x="160" y="80"/>
                </a:cubicBezTo>
                <a:cubicBezTo>
                  <a:pt x="160" y="36"/>
                  <a:pt x="124" y="0"/>
                  <a:pt x="80" y="0"/>
                </a:cubicBezTo>
                <a:close/>
                <a:moveTo>
                  <a:pt x="80" y="155"/>
                </a:moveTo>
                <a:cubicBezTo>
                  <a:pt x="39" y="155"/>
                  <a:pt x="5" y="122"/>
                  <a:pt x="5" y="80"/>
                </a:cubicBezTo>
                <a:cubicBezTo>
                  <a:pt x="5" y="39"/>
                  <a:pt x="39" y="5"/>
                  <a:pt x="80" y="5"/>
                </a:cubicBezTo>
                <a:cubicBezTo>
                  <a:pt x="122" y="5"/>
                  <a:pt x="155" y="39"/>
                  <a:pt x="155" y="80"/>
                </a:cubicBezTo>
                <a:cubicBezTo>
                  <a:pt x="155" y="122"/>
                  <a:pt x="122" y="155"/>
                  <a:pt x="80" y="155"/>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62">
            <a:extLst>
              <a:ext uri="{FF2B5EF4-FFF2-40B4-BE49-F238E27FC236}">
                <a16:creationId xmlns:a16="http://schemas.microsoft.com/office/drawing/2014/main" id="{9F549242-0920-43F2-98C4-E39C13CFF3D5}"/>
              </a:ext>
            </a:extLst>
          </p:cNvPr>
          <p:cNvSpPr>
            <a:spLocks noEditPoints="1"/>
          </p:cNvSpPr>
          <p:nvPr/>
        </p:nvSpPr>
        <p:spPr bwMode="auto">
          <a:xfrm>
            <a:off x="1237251" y="4231128"/>
            <a:ext cx="544471" cy="544471"/>
          </a:xfrm>
          <a:custGeom>
            <a:avLst/>
            <a:gdLst>
              <a:gd name="T0" fmla="*/ 93 w 160"/>
              <a:gd name="T1" fmla="*/ 62 h 160"/>
              <a:gd name="T2" fmla="*/ 67 w 160"/>
              <a:gd name="T3" fmla="*/ 62 h 160"/>
              <a:gd name="T4" fmla="*/ 65 w 160"/>
              <a:gd name="T5" fmla="*/ 65 h 160"/>
              <a:gd name="T6" fmla="*/ 65 w 160"/>
              <a:gd name="T7" fmla="*/ 129 h 160"/>
              <a:gd name="T8" fmla="*/ 67 w 160"/>
              <a:gd name="T9" fmla="*/ 132 h 160"/>
              <a:gd name="T10" fmla="*/ 93 w 160"/>
              <a:gd name="T11" fmla="*/ 132 h 160"/>
              <a:gd name="T12" fmla="*/ 96 w 160"/>
              <a:gd name="T13" fmla="*/ 129 h 160"/>
              <a:gd name="T14" fmla="*/ 96 w 160"/>
              <a:gd name="T15" fmla="*/ 65 h 160"/>
              <a:gd name="T16" fmla="*/ 93 w 160"/>
              <a:gd name="T17" fmla="*/ 62 h 160"/>
              <a:gd name="T18" fmla="*/ 91 w 160"/>
              <a:gd name="T19" fmla="*/ 127 h 160"/>
              <a:gd name="T20" fmla="*/ 70 w 160"/>
              <a:gd name="T21" fmla="*/ 127 h 160"/>
              <a:gd name="T22" fmla="*/ 70 w 160"/>
              <a:gd name="T23" fmla="*/ 67 h 160"/>
              <a:gd name="T24" fmla="*/ 91 w 160"/>
              <a:gd name="T25" fmla="*/ 67 h 160"/>
              <a:gd name="T26" fmla="*/ 91 w 160"/>
              <a:gd name="T27" fmla="*/ 127 h 160"/>
              <a:gd name="T28" fmla="*/ 80 w 160"/>
              <a:gd name="T29" fmla="*/ 0 h 160"/>
              <a:gd name="T30" fmla="*/ 0 w 160"/>
              <a:gd name="T31" fmla="*/ 80 h 160"/>
              <a:gd name="T32" fmla="*/ 80 w 160"/>
              <a:gd name="T33" fmla="*/ 160 h 160"/>
              <a:gd name="T34" fmla="*/ 160 w 160"/>
              <a:gd name="T35" fmla="*/ 80 h 160"/>
              <a:gd name="T36" fmla="*/ 80 w 160"/>
              <a:gd name="T37" fmla="*/ 0 h 160"/>
              <a:gd name="T38" fmla="*/ 80 w 160"/>
              <a:gd name="T39" fmla="*/ 155 h 160"/>
              <a:gd name="T40" fmla="*/ 5 w 160"/>
              <a:gd name="T41" fmla="*/ 80 h 160"/>
              <a:gd name="T42" fmla="*/ 80 w 160"/>
              <a:gd name="T43" fmla="*/ 5 h 160"/>
              <a:gd name="T44" fmla="*/ 155 w 160"/>
              <a:gd name="T45" fmla="*/ 80 h 160"/>
              <a:gd name="T46" fmla="*/ 80 w 160"/>
              <a:gd name="T47" fmla="*/ 155 h 160"/>
              <a:gd name="T48" fmla="*/ 81 w 160"/>
              <a:gd name="T49" fmla="*/ 13 h 160"/>
              <a:gd name="T50" fmla="*/ 13 w 160"/>
              <a:gd name="T51" fmla="*/ 80 h 160"/>
              <a:gd name="T52" fmla="*/ 81 w 160"/>
              <a:gd name="T53" fmla="*/ 148 h 160"/>
              <a:gd name="T54" fmla="*/ 148 w 160"/>
              <a:gd name="T55" fmla="*/ 80 h 160"/>
              <a:gd name="T56" fmla="*/ 81 w 160"/>
              <a:gd name="T57" fmla="*/ 13 h 160"/>
              <a:gd name="T58" fmla="*/ 81 w 160"/>
              <a:gd name="T59" fmla="*/ 143 h 160"/>
              <a:gd name="T60" fmla="*/ 18 w 160"/>
              <a:gd name="T61" fmla="*/ 80 h 160"/>
              <a:gd name="T62" fmla="*/ 81 w 160"/>
              <a:gd name="T63" fmla="*/ 18 h 160"/>
              <a:gd name="T64" fmla="*/ 143 w 160"/>
              <a:gd name="T65" fmla="*/ 80 h 160"/>
              <a:gd name="T66" fmla="*/ 81 w 160"/>
              <a:gd name="T67" fmla="*/ 143 h 160"/>
              <a:gd name="T68" fmla="*/ 80 w 160"/>
              <a:gd name="T69" fmla="*/ 56 h 160"/>
              <a:gd name="T70" fmla="*/ 96 w 160"/>
              <a:gd name="T71" fmla="*/ 41 h 160"/>
              <a:gd name="T72" fmla="*/ 80 w 160"/>
              <a:gd name="T73" fmla="*/ 25 h 160"/>
              <a:gd name="T74" fmla="*/ 65 w 160"/>
              <a:gd name="T75" fmla="*/ 41 h 160"/>
              <a:gd name="T76" fmla="*/ 80 w 160"/>
              <a:gd name="T77" fmla="*/ 56 h 160"/>
              <a:gd name="T78" fmla="*/ 80 w 160"/>
              <a:gd name="T79" fmla="*/ 30 h 160"/>
              <a:gd name="T80" fmla="*/ 91 w 160"/>
              <a:gd name="T81" fmla="*/ 41 h 160"/>
              <a:gd name="T82" fmla="*/ 80 w 160"/>
              <a:gd name="T83" fmla="*/ 51 h 160"/>
              <a:gd name="T84" fmla="*/ 70 w 160"/>
              <a:gd name="T85" fmla="*/ 41 h 160"/>
              <a:gd name="T86" fmla="*/ 80 w 160"/>
              <a:gd name="T87" fmla="*/ 3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0" h="160">
                <a:moveTo>
                  <a:pt x="93" y="62"/>
                </a:moveTo>
                <a:cubicBezTo>
                  <a:pt x="67" y="62"/>
                  <a:pt x="67" y="62"/>
                  <a:pt x="67" y="62"/>
                </a:cubicBezTo>
                <a:cubicBezTo>
                  <a:pt x="66" y="62"/>
                  <a:pt x="65" y="63"/>
                  <a:pt x="65" y="65"/>
                </a:cubicBezTo>
                <a:cubicBezTo>
                  <a:pt x="65" y="129"/>
                  <a:pt x="65" y="129"/>
                  <a:pt x="65" y="129"/>
                </a:cubicBezTo>
                <a:cubicBezTo>
                  <a:pt x="65" y="131"/>
                  <a:pt x="66" y="132"/>
                  <a:pt x="67" y="132"/>
                </a:cubicBezTo>
                <a:cubicBezTo>
                  <a:pt x="93" y="132"/>
                  <a:pt x="93" y="132"/>
                  <a:pt x="93" y="132"/>
                </a:cubicBezTo>
                <a:cubicBezTo>
                  <a:pt x="95" y="132"/>
                  <a:pt x="96" y="131"/>
                  <a:pt x="96" y="129"/>
                </a:cubicBezTo>
                <a:cubicBezTo>
                  <a:pt x="96" y="65"/>
                  <a:pt x="96" y="65"/>
                  <a:pt x="96" y="65"/>
                </a:cubicBezTo>
                <a:cubicBezTo>
                  <a:pt x="96" y="63"/>
                  <a:pt x="95" y="62"/>
                  <a:pt x="93" y="62"/>
                </a:cubicBezTo>
                <a:close/>
                <a:moveTo>
                  <a:pt x="91" y="127"/>
                </a:moveTo>
                <a:cubicBezTo>
                  <a:pt x="70" y="127"/>
                  <a:pt x="70" y="127"/>
                  <a:pt x="70" y="127"/>
                </a:cubicBezTo>
                <a:cubicBezTo>
                  <a:pt x="70" y="67"/>
                  <a:pt x="70" y="67"/>
                  <a:pt x="70" y="67"/>
                </a:cubicBezTo>
                <a:cubicBezTo>
                  <a:pt x="91" y="67"/>
                  <a:pt x="91" y="67"/>
                  <a:pt x="91" y="67"/>
                </a:cubicBezTo>
                <a:lnTo>
                  <a:pt x="91" y="127"/>
                </a:lnTo>
                <a:close/>
                <a:moveTo>
                  <a:pt x="80" y="0"/>
                </a:moveTo>
                <a:cubicBezTo>
                  <a:pt x="36" y="0"/>
                  <a:pt x="0" y="36"/>
                  <a:pt x="0" y="80"/>
                </a:cubicBezTo>
                <a:cubicBezTo>
                  <a:pt x="0" y="124"/>
                  <a:pt x="36" y="160"/>
                  <a:pt x="80" y="160"/>
                </a:cubicBezTo>
                <a:cubicBezTo>
                  <a:pt x="124" y="160"/>
                  <a:pt x="160" y="124"/>
                  <a:pt x="160" y="80"/>
                </a:cubicBezTo>
                <a:cubicBezTo>
                  <a:pt x="160" y="36"/>
                  <a:pt x="124" y="0"/>
                  <a:pt x="80" y="0"/>
                </a:cubicBezTo>
                <a:close/>
                <a:moveTo>
                  <a:pt x="80" y="155"/>
                </a:moveTo>
                <a:cubicBezTo>
                  <a:pt x="39" y="155"/>
                  <a:pt x="5" y="122"/>
                  <a:pt x="5" y="80"/>
                </a:cubicBezTo>
                <a:cubicBezTo>
                  <a:pt x="5" y="39"/>
                  <a:pt x="39" y="5"/>
                  <a:pt x="80" y="5"/>
                </a:cubicBezTo>
                <a:cubicBezTo>
                  <a:pt x="122" y="5"/>
                  <a:pt x="155" y="39"/>
                  <a:pt x="155" y="80"/>
                </a:cubicBezTo>
                <a:cubicBezTo>
                  <a:pt x="155" y="122"/>
                  <a:pt x="122" y="155"/>
                  <a:pt x="80" y="155"/>
                </a:cubicBezTo>
                <a:close/>
                <a:moveTo>
                  <a:pt x="81" y="13"/>
                </a:moveTo>
                <a:cubicBezTo>
                  <a:pt x="44" y="13"/>
                  <a:pt x="13" y="43"/>
                  <a:pt x="13" y="80"/>
                </a:cubicBezTo>
                <a:cubicBezTo>
                  <a:pt x="13" y="118"/>
                  <a:pt x="44" y="148"/>
                  <a:pt x="81" y="148"/>
                </a:cubicBezTo>
                <a:cubicBezTo>
                  <a:pt x="118" y="148"/>
                  <a:pt x="148" y="118"/>
                  <a:pt x="148" y="80"/>
                </a:cubicBezTo>
                <a:cubicBezTo>
                  <a:pt x="148" y="43"/>
                  <a:pt x="118" y="13"/>
                  <a:pt x="81" y="13"/>
                </a:cubicBezTo>
                <a:close/>
                <a:moveTo>
                  <a:pt x="81" y="143"/>
                </a:moveTo>
                <a:cubicBezTo>
                  <a:pt x="46" y="143"/>
                  <a:pt x="18" y="115"/>
                  <a:pt x="18" y="80"/>
                </a:cubicBezTo>
                <a:cubicBezTo>
                  <a:pt x="18" y="46"/>
                  <a:pt x="46" y="18"/>
                  <a:pt x="81" y="18"/>
                </a:cubicBezTo>
                <a:cubicBezTo>
                  <a:pt x="115" y="18"/>
                  <a:pt x="143" y="46"/>
                  <a:pt x="143" y="80"/>
                </a:cubicBezTo>
                <a:cubicBezTo>
                  <a:pt x="143" y="115"/>
                  <a:pt x="115" y="143"/>
                  <a:pt x="81" y="143"/>
                </a:cubicBezTo>
                <a:close/>
                <a:moveTo>
                  <a:pt x="80" y="56"/>
                </a:moveTo>
                <a:cubicBezTo>
                  <a:pt x="89" y="56"/>
                  <a:pt x="96" y="49"/>
                  <a:pt x="96" y="41"/>
                </a:cubicBezTo>
                <a:cubicBezTo>
                  <a:pt x="96" y="32"/>
                  <a:pt x="89" y="25"/>
                  <a:pt x="80" y="25"/>
                </a:cubicBezTo>
                <a:cubicBezTo>
                  <a:pt x="72" y="25"/>
                  <a:pt x="65" y="32"/>
                  <a:pt x="65" y="41"/>
                </a:cubicBezTo>
                <a:cubicBezTo>
                  <a:pt x="65" y="49"/>
                  <a:pt x="72" y="56"/>
                  <a:pt x="80" y="56"/>
                </a:cubicBezTo>
                <a:close/>
                <a:moveTo>
                  <a:pt x="80" y="30"/>
                </a:moveTo>
                <a:cubicBezTo>
                  <a:pt x="86" y="30"/>
                  <a:pt x="91" y="35"/>
                  <a:pt x="91" y="41"/>
                </a:cubicBezTo>
                <a:cubicBezTo>
                  <a:pt x="91" y="47"/>
                  <a:pt x="86" y="51"/>
                  <a:pt x="80" y="51"/>
                </a:cubicBezTo>
                <a:cubicBezTo>
                  <a:pt x="74" y="51"/>
                  <a:pt x="70" y="47"/>
                  <a:pt x="70" y="41"/>
                </a:cubicBezTo>
                <a:cubicBezTo>
                  <a:pt x="70" y="35"/>
                  <a:pt x="74" y="30"/>
                  <a:pt x="80" y="30"/>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 name="Picture Placeholder 4">
            <a:extLst>
              <a:ext uri="{FF2B5EF4-FFF2-40B4-BE49-F238E27FC236}">
                <a16:creationId xmlns:a16="http://schemas.microsoft.com/office/drawing/2014/main" id="{D137CB87-788F-49C9-5BD2-CB78C14AAA0D}"/>
              </a:ext>
            </a:extLst>
          </p:cNvPr>
          <p:cNvSpPr>
            <a:spLocks noGrp="1"/>
          </p:cNvSpPr>
          <p:nvPr>
            <p:ph type="pic" sz="quarter" idx="10"/>
          </p:nvPr>
        </p:nvSpPr>
        <p:spPr/>
      </p:sp>
    </p:spTree>
    <p:extLst>
      <p:ext uri="{BB962C8B-B14F-4D97-AF65-F5344CB8AC3E}">
        <p14:creationId xmlns:p14="http://schemas.microsoft.com/office/powerpoint/2010/main" val="3844938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Rounded Corners 22">
            <a:extLst>
              <a:ext uri="{FF2B5EF4-FFF2-40B4-BE49-F238E27FC236}">
                <a16:creationId xmlns:a16="http://schemas.microsoft.com/office/drawing/2014/main" id="{62E72CF4-A109-40B2-A664-D3DF5304C492}"/>
              </a:ext>
            </a:extLst>
          </p:cNvPr>
          <p:cNvSpPr/>
          <p:nvPr/>
        </p:nvSpPr>
        <p:spPr>
          <a:xfrm>
            <a:off x="6469735" y="3158220"/>
            <a:ext cx="4503065" cy="1501727"/>
          </a:xfrm>
          <a:prstGeom prst="roundRect">
            <a:avLst>
              <a:gd name="adj" fmla="val 1058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Rounded Corners 23">
            <a:extLst>
              <a:ext uri="{FF2B5EF4-FFF2-40B4-BE49-F238E27FC236}">
                <a16:creationId xmlns:a16="http://schemas.microsoft.com/office/drawing/2014/main" id="{47A634AD-E7FB-4F37-AA0D-0945E4233BB5}"/>
              </a:ext>
            </a:extLst>
          </p:cNvPr>
          <p:cNvSpPr/>
          <p:nvPr/>
        </p:nvSpPr>
        <p:spPr>
          <a:xfrm>
            <a:off x="6469735" y="4778740"/>
            <a:ext cx="4503065" cy="1501727"/>
          </a:xfrm>
          <a:prstGeom prst="roundRect">
            <a:avLst>
              <a:gd name="adj" fmla="val 1058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60713336-3829-42D6-9A53-6DC9FA1144FC}"/>
              </a:ext>
            </a:extLst>
          </p:cNvPr>
          <p:cNvSpPr/>
          <p:nvPr/>
        </p:nvSpPr>
        <p:spPr>
          <a:xfrm>
            <a:off x="783773" y="596177"/>
            <a:ext cx="3222171" cy="630942"/>
          </a:xfrm>
          <a:prstGeom prst="rect">
            <a:avLst/>
          </a:prstGeom>
        </p:spPr>
        <p:txBody>
          <a:bodyPr wrap="square">
            <a:spAutoFit/>
          </a:bodyPr>
          <a:lstStyle/>
          <a:p>
            <a:r>
              <a:rPr lang="en-US" sz="3500" dirty="0">
                <a:latin typeface="Raleway Bold" panose="020B0803030101060003" pitchFamily="34" charset="0"/>
              </a:rPr>
              <a:t>The </a:t>
            </a:r>
            <a:r>
              <a:rPr lang="en-US" sz="3500" dirty="0">
                <a:solidFill>
                  <a:schemeClr val="accent6">
                    <a:lumMod val="60000"/>
                    <a:lumOff val="40000"/>
                  </a:schemeClr>
                </a:solidFill>
                <a:latin typeface="Raleway Bold" panose="020B0803030101060003" pitchFamily="34" charset="0"/>
              </a:rPr>
              <a:t>Solution</a:t>
            </a:r>
          </a:p>
        </p:txBody>
      </p:sp>
      <p:sp>
        <p:nvSpPr>
          <p:cNvPr id="6" name="Rectangle 5">
            <a:extLst>
              <a:ext uri="{FF2B5EF4-FFF2-40B4-BE49-F238E27FC236}">
                <a16:creationId xmlns:a16="http://schemas.microsoft.com/office/drawing/2014/main" id="{26E9850C-DEA4-4287-8767-AC66CE0BA6C8}"/>
              </a:ext>
            </a:extLst>
          </p:cNvPr>
          <p:cNvSpPr/>
          <p:nvPr/>
        </p:nvSpPr>
        <p:spPr>
          <a:xfrm>
            <a:off x="7902106" y="1915886"/>
            <a:ext cx="1885044" cy="333809"/>
          </a:xfrm>
          <a:prstGeom prst="rect">
            <a:avLst/>
          </a:prstGeom>
        </p:spPr>
        <p:txBody>
          <a:bodyPr wrap="square">
            <a:spAutoFit/>
          </a:bodyPr>
          <a:lstStyle/>
          <a:p>
            <a:pPr>
              <a:lnSpc>
                <a:spcPts val="2000"/>
              </a:lnSpc>
            </a:pPr>
            <a:r>
              <a:rPr lang="en-US" sz="1600" dirty="0">
                <a:solidFill>
                  <a:schemeClr val="tx1">
                    <a:lumMod val="85000"/>
                    <a:lumOff val="15000"/>
                  </a:schemeClr>
                </a:solidFill>
                <a:latin typeface="Raleway Bold" panose="020B0803030101060003" pitchFamily="34" charset="0"/>
              </a:rPr>
              <a:t>Solution #1</a:t>
            </a:r>
          </a:p>
        </p:txBody>
      </p:sp>
      <p:sp>
        <p:nvSpPr>
          <p:cNvPr id="7" name="Rectangle 6">
            <a:extLst>
              <a:ext uri="{FF2B5EF4-FFF2-40B4-BE49-F238E27FC236}">
                <a16:creationId xmlns:a16="http://schemas.microsoft.com/office/drawing/2014/main" id="{CD5CFD1F-6809-4EB9-97E1-4B6A0E90A815}"/>
              </a:ext>
            </a:extLst>
          </p:cNvPr>
          <p:cNvSpPr/>
          <p:nvPr/>
        </p:nvSpPr>
        <p:spPr>
          <a:xfrm>
            <a:off x="7902105" y="2249695"/>
            <a:ext cx="2882007" cy="652936"/>
          </a:xfrm>
          <a:prstGeom prst="rect">
            <a:avLst/>
          </a:prstGeom>
        </p:spPr>
        <p:txBody>
          <a:bodyPr wrap="square">
            <a:spAutoFit/>
          </a:bodyPr>
          <a:lstStyle/>
          <a:p>
            <a:pP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There are many variations of passages of Lorem Ipsum available, but the majority have suffered alteration in some form.</a:t>
            </a:r>
          </a:p>
        </p:txBody>
      </p:sp>
      <p:sp>
        <p:nvSpPr>
          <p:cNvPr id="8" name="Oval 7">
            <a:extLst>
              <a:ext uri="{FF2B5EF4-FFF2-40B4-BE49-F238E27FC236}">
                <a16:creationId xmlns:a16="http://schemas.microsoft.com/office/drawing/2014/main" id="{C2EF2CCA-9693-40CF-B42A-3E66378F9F0C}"/>
              </a:ext>
            </a:extLst>
          </p:cNvPr>
          <p:cNvSpPr/>
          <p:nvPr/>
        </p:nvSpPr>
        <p:spPr>
          <a:xfrm>
            <a:off x="6731987" y="2000219"/>
            <a:ext cx="818078" cy="81807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562849FC-48DA-4C10-A699-6CBA85A51794}"/>
              </a:ext>
            </a:extLst>
          </p:cNvPr>
          <p:cNvSpPr/>
          <p:nvPr/>
        </p:nvSpPr>
        <p:spPr>
          <a:xfrm>
            <a:off x="7902106" y="3472827"/>
            <a:ext cx="1885044" cy="333809"/>
          </a:xfrm>
          <a:prstGeom prst="rect">
            <a:avLst/>
          </a:prstGeom>
        </p:spPr>
        <p:txBody>
          <a:bodyPr wrap="square">
            <a:spAutoFit/>
          </a:bodyPr>
          <a:lstStyle/>
          <a:p>
            <a:pPr>
              <a:lnSpc>
                <a:spcPts val="2000"/>
              </a:lnSpc>
            </a:pPr>
            <a:r>
              <a:rPr lang="en-US" sz="1600" dirty="0">
                <a:solidFill>
                  <a:schemeClr val="bg1"/>
                </a:solidFill>
                <a:latin typeface="Raleway Bold" panose="020B0803030101060003" pitchFamily="34" charset="0"/>
              </a:rPr>
              <a:t>Solution #2</a:t>
            </a:r>
          </a:p>
        </p:txBody>
      </p:sp>
      <p:sp>
        <p:nvSpPr>
          <p:cNvPr id="15" name="Rectangle 14">
            <a:extLst>
              <a:ext uri="{FF2B5EF4-FFF2-40B4-BE49-F238E27FC236}">
                <a16:creationId xmlns:a16="http://schemas.microsoft.com/office/drawing/2014/main" id="{7EC93975-AC82-4001-BDA9-5B8D2A33CC00}"/>
              </a:ext>
            </a:extLst>
          </p:cNvPr>
          <p:cNvSpPr/>
          <p:nvPr/>
        </p:nvSpPr>
        <p:spPr>
          <a:xfrm>
            <a:off x="7902105" y="3806636"/>
            <a:ext cx="2882007" cy="652936"/>
          </a:xfrm>
          <a:prstGeom prst="rect">
            <a:avLst/>
          </a:prstGeom>
        </p:spPr>
        <p:txBody>
          <a:bodyPr wrap="square">
            <a:spAutoFit/>
          </a:bodyPr>
          <a:lstStyle/>
          <a:p>
            <a:pPr>
              <a:lnSpc>
                <a:spcPts val="1500"/>
              </a:lnSpc>
            </a:pPr>
            <a:r>
              <a:rPr lang="en-US" sz="1000" dirty="0">
                <a:solidFill>
                  <a:schemeClr val="bg1"/>
                </a:solidFill>
                <a:latin typeface="Roboto" panose="02000000000000000000" pitchFamily="2" charset="0"/>
                <a:ea typeface="Roboto" panose="02000000000000000000" pitchFamily="2" charset="0"/>
                <a:cs typeface="Roboto" panose="02000000000000000000" pitchFamily="2" charset="0"/>
              </a:rPr>
              <a:t>There are many variations of passages of Lorem Ipsum available, but the majority have suffered alteration in some form.</a:t>
            </a:r>
          </a:p>
        </p:txBody>
      </p:sp>
      <p:sp>
        <p:nvSpPr>
          <p:cNvPr id="13" name="Oval 12">
            <a:extLst>
              <a:ext uri="{FF2B5EF4-FFF2-40B4-BE49-F238E27FC236}">
                <a16:creationId xmlns:a16="http://schemas.microsoft.com/office/drawing/2014/main" id="{3F378BAD-F6AE-4B96-B272-ED961B2F36F1}"/>
              </a:ext>
            </a:extLst>
          </p:cNvPr>
          <p:cNvSpPr/>
          <p:nvPr/>
        </p:nvSpPr>
        <p:spPr>
          <a:xfrm>
            <a:off x="6731987" y="3557160"/>
            <a:ext cx="818078" cy="8180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BEE34C46-037E-4A5F-947E-F79938A7105F}"/>
              </a:ext>
            </a:extLst>
          </p:cNvPr>
          <p:cNvSpPr/>
          <p:nvPr/>
        </p:nvSpPr>
        <p:spPr>
          <a:xfrm>
            <a:off x="7902106" y="5029767"/>
            <a:ext cx="1885044" cy="333809"/>
          </a:xfrm>
          <a:prstGeom prst="rect">
            <a:avLst/>
          </a:prstGeom>
        </p:spPr>
        <p:txBody>
          <a:bodyPr wrap="square">
            <a:spAutoFit/>
          </a:bodyPr>
          <a:lstStyle/>
          <a:p>
            <a:pPr>
              <a:lnSpc>
                <a:spcPts val="2000"/>
              </a:lnSpc>
            </a:pPr>
            <a:r>
              <a:rPr lang="en-US" sz="1600" dirty="0">
                <a:solidFill>
                  <a:schemeClr val="tx1">
                    <a:lumMod val="85000"/>
                    <a:lumOff val="15000"/>
                  </a:schemeClr>
                </a:solidFill>
                <a:latin typeface="Raleway Bold" panose="020B0803030101060003" pitchFamily="34" charset="0"/>
              </a:rPr>
              <a:t>Solution #3</a:t>
            </a:r>
          </a:p>
        </p:txBody>
      </p:sp>
      <p:sp>
        <p:nvSpPr>
          <p:cNvPr id="20" name="Rectangle 19">
            <a:extLst>
              <a:ext uri="{FF2B5EF4-FFF2-40B4-BE49-F238E27FC236}">
                <a16:creationId xmlns:a16="http://schemas.microsoft.com/office/drawing/2014/main" id="{27E0F171-FFD9-4941-A968-D7A46FDB1C97}"/>
              </a:ext>
            </a:extLst>
          </p:cNvPr>
          <p:cNvSpPr/>
          <p:nvPr/>
        </p:nvSpPr>
        <p:spPr>
          <a:xfrm>
            <a:off x="7902105" y="5363576"/>
            <a:ext cx="2882007" cy="652936"/>
          </a:xfrm>
          <a:prstGeom prst="rect">
            <a:avLst/>
          </a:prstGeom>
        </p:spPr>
        <p:txBody>
          <a:bodyPr wrap="square">
            <a:spAutoFit/>
          </a:bodyPr>
          <a:lstStyle/>
          <a:p>
            <a:pP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There are many variations of passages of Lorem Ipsum available, but the majority have suffered alteration in some form.</a:t>
            </a:r>
          </a:p>
        </p:txBody>
      </p:sp>
      <p:sp>
        <p:nvSpPr>
          <p:cNvPr id="18" name="Oval 17">
            <a:extLst>
              <a:ext uri="{FF2B5EF4-FFF2-40B4-BE49-F238E27FC236}">
                <a16:creationId xmlns:a16="http://schemas.microsoft.com/office/drawing/2014/main" id="{F3A168FE-5CBA-45FE-ABD4-4E0F37A9EFA9}"/>
              </a:ext>
            </a:extLst>
          </p:cNvPr>
          <p:cNvSpPr/>
          <p:nvPr/>
        </p:nvSpPr>
        <p:spPr>
          <a:xfrm>
            <a:off x="6731987" y="5114100"/>
            <a:ext cx="818078" cy="81807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reeform 149">
            <a:extLst>
              <a:ext uri="{FF2B5EF4-FFF2-40B4-BE49-F238E27FC236}">
                <a16:creationId xmlns:a16="http://schemas.microsoft.com/office/drawing/2014/main" id="{0AF3F215-4C2F-4200-A761-5A0DAD16C564}"/>
              </a:ext>
            </a:extLst>
          </p:cNvPr>
          <p:cNvSpPr>
            <a:spLocks/>
          </p:cNvSpPr>
          <p:nvPr/>
        </p:nvSpPr>
        <p:spPr bwMode="auto">
          <a:xfrm>
            <a:off x="6933935" y="5372295"/>
            <a:ext cx="414183" cy="301689"/>
          </a:xfrm>
          <a:custGeom>
            <a:avLst/>
            <a:gdLst>
              <a:gd name="T0" fmla="*/ 55 w 162"/>
              <a:gd name="T1" fmla="*/ 118 h 118"/>
              <a:gd name="T2" fmla="*/ 48 w 162"/>
              <a:gd name="T3" fmla="*/ 115 h 118"/>
              <a:gd name="T4" fmla="*/ 4 w 162"/>
              <a:gd name="T5" fmla="*/ 70 h 118"/>
              <a:gd name="T6" fmla="*/ 4 w 162"/>
              <a:gd name="T7" fmla="*/ 56 h 118"/>
              <a:gd name="T8" fmla="*/ 18 w 162"/>
              <a:gd name="T9" fmla="*/ 56 h 118"/>
              <a:gd name="T10" fmla="*/ 55 w 162"/>
              <a:gd name="T11" fmla="*/ 93 h 118"/>
              <a:gd name="T12" fmla="*/ 144 w 162"/>
              <a:gd name="T13" fmla="*/ 4 h 118"/>
              <a:gd name="T14" fmla="*/ 158 w 162"/>
              <a:gd name="T15" fmla="*/ 4 h 118"/>
              <a:gd name="T16" fmla="*/ 158 w 162"/>
              <a:gd name="T17" fmla="*/ 18 h 118"/>
              <a:gd name="T18" fmla="*/ 63 w 162"/>
              <a:gd name="T19" fmla="*/ 115 h 118"/>
              <a:gd name="T20" fmla="*/ 55 w 162"/>
              <a:gd name="T21"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2" h="118">
                <a:moveTo>
                  <a:pt x="55" y="118"/>
                </a:moveTo>
                <a:cubicBezTo>
                  <a:pt x="53" y="118"/>
                  <a:pt x="50" y="117"/>
                  <a:pt x="48" y="115"/>
                </a:cubicBezTo>
                <a:cubicBezTo>
                  <a:pt x="4" y="70"/>
                  <a:pt x="4" y="70"/>
                  <a:pt x="4" y="70"/>
                </a:cubicBezTo>
                <a:cubicBezTo>
                  <a:pt x="0" y="66"/>
                  <a:pt x="0" y="60"/>
                  <a:pt x="4" y="56"/>
                </a:cubicBezTo>
                <a:cubicBezTo>
                  <a:pt x="8" y="52"/>
                  <a:pt x="14" y="52"/>
                  <a:pt x="18" y="56"/>
                </a:cubicBezTo>
                <a:cubicBezTo>
                  <a:pt x="55" y="93"/>
                  <a:pt x="55" y="93"/>
                  <a:pt x="55" y="93"/>
                </a:cubicBezTo>
                <a:cubicBezTo>
                  <a:pt x="144" y="4"/>
                  <a:pt x="144" y="4"/>
                  <a:pt x="144" y="4"/>
                </a:cubicBezTo>
                <a:cubicBezTo>
                  <a:pt x="148" y="0"/>
                  <a:pt x="154" y="0"/>
                  <a:pt x="158" y="4"/>
                </a:cubicBezTo>
                <a:cubicBezTo>
                  <a:pt x="162" y="8"/>
                  <a:pt x="162" y="15"/>
                  <a:pt x="158" y="18"/>
                </a:cubicBezTo>
                <a:cubicBezTo>
                  <a:pt x="63" y="115"/>
                  <a:pt x="63" y="115"/>
                  <a:pt x="63" y="115"/>
                </a:cubicBezTo>
                <a:cubicBezTo>
                  <a:pt x="60" y="117"/>
                  <a:pt x="58" y="118"/>
                  <a:pt x="55" y="11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149">
            <a:extLst>
              <a:ext uri="{FF2B5EF4-FFF2-40B4-BE49-F238E27FC236}">
                <a16:creationId xmlns:a16="http://schemas.microsoft.com/office/drawing/2014/main" id="{6169BFBA-1099-4477-A85B-9330E804AA5A}"/>
              </a:ext>
            </a:extLst>
          </p:cNvPr>
          <p:cNvSpPr>
            <a:spLocks/>
          </p:cNvSpPr>
          <p:nvPr/>
        </p:nvSpPr>
        <p:spPr bwMode="auto">
          <a:xfrm>
            <a:off x="6933935" y="3815355"/>
            <a:ext cx="414183" cy="301689"/>
          </a:xfrm>
          <a:custGeom>
            <a:avLst/>
            <a:gdLst>
              <a:gd name="T0" fmla="*/ 55 w 162"/>
              <a:gd name="T1" fmla="*/ 118 h 118"/>
              <a:gd name="T2" fmla="*/ 48 w 162"/>
              <a:gd name="T3" fmla="*/ 115 h 118"/>
              <a:gd name="T4" fmla="*/ 4 w 162"/>
              <a:gd name="T5" fmla="*/ 70 h 118"/>
              <a:gd name="T6" fmla="*/ 4 w 162"/>
              <a:gd name="T7" fmla="*/ 56 h 118"/>
              <a:gd name="T8" fmla="*/ 18 w 162"/>
              <a:gd name="T9" fmla="*/ 56 h 118"/>
              <a:gd name="T10" fmla="*/ 55 w 162"/>
              <a:gd name="T11" fmla="*/ 93 h 118"/>
              <a:gd name="T12" fmla="*/ 144 w 162"/>
              <a:gd name="T13" fmla="*/ 4 h 118"/>
              <a:gd name="T14" fmla="*/ 158 w 162"/>
              <a:gd name="T15" fmla="*/ 4 h 118"/>
              <a:gd name="T16" fmla="*/ 158 w 162"/>
              <a:gd name="T17" fmla="*/ 18 h 118"/>
              <a:gd name="T18" fmla="*/ 63 w 162"/>
              <a:gd name="T19" fmla="*/ 115 h 118"/>
              <a:gd name="T20" fmla="*/ 55 w 162"/>
              <a:gd name="T21"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2" h="118">
                <a:moveTo>
                  <a:pt x="55" y="118"/>
                </a:moveTo>
                <a:cubicBezTo>
                  <a:pt x="53" y="118"/>
                  <a:pt x="50" y="117"/>
                  <a:pt x="48" y="115"/>
                </a:cubicBezTo>
                <a:cubicBezTo>
                  <a:pt x="4" y="70"/>
                  <a:pt x="4" y="70"/>
                  <a:pt x="4" y="70"/>
                </a:cubicBezTo>
                <a:cubicBezTo>
                  <a:pt x="0" y="66"/>
                  <a:pt x="0" y="60"/>
                  <a:pt x="4" y="56"/>
                </a:cubicBezTo>
                <a:cubicBezTo>
                  <a:pt x="8" y="52"/>
                  <a:pt x="14" y="52"/>
                  <a:pt x="18" y="56"/>
                </a:cubicBezTo>
                <a:cubicBezTo>
                  <a:pt x="55" y="93"/>
                  <a:pt x="55" y="93"/>
                  <a:pt x="55" y="93"/>
                </a:cubicBezTo>
                <a:cubicBezTo>
                  <a:pt x="144" y="4"/>
                  <a:pt x="144" y="4"/>
                  <a:pt x="144" y="4"/>
                </a:cubicBezTo>
                <a:cubicBezTo>
                  <a:pt x="148" y="0"/>
                  <a:pt x="154" y="0"/>
                  <a:pt x="158" y="4"/>
                </a:cubicBezTo>
                <a:cubicBezTo>
                  <a:pt x="162" y="8"/>
                  <a:pt x="162" y="15"/>
                  <a:pt x="158" y="18"/>
                </a:cubicBezTo>
                <a:cubicBezTo>
                  <a:pt x="63" y="115"/>
                  <a:pt x="63" y="115"/>
                  <a:pt x="63" y="115"/>
                </a:cubicBezTo>
                <a:cubicBezTo>
                  <a:pt x="60" y="117"/>
                  <a:pt x="58" y="118"/>
                  <a:pt x="55" y="118"/>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7" name="Freeform 149">
            <a:extLst>
              <a:ext uri="{FF2B5EF4-FFF2-40B4-BE49-F238E27FC236}">
                <a16:creationId xmlns:a16="http://schemas.microsoft.com/office/drawing/2014/main" id="{2604A11E-8648-438F-AA4A-B08D418F46FC}"/>
              </a:ext>
            </a:extLst>
          </p:cNvPr>
          <p:cNvSpPr>
            <a:spLocks/>
          </p:cNvSpPr>
          <p:nvPr/>
        </p:nvSpPr>
        <p:spPr bwMode="auto">
          <a:xfrm>
            <a:off x="6933935" y="2258414"/>
            <a:ext cx="414183" cy="301689"/>
          </a:xfrm>
          <a:custGeom>
            <a:avLst/>
            <a:gdLst>
              <a:gd name="T0" fmla="*/ 55 w 162"/>
              <a:gd name="T1" fmla="*/ 118 h 118"/>
              <a:gd name="T2" fmla="*/ 48 w 162"/>
              <a:gd name="T3" fmla="*/ 115 h 118"/>
              <a:gd name="T4" fmla="*/ 4 w 162"/>
              <a:gd name="T5" fmla="*/ 70 h 118"/>
              <a:gd name="T6" fmla="*/ 4 w 162"/>
              <a:gd name="T7" fmla="*/ 56 h 118"/>
              <a:gd name="T8" fmla="*/ 18 w 162"/>
              <a:gd name="T9" fmla="*/ 56 h 118"/>
              <a:gd name="T10" fmla="*/ 55 w 162"/>
              <a:gd name="T11" fmla="*/ 93 h 118"/>
              <a:gd name="T12" fmla="*/ 144 w 162"/>
              <a:gd name="T13" fmla="*/ 4 h 118"/>
              <a:gd name="T14" fmla="*/ 158 w 162"/>
              <a:gd name="T15" fmla="*/ 4 h 118"/>
              <a:gd name="T16" fmla="*/ 158 w 162"/>
              <a:gd name="T17" fmla="*/ 18 h 118"/>
              <a:gd name="T18" fmla="*/ 63 w 162"/>
              <a:gd name="T19" fmla="*/ 115 h 118"/>
              <a:gd name="T20" fmla="*/ 55 w 162"/>
              <a:gd name="T21"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2" h="118">
                <a:moveTo>
                  <a:pt x="55" y="118"/>
                </a:moveTo>
                <a:cubicBezTo>
                  <a:pt x="53" y="118"/>
                  <a:pt x="50" y="117"/>
                  <a:pt x="48" y="115"/>
                </a:cubicBezTo>
                <a:cubicBezTo>
                  <a:pt x="4" y="70"/>
                  <a:pt x="4" y="70"/>
                  <a:pt x="4" y="70"/>
                </a:cubicBezTo>
                <a:cubicBezTo>
                  <a:pt x="0" y="66"/>
                  <a:pt x="0" y="60"/>
                  <a:pt x="4" y="56"/>
                </a:cubicBezTo>
                <a:cubicBezTo>
                  <a:pt x="8" y="52"/>
                  <a:pt x="14" y="52"/>
                  <a:pt x="18" y="56"/>
                </a:cubicBezTo>
                <a:cubicBezTo>
                  <a:pt x="55" y="93"/>
                  <a:pt x="55" y="93"/>
                  <a:pt x="55" y="93"/>
                </a:cubicBezTo>
                <a:cubicBezTo>
                  <a:pt x="144" y="4"/>
                  <a:pt x="144" y="4"/>
                  <a:pt x="144" y="4"/>
                </a:cubicBezTo>
                <a:cubicBezTo>
                  <a:pt x="148" y="0"/>
                  <a:pt x="154" y="0"/>
                  <a:pt x="158" y="4"/>
                </a:cubicBezTo>
                <a:cubicBezTo>
                  <a:pt x="162" y="8"/>
                  <a:pt x="162" y="15"/>
                  <a:pt x="158" y="18"/>
                </a:cubicBezTo>
                <a:cubicBezTo>
                  <a:pt x="63" y="115"/>
                  <a:pt x="63" y="115"/>
                  <a:pt x="63" y="115"/>
                </a:cubicBezTo>
                <a:cubicBezTo>
                  <a:pt x="60" y="117"/>
                  <a:pt x="58" y="118"/>
                  <a:pt x="55" y="11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4" name="Picture Placeholder 3">
            <a:extLst>
              <a:ext uri="{FF2B5EF4-FFF2-40B4-BE49-F238E27FC236}">
                <a16:creationId xmlns:a16="http://schemas.microsoft.com/office/drawing/2014/main" id="{A3BE36E2-7032-27DD-A42F-8C4411026402}"/>
              </a:ext>
            </a:extLst>
          </p:cNvPr>
          <p:cNvSpPr>
            <a:spLocks noGrp="1"/>
          </p:cNvSpPr>
          <p:nvPr>
            <p:ph type="pic" sz="quarter" idx="10"/>
          </p:nvPr>
        </p:nvSpPr>
        <p:spPr/>
      </p:sp>
    </p:spTree>
    <p:extLst>
      <p:ext uri="{BB962C8B-B14F-4D97-AF65-F5344CB8AC3E}">
        <p14:creationId xmlns:p14="http://schemas.microsoft.com/office/powerpoint/2010/main" val="15587389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89D6D859-FD3D-43BA-91B5-2AFEBF1D41E6}"/>
              </a:ext>
            </a:extLst>
          </p:cNvPr>
          <p:cNvSpPr/>
          <p:nvPr/>
        </p:nvSpPr>
        <p:spPr>
          <a:xfrm>
            <a:off x="6676571" y="1483109"/>
            <a:ext cx="4542972" cy="461289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2CACAC9A-6A6B-4A43-A994-4A5D293C5DFA}"/>
              </a:ext>
            </a:extLst>
          </p:cNvPr>
          <p:cNvSpPr/>
          <p:nvPr/>
        </p:nvSpPr>
        <p:spPr>
          <a:xfrm>
            <a:off x="972457" y="1394463"/>
            <a:ext cx="3120571" cy="630942"/>
          </a:xfrm>
          <a:prstGeom prst="rect">
            <a:avLst/>
          </a:prstGeom>
        </p:spPr>
        <p:txBody>
          <a:bodyPr wrap="square">
            <a:spAutoFit/>
          </a:bodyPr>
          <a:lstStyle/>
          <a:p>
            <a:r>
              <a:rPr lang="en-US" sz="3500" dirty="0">
                <a:latin typeface="Raleway Bold" panose="020B0803030101060003" pitchFamily="34" charset="0"/>
              </a:rPr>
              <a:t>Contact </a:t>
            </a:r>
            <a:r>
              <a:rPr lang="en-US" sz="3500" dirty="0">
                <a:solidFill>
                  <a:schemeClr val="accent6">
                    <a:lumMod val="60000"/>
                    <a:lumOff val="40000"/>
                  </a:schemeClr>
                </a:solidFill>
                <a:latin typeface="Raleway Bold" panose="020B0803030101060003" pitchFamily="34" charset="0"/>
              </a:rPr>
              <a:t>Info.</a:t>
            </a:r>
          </a:p>
        </p:txBody>
      </p:sp>
      <p:sp>
        <p:nvSpPr>
          <p:cNvPr id="4" name="Prevalence">
            <a:extLst>
              <a:ext uri="{FF2B5EF4-FFF2-40B4-BE49-F238E27FC236}">
                <a16:creationId xmlns:a16="http://schemas.microsoft.com/office/drawing/2014/main" id="{991E65CD-93BC-476B-A5CB-0580D8E24CBC}"/>
              </a:ext>
            </a:extLst>
          </p:cNvPr>
          <p:cNvSpPr/>
          <p:nvPr/>
        </p:nvSpPr>
        <p:spPr>
          <a:xfrm>
            <a:off x="8324248" y="2282769"/>
            <a:ext cx="1344337" cy="2405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nchor="ctr">
            <a:spAutoFit/>
          </a:bodyPr>
          <a:lstStyle>
            <a:lvl1pPr algn="l" defTabSz="1155700">
              <a:lnSpc>
                <a:spcPct val="90000"/>
              </a:lnSpc>
              <a:defRPr sz="3600">
                <a:solidFill>
                  <a:srgbClr val="323C40"/>
                </a:solidFill>
                <a:latin typeface="Montserrat SemiBold"/>
                <a:ea typeface="Montserrat SemiBold"/>
                <a:cs typeface="Montserrat SemiBold"/>
                <a:sym typeface="Montserrat SemiBold"/>
              </a:defRPr>
            </a:lvl1pPr>
          </a:lstStyle>
          <a:p>
            <a:pPr algn="ctr">
              <a:lnSpc>
                <a:spcPts val="2000"/>
              </a:lnSpc>
            </a:pPr>
            <a:r>
              <a:rPr lang="en-US" sz="1600" dirty="0">
                <a:solidFill>
                  <a:schemeClr val="tx1">
                    <a:lumMod val="85000"/>
                    <a:lumOff val="15000"/>
                  </a:schemeClr>
                </a:solidFill>
                <a:latin typeface="Raleway Bold" panose="020B0803030101060003" pitchFamily="34" charset="0"/>
                <a:ea typeface="Inter Semi Bold" panose="02000703000000020004" pitchFamily="50" charset="0"/>
                <a:cs typeface="Inter Semi Bold" panose="02000703000000020004" pitchFamily="50" charset="0"/>
              </a:rPr>
              <a:t>Address</a:t>
            </a:r>
          </a:p>
        </p:txBody>
      </p:sp>
      <p:sp>
        <p:nvSpPr>
          <p:cNvPr id="5" name="TextBox 4">
            <a:extLst>
              <a:ext uri="{FF2B5EF4-FFF2-40B4-BE49-F238E27FC236}">
                <a16:creationId xmlns:a16="http://schemas.microsoft.com/office/drawing/2014/main" id="{C09B2044-E3C4-47EA-ADA0-6098A899A18A}"/>
              </a:ext>
            </a:extLst>
          </p:cNvPr>
          <p:cNvSpPr txBox="1"/>
          <p:nvPr/>
        </p:nvSpPr>
        <p:spPr>
          <a:xfrm>
            <a:off x="7861220" y="2563581"/>
            <a:ext cx="2270392" cy="485197"/>
          </a:xfrm>
          <a:prstGeom prst="rect">
            <a:avLst/>
          </a:prstGeom>
          <a:noFill/>
        </p:spPr>
        <p:txBody>
          <a:bodyPr wrap="square" rtlCol="0">
            <a:spAutoFit/>
          </a:bodyPr>
          <a:lstStyle/>
          <a:p>
            <a:pPr algn="ctr">
              <a:lnSpc>
                <a:spcPts val="1600"/>
              </a:lnSpc>
            </a:pPr>
            <a:r>
              <a:rPr lang="en-US" sz="1000" i="0" dirty="0">
                <a:solidFill>
                  <a:schemeClr val="tx1">
                    <a:lumMod val="85000"/>
                    <a:lumOff val="15000"/>
                  </a:schemeClr>
                </a:solidFill>
                <a:effectLst/>
                <a:latin typeface="Roboto" panose="02000000000000000000" pitchFamily="2" charset="0"/>
                <a:ea typeface="Roboto" panose="02000000000000000000" pitchFamily="2" charset="0"/>
                <a:cs typeface="Roboto" panose="02000000000000000000" pitchFamily="2" charset="0"/>
              </a:rPr>
              <a:t>There are many Ipsum, but the </a:t>
            </a:r>
          </a:p>
          <a:p>
            <a:pPr algn="ctr">
              <a:lnSpc>
                <a:spcPts val="1600"/>
              </a:lnSpc>
            </a:pPr>
            <a:r>
              <a:rPr lang="en-US" sz="1000" i="0" dirty="0">
                <a:solidFill>
                  <a:schemeClr val="tx1">
                    <a:lumMod val="85000"/>
                    <a:lumOff val="15000"/>
                  </a:schemeClr>
                </a:solidFill>
                <a:effectLst/>
                <a:latin typeface="Roboto" panose="02000000000000000000" pitchFamily="2" charset="0"/>
                <a:ea typeface="Roboto" panose="02000000000000000000" pitchFamily="2" charset="0"/>
                <a:cs typeface="Roboto" panose="02000000000000000000" pitchFamily="2" charset="0"/>
              </a:rPr>
              <a:t>alteration in believable.</a:t>
            </a:r>
            <a:endPar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endParaRPr>
          </a:p>
        </p:txBody>
      </p:sp>
      <p:sp>
        <p:nvSpPr>
          <p:cNvPr id="6" name="Prevalence">
            <a:extLst>
              <a:ext uri="{FF2B5EF4-FFF2-40B4-BE49-F238E27FC236}">
                <a16:creationId xmlns:a16="http://schemas.microsoft.com/office/drawing/2014/main" id="{6409B93B-A682-4475-AE36-DF85DA16341E}"/>
              </a:ext>
            </a:extLst>
          </p:cNvPr>
          <p:cNvSpPr/>
          <p:nvPr/>
        </p:nvSpPr>
        <p:spPr>
          <a:xfrm>
            <a:off x="8526351" y="3522141"/>
            <a:ext cx="940130" cy="2405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nchor="ctr">
            <a:spAutoFit/>
          </a:bodyPr>
          <a:lstStyle>
            <a:lvl1pPr algn="l" defTabSz="1155700">
              <a:lnSpc>
                <a:spcPct val="90000"/>
              </a:lnSpc>
              <a:defRPr sz="3600">
                <a:solidFill>
                  <a:srgbClr val="323C40"/>
                </a:solidFill>
                <a:latin typeface="Montserrat SemiBold"/>
                <a:ea typeface="Montserrat SemiBold"/>
                <a:cs typeface="Montserrat SemiBold"/>
                <a:sym typeface="Montserrat SemiBold"/>
              </a:defRPr>
            </a:lvl1pPr>
          </a:lstStyle>
          <a:p>
            <a:pPr algn="ctr">
              <a:lnSpc>
                <a:spcPts val="2000"/>
              </a:lnSpc>
            </a:pPr>
            <a:r>
              <a:rPr lang="en-US" sz="1600" dirty="0">
                <a:solidFill>
                  <a:schemeClr val="tx1">
                    <a:lumMod val="85000"/>
                    <a:lumOff val="15000"/>
                  </a:schemeClr>
                </a:solidFill>
                <a:latin typeface="Raleway Bold" panose="020B0803030101060003" pitchFamily="34" charset="0"/>
                <a:ea typeface="Inter Semi Bold" panose="02000703000000020004" pitchFamily="50" charset="0"/>
                <a:cs typeface="Inter Semi Bold" panose="02000703000000020004" pitchFamily="50" charset="0"/>
              </a:rPr>
              <a:t>Email</a:t>
            </a:r>
          </a:p>
        </p:txBody>
      </p:sp>
      <p:sp>
        <p:nvSpPr>
          <p:cNvPr id="7" name="TextBox 6">
            <a:extLst>
              <a:ext uri="{FF2B5EF4-FFF2-40B4-BE49-F238E27FC236}">
                <a16:creationId xmlns:a16="http://schemas.microsoft.com/office/drawing/2014/main" id="{B319008C-3EAD-42F1-8B48-D333F50BE04A}"/>
              </a:ext>
            </a:extLst>
          </p:cNvPr>
          <p:cNvSpPr txBox="1"/>
          <p:nvPr/>
        </p:nvSpPr>
        <p:spPr>
          <a:xfrm>
            <a:off x="7854425" y="3812897"/>
            <a:ext cx="2283983" cy="485197"/>
          </a:xfrm>
          <a:prstGeom prst="rect">
            <a:avLst/>
          </a:prstGeom>
          <a:noFill/>
        </p:spPr>
        <p:txBody>
          <a:bodyPr wrap="square" rtlCol="0">
            <a:spAutoFit/>
          </a:bodyPr>
          <a:lstStyle/>
          <a:p>
            <a:pPr algn="ctr">
              <a:lnSpc>
                <a:spcPts val="1600"/>
              </a:lnSpc>
            </a:pPr>
            <a:r>
              <a:rPr lang="en-US" sz="1000" i="0" dirty="0">
                <a:solidFill>
                  <a:schemeClr val="tx1">
                    <a:lumMod val="85000"/>
                    <a:lumOff val="15000"/>
                  </a:schemeClr>
                </a:solidFill>
                <a:effectLst/>
                <a:latin typeface="Roboto" panose="02000000000000000000" pitchFamily="2" charset="0"/>
                <a:ea typeface="Roboto" panose="02000000000000000000" pitchFamily="2" charset="0"/>
                <a:cs typeface="Roboto" panose="02000000000000000000" pitchFamily="2" charset="0"/>
              </a:rPr>
              <a:t>There are many Ipsum, but the </a:t>
            </a:r>
          </a:p>
          <a:p>
            <a:pPr algn="ctr">
              <a:lnSpc>
                <a:spcPts val="1600"/>
              </a:lnSpc>
            </a:pPr>
            <a:r>
              <a:rPr lang="en-US" sz="1000" i="0" dirty="0">
                <a:solidFill>
                  <a:schemeClr val="tx1">
                    <a:lumMod val="85000"/>
                    <a:lumOff val="15000"/>
                  </a:schemeClr>
                </a:solidFill>
                <a:effectLst/>
                <a:latin typeface="Roboto" panose="02000000000000000000" pitchFamily="2" charset="0"/>
                <a:ea typeface="Roboto" panose="02000000000000000000" pitchFamily="2" charset="0"/>
                <a:cs typeface="Roboto" panose="02000000000000000000" pitchFamily="2" charset="0"/>
              </a:rPr>
              <a:t>alteration in believable.</a:t>
            </a:r>
            <a:endPar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endParaRPr>
          </a:p>
        </p:txBody>
      </p:sp>
      <p:sp>
        <p:nvSpPr>
          <p:cNvPr id="8" name="Prevalence">
            <a:extLst>
              <a:ext uri="{FF2B5EF4-FFF2-40B4-BE49-F238E27FC236}">
                <a16:creationId xmlns:a16="http://schemas.microsoft.com/office/drawing/2014/main" id="{C8DD6715-C904-4A67-918B-C473D123202C}"/>
              </a:ext>
            </a:extLst>
          </p:cNvPr>
          <p:cNvSpPr/>
          <p:nvPr/>
        </p:nvSpPr>
        <p:spPr>
          <a:xfrm>
            <a:off x="8526351" y="4771457"/>
            <a:ext cx="940130" cy="2405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nchor="ctr">
            <a:spAutoFit/>
          </a:bodyPr>
          <a:lstStyle>
            <a:lvl1pPr algn="l" defTabSz="1155700">
              <a:lnSpc>
                <a:spcPct val="90000"/>
              </a:lnSpc>
              <a:defRPr sz="3600">
                <a:solidFill>
                  <a:srgbClr val="323C40"/>
                </a:solidFill>
                <a:latin typeface="Montserrat SemiBold"/>
                <a:ea typeface="Montserrat SemiBold"/>
                <a:cs typeface="Montserrat SemiBold"/>
                <a:sym typeface="Montserrat SemiBold"/>
              </a:defRPr>
            </a:lvl1pPr>
          </a:lstStyle>
          <a:p>
            <a:pPr algn="ctr">
              <a:lnSpc>
                <a:spcPts val="2000"/>
              </a:lnSpc>
            </a:pPr>
            <a:r>
              <a:rPr lang="en-US" sz="1600" dirty="0">
                <a:solidFill>
                  <a:schemeClr val="tx1">
                    <a:lumMod val="85000"/>
                    <a:lumOff val="15000"/>
                  </a:schemeClr>
                </a:solidFill>
                <a:latin typeface="Raleway Bold" panose="020B0803030101060003" pitchFamily="34" charset="0"/>
                <a:ea typeface="Inter Semi Bold" panose="02000703000000020004" pitchFamily="50" charset="0"/>
                <a:cs typeface="Inter Semi Bold" panose="02000703000000020004" pitchFamily="50" charset="0"/>
              </a:rPr>
              <a:t>Website</a:t>
            </a:r>
          </a:p>
        </p:txBody>
      </p:sp>
      <p:sp>
        <p:nvSpPr>
          <p:cNvPr id="9" name="TextBox 8">
            <a:extLst>
              <a:ext uri="{FF2B5EF4-FFF2-40B4-BE49-F238E27FC236}">
                <a16:creationId xmlns:a16="http://schemas.microsoft.com/office/drawing/2014/main" id="{A26C5339-641D-4979-BD8C-638438319C8B}"/>
              </a:ext>
            </a:extLst>
          </p:cNvPr>
          <p:cNvSpPr txBox="1"/>
          <p:nvPr/>
        </p:nvSpPr>
        <p:spPr>
          <a:xfrm>
            <a:off x="7861220" y="5061587"/>
            <a:ext cx="2270392" cy="485197"/>
          </a:xfrm>
          <a:prstGeom prst="rect">
            <a:avLst/>
          </a:prstGeom>
          <a:noFill/>
        </p:spPr>
        <p:txBody>
          <a:bodyPr wrap="square" rtlCol="0">
            <a:spAutoFit/>
          </a:bodyPr>
          <a:lstStyle/>
          <a:p>
            <a:pPr algn="ctr">
              <a:lnSpc>
                <a:spcPts val="1600"/>
              </a:lnSpc>
            </a:pPr>
            <a:r>
              <a:rPr lang="en-US" sz="1000" i="0" dirty="0">
                <a:solidFill>
                  <a:schemeClr val="tx1">
                    <a:lumMod val="85000"/>
                    <a:lumOff val="15000"/>
                  </a:schemeClr>
                </a:solidFill>
                <a:effectLst/>
                <a:latin typeface="Roboto" panose="02000000000000000000" pitchFamily="2" charset="0"/>
                <a:ea typeface="Roboto" panose="02000000000000000000" pitchFamily="2" charset="0"/>
                <a:cs typeface="Roboto" panose="02000000000000000000" pitchFamily="2" charset="0"/>
              </a:rPr>
              <a:t>There are many Ipsum, but the </a:t>
            </a:r>
          </a:p>
          <a:p>
            <a:pPr algn="ctr">
              <a:lnSpc>
                <a:spcPts val="1600"/>
              </a:lnSpc>
            </a:pPr>
            <a:r>
              <a:rPr lang="en-US" sz="1000" i="0" dirty="0">
                <a:solidFill>
                  <a:schemeClr val="tx1">
                    <a:lumMod val="85000"/>
                    <a:lumOff val="15000"/>
                  </a:schemeClr>
                </a:solidFill>
                <a:effectLst/>
                <a:latin typeface="Roboto" panose="02000000000000000000" pitchFamily="2" charset="0"/>
                <a:ea typeface="Roboto" panose="02000000000000000000" pitchFamily="2" charset="0"/>
                <a:cs typeface="Roboto" panose="02000000000000000000" pitchFamily="2" charset="0"/>
              </a:rPr>
              <a:t>alteration in believable.</a:t>
            </a:r>
            <a:endPar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endParaRPr>
          </a:p>
        </p:txBody>
      </p:sp>
      <p:sp>
        <p:nvSpPr>
          <p:cNvPr id="11" name="Picture Placeholder 10">
            <a:extLst>
              <a:ext uri="{FF2B5EF4-FFF2-40B4-BE49-F238E27FC236}">
                <a16:creationId xmlns:a16="http://schemas.microsoft.com/office/drawing/2014/main" id="{33126EB7-E685-2095-CF43-8A448EC7A59E}"/>
              </a:ext>
            </a:extLst>
          </p:cNvPr>
          <p:cNvSpPr>
            <a:spLocks noGrp="1"/>
          </p:cNvSpPr>
          <p:nvPr>
            <p:ph type="pic" sz="quarter" idx="10"/>
          </p:nvPr>
        </p:nvSpPr>
        <p:spPr/>
      </p:sp>
    </p:spTree>
    <p:extLst>
      <p:ext uri="{BB962C8B-B14F-4D97-AF65-F5344CB8AC3E}">
        <p14:creationId xmlns:p14="http://schemas.microsoft.com/office/powerpoint/2010/main" val="36350643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B07FA9F-EFC0-4BFC-86E2-206EC8629CE4}"/>
              </a:ext>
            </a:extLst>
          </p:cNvPr>
          <p:cNvSpPr/>
          <p:nvPr/>
        </p:nvSpPr>
        <p:spPr>
          <a:xfrm>
            <a:off x="768227" y="694356"/>
            <a:ext cx="2555545" cy="1169551"/>
          </a:xfrm>
          <a:prstGeom prst="rect">
            <a:avLst/>
          </a:prstGeom>
        </p:spPr>
        <p:txBody>
          <a:bodyPr wrap="square">
            <a:spAutoFit/>
          </a:bodyPr>
          <a:lstStyle/>
          <a:p>
            <a:r>
              <a:rPr lang="en-US" sz="3500" dirty="0">
                <a:latin typeface="Raleway Bold" panose="020B0803030101060003" pitchFamily="34" charset="0"/>
              </a:rPr>
              <a:t>Executive </a:t>
            </a:r>
            <a:r>
              <a:rPr lang="en-US" sz="3500" dirty="0">
                <a:solidFill>
                  <a:schemeClr val="accent6">
                    <a:lumMod val="60000"/>
                    <a:lumOff val="40000"/>
                  </a:schemeClr>
                </a:solidFill>
                <a:latin typeface="Raleway Bold" panose="020B0803030101060003" pitchFamily="34" charset="0"/>
              </a:rPr>
              <a:t>Summary</a:t>
            </a:r>
          </a:p>
        </p:txBody>
      </p:sp>
      <p:cxnSp>
        <p:nvCxnSpPr>
          <p:cNvPr id="6" name="Straight Connector 5">
            <a:extLst>
              <a:ext uri="{FF2B5EF4-FFF2-40B4-BE49-F238E27FC236}">
                <a16:creationId xmlns:a16="http://schemas.microsoft.com/office/drawing/2014/main" id="{E9D7B93A-531D-4173-842C-5F8EDD705D89}"/>
              </a:ext>
            </a:extLst>
          </p:cNvPr>
          <p:cNvCxnSpPr>
            <a:cxnSpLocks/>
          </p:cNvCxnSpPr>
          <p:nvPr/>
        </p:nvCxnSpPr>
        <p:spPr>
          <a:xfrm>
            <a:off x="914400" y="1947592"/>
            <a:ext cx="530087" cy="0"/>
          </a:xfrm>
          <a:prstGeom prst="line">
            <a:avLst/>
          </a:prstGeom>
          <a:ln w="317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8AE7A41B-2214-4CE5-971D-49E422989C29}"/>
              </a:ext>
            </a:extLst>
          </p:cNvPr>
          <p:cNvSpPr/>
          <p:nvPr/>
        </p:nvSpPr>
        <p:spPr>
          <a:xfrm>
            <a:off x="4306654" y="0"/>
            <a:ext cx="7885345" cy="3429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56262A1A-28A3-4EED-B65E-7B0B037A8E14}"/>
              </a:ext>
            </a:extLst>
          </p:cNvPr>
          <p:cNvSpPr/>
          <p:nvPr/>
        </p:nvSpPr>
        <p:spPr>
          <a:xfrm>
            <a:off x="5078437" y="4054946"/>
            <a:ext cx="618978" cy="61897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A7567B5C-C7AC-4042-9E0A-BE6166891F57}"/>
              </a:ext>
            </a:extLst>
          </p:cNvPr>
          <p:cNvSpPr/>
          <p:nvPr/>
        </p:nvSpPr>
        <p:spPr>
          <a:xfrm>
            <a:off x="8249326" y="4054946"/>
            <a:ext cx="618978" cy="61897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60610B79-4CB4-4607-A2EE-D573AC805AAD}"/>
              </a:ext>
            </a:extLst>
          </p:cNvPr>
          <p:cNvSpPr/>
          <p:nvPr/>
        </p:nvSpPr>
        <p:spPr>
          <a:xfrm>
            <a:off x="5914677" y="4034826"/>
            <a:ext cx="1625606" cy="659219"/>
          </a:xfrm>
          <a:prstGeom prst="rect">
            <a:avLst/>
          </a:prstGeom>
        </p:spPr>
        <p:txBody>
          <a:bodyPr wrap="square">
            <a:spAutoFit/>
          </a:bodyPr>
          <a:lstStyle/>
          <a:p>
            <a:pPr>
              <a:lnSpc>
                <a:spcPts val="1500"/>
              </a:lnSpc>
            </a:pPr>
            <a:r>
              <a:rPr lang="en-US" sz="12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There are many variations alteration in some form.</a:t>
            </a:r>
          </a:p>
        </p:txBody>
      </p:sp>
      <p:sp>
        <p:nvSpPr>
          <p:cNvPr id="14" name="Oval 13">
            <a:extLst>
              <a:ext uri="{FF2B5EF4-FFF2-40B4-BE49-F238E27FC236}">
                <a16:creationId xmlns:a16="http://schemas.microsoft.com/office/drawing/2014/main" id="{6E95F2B6-B418-475F-8A85-26E924E77BF3}"/>
              </a:ext>
            </a:extLst>
          </p:cNvPr>
          <p:cNvSpPr/>
          <p:nvPr/>
        </p:nvSpPr>
        <p:spPr>
          <a:xfrm>
            <a:off x="5078437" y="5503919"/>
            <a:ext cx="618978" cy="61897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F744D1-EBEB-4D39-8862-9EE4646D4CFC}"/>
              </a:ext>
            </a:extLst>
          </p:cNvPr>
          <p:cNvSpPr/>
          <p:nvPr/>
        </p:nvSpPr>
        <p:spPr>
          <a:xfrm>
            <a:off x="5914677" y="5483799"/>
            <a:ext cx="1625606" cy="659219"/>
          </a:xfrm>
          <a:prstGeom prst="rect">
            <a:avLst/>
          </a:prstGeom>
        </p:spPr>
        <p:txBody>
          <a:bodyPr wrap="square">
            <a:spAutoFit/>
          </a:bodyPr>
          <a:lstStyle/>
          <a:p>
            <a:pPr>
              <a:lnSpc>
                <a:spcPts val="1500"/>
              </a:lnSpc>
            </a:pPr>
            <a:r>
              <a:rPr lang="en-US" sz="12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There are many variations alteration in some form.</a:t>
            </a:r>
          </a:p>
        </p:txBody>
      </p:sp>
      <p:sp>
        <p:nvSpPr>
          <p:cNvPr id="16" name="Rectangle 15">
            <a:extLst>
              <a:ext uri="{FF2B5EF4-FFF2-40B4-BE49-F238E27FC236}">
                <a16:creationId xmlns:a16="http://schemas.microsoft.com/office/drawing/2014/main" id="{B07F094B-5502-4511-866D-19BECCA755D4}"/>
              </a:ext>
            </a:extLst>
          </p:cNvPr>
          <p:cNvSpPr/>
          <p:nvPr/>
        </p:nvSpPr>
        <p:spPr>
          <a:xfrm>
            <a:off x="9279391" y="4034826"/>
            <a:ext cx="1625606" cy="659219"/>
          </a:xfrm>
          <a:prstGeom prst="rect">
            <a:avLst/>
          </a:prstGeom>
        </p:spPr>
        <p:txBody>
          <a:bodyPr wrap="square">
            <a:spAutoFit/>
          </a:bodyPr>
          <a:lstStyle/>
          <a:p>
            <a:pPr>
              <a:lnSpc>
                <a:spcPts val="1500"/>
              </a:lnSpc>
            </a:pPr>
            <a:r>
              <a:rPr lang="en-US" sz="12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There are many variations alteration in some form.</a:t>
            </a:r>
          </a:p>
        </p:txBody>
      </p:sp>
      <p:sp>
        <p:nvSpPr>
          <p:cNvPr id="17" name="Rectangle 16">
            <a:extLst>
              <a:ext uri="{FF2B5EF4-FFF2-40B4-BE49-F238E27FC236}">
                <a16:creationId xmlns:a16="http://schemas.microsoft.com/office/drawing/2014/main" id="{E43F5DD0-8095-4182-93FF-05767C4D8D1D}"/>
              </a:ext>
            </a:extLst>
          </p:cNvPr>
          <p:cNvSpPr/>
          <p:nvPr/>
        </p:nvSpPr>
        <p:spPr>
          <a:xfrm>
            <a:off x="9279391" y="5483799"/>
            <a:ext cx="1625606" cy="659219"/>
          </a:xfrm>
          <a:prstGeom prst="rect">
            <a:avLst/>
          </a:prstGeom>
        </p:spPr>
        <p:txBody>
          <a:bodyPr wrap="square">
            <a:spAutoFit/>
          </a:bodyPr>
          <a:lstStyle/>
          <a:p>
            <a:pPr>
              <a:lnSpc>
                <a:spcPts val="1500"/>
              </a:lnSpc>
            </a:pPr>
            <a:r>
              <a:rPr lang="en-US" sz="12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There are many variations alteration in some form.</a:t>
            </a:r>
          </a:p>
        </p:txBody>
      </p:sp>
      <p:sp>
        <p:nvSpPr>
          <p:cNvPr id="18" name="Oval 17">
            <a:extLst>
              <a:ext uri="{FF2B5EF4-FFF2-40B4-BE49-F238E27FC236}">
                <a16:creationId xmlns:a16="http://schemas.microsoft.com/office/drawing/2014/main" id="{27B3AB67-7B30-4CCA-8FF9-E749C262E871}"/>
              </a:ext>
            </a:extLst>
          </p:cNvPr>
          <p:cNvSpPr/>
          <p:nvPr/>
        </p:nvSpPr>
        <p:spPr>
          <a:xfrm>
            <a:off x="8249326" y="5503919"/>
            <a:ext cx="618978" cy="61897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2CBF9488-C536-4929-8334-085F2560CA15}"/>
              </a:ext>
            </a:extLst>
          </p:cNvPr>
          <p:cNvSpPr/>
          <p:nvPr/>
        </p:nvSpPr>
        <p:spPr>
          <a:xfrm>
            <a:off x="5182569" y="1345079"/>
            <a:ext cx="5458265" cy="1037656"/>
          </a:xfrm>
          <a:prstGeom prst="rect">
            <a:avLst/>
          </a:prstGeom>
        </p:spPr>
        <p:txBody>
          <a:bodyPr wrap="square">
            <a:spAutoFit/>
          </a:bodyPr>
          <a:lstStyle/>
          <a:p>
            <a:pPr>
              <a:lnSpc>
                <a:spcPts val="1500"/>
              </a:lnSpc>
            </a:pPr>
            <a:r>
              <a:rPr lang="en-US" sz="1000" dirty="0">
                <a:solidFill>
                  <a:schemeClr val="bg1"/>
                </a:solidFill>
                <a:latin typeface="Roboto" panose="02000000000000000000" pitchFamily="2" charset="0"/>
                <a:ea typeface="Roboto" panose="02000000000000000000" pitchFamily="2" charset="0"/>
                <a:cs typeface="Roboto" panose="02000000000000000000" pitchFamily="2" charset="0"/>
              </a:rPr>
              <a:t>It is a long established fact that a reader will be distracted by the readable content of a page when looking at its layout. The point of using Lorem Ipsum is that it has a more-or-less normal distribution of letters, as opposed to using 'Content here, content here', making it look like readable English. Many desktop publishing packages and web page editors now use Lorem Ipsum as their default model text,</a:t>
            </a:r>
          </a:p>
        </p:txBody>
      </p:sp>
      <p:sp>
        <p:nvSpPr>
          <p:cNvPr id="20" name="Freeform 28">
            <a:extLst>
              <a:ext uri="{FF2B5EF4-FFF2-40B4-BE49-F238E27FC236}">
                <a16:creationId xmlns:a16="http://schemas.microsoft.com/office/drawing/2014/main" id="{F5396DF9-DFC9-4A97-86E8-C0B4DD877C23}"/>
              </a:ext>
            </a:extLst>
          </p:cNvPr>
          <p:cNvSpPr>
            <a:spLocks noEditPoints="1"/>
          </p:cNvSpPr>
          <p:nvPr/>
        </p:nvSpPr>
        <p:spPr bwMode="auto">
          <a:xfrm>
            <a:off x="5258544" y="895009"/>
            <a:ext cx="258763" cy="233363"/>
          </a:xfrm>
          <a:custGeom>
            <a:avLst/>
            <a:gdLst>
              <a:gd name="T0" fmla="*/ 49 w 163"/>
              <a:gd name="T1" fmla="*/ 7 h 147"/>
              <a:gd name="T2" fmla="*/ 45 w 163"/>
              <a:gd name="T3" fmla="*/ 3 h 147"/>
              <a:gd name="T4" fmla="*/ 45 w 163"/>
              <a:gd name="T5" fmla="*/ 3 h 147"/>
              <a:gd name="T6" fmla="*/ 45 w 163"/>
              <a:gd name="T7" fmla="*/ 3 h 147"/>
              <a:gd name="T8" fmla="*/ 41 w 163"/>
              <a:gd name="T9" fmla="*/ 1 h 147"/>
              <a:gd name="T10" fmla="*/ 41 w 163"/>
              <a:gd name="T11" fmla="*/ 1 h 147"/>
              <a:gd name="T12" fmla="*/ 31 w 163"/>
              <a:gd name="T13" fmla="*/ 0 h 147"/>
              <a:gd name="T14" fmla="*/ 1 w 163"/>
              <a:gd name="T15" fmla="*/ 31 h 147"/>
              <a:gd name="T16" fmla="*/ 31 w 163"/>
              <a:gd name="T17" fmla="*/ 64 h 147"/>
              <a:gd name="T18" fmla="*/ 45 w 163"/>
              <a:gd name="T19" fmla="*/ 59 h 147"/>
              <a:gd name="T20" fmla="*/ 6 w 163"/>
              <a:gd name="T21" fmla="*/ 128 h 147"/>
              <a:gd name="T22" fmla="*/ 4 w 163"/>
              <a:gd name="T23" fmla="*/ 143 h 147"/>
              <a:gd name="T24" fmla="*/ 11 w 163"/>
              <a:gd name="T25" fmla="*/ 147 h 147"/>
              <a:gd name="T26" fmla="*/ 17 w 163"/>
              <a:gd name="T27" fmla="*/ 144 h 147"/>
              <a:gd name="T28" fmla="*/ 64 w 163"/>
              <a:gd name="T29" fmla="*/ 59 h 147"/>
              <a:gd name="T30" fmla="*/ 52 w 163"/>
              <a:gd name="T31" fmla="*/ 9 h 147"/>
              <a:gd name="T32" fmla="*/ 49 w 163"/>
              <a:gd name="T33" fmla="*/ 7 h 147"/>
              <a:gd name="T34" fmla="*/ 49 w 163"/>
              <a:gd name="T35" fmla="*/ 7 h 147"/>
              <a:gd name="T36" fmla="*/ 147 w 163"/>
              <a:gd name="T37" fmla="*/ 9 h 147"/>
              <a:gd name="T38" fmla="*/ 146 w 163"/>
              <a:gd name="T39" fmla="*/ 7 h 147"/>
              <a:gd name="T40" fmla="*/ 140 w 163"/>
              <a:gd name="T41" fmla="*/ 3 h 147"/>
              <a:gd name="T42" fmla="*/ 140 w 163"/>
              <a:gd name="T43" fmla="*/ 3 h 147"/>
              <a:gd name="T44" fmla="*/ 140 w 163"/>
              <a:gd name="T45" fmla="*/ 3 h 147"/>
              <a:gd name="T46" fmla="*/ 137 w 163"/>
              <a:gd name="T47" fmla="*/ 1 h 147"/>
              <a:gd name="T48" fmla="*/ 137 w 163"/>
              <a:gd name="T49" fmla="*/ 1 h 147"/>
              <a:gd name="T50" fmla="*/ 128 w 163"/>
              <a:gd name="T51" fmla="*/ 0 h 147"/>
              <a:gd name="T52" fmla="*/ 98 w 163"/>
              <a:gd name="T53" fmla="*/ 31 h 147"/>
              <a:gd name="T54" fmla="*/ 128 w 163"/>
              <a:gd name="T55" fmla="*/ 64 h 147"/>
              <a:gd name="T56" fmla="*/ 142 w 163"/>
              <a:gd name="T57" fmla="*/ 59 h 147"/>
              <a:gd name="T58" fmla="*/ 101 w 163"/>
              <a:gd name="T59" fmla="*/ 128 h 147"/>
              <a:gd name="T60" fmla="*/ 99 w 163"/>
              <a:gd name="T61" fmla="*/ 143 h 147"/>
              <a:gd name="T62" fmla="*/ 108 w 163"/>
              <a:gd name="T63" fmla="*/ 147 h 147"/>
              <a:gd name="T64" fmla="*/ 114 w 163"/>
              <a:gd name="T65" fmla="*/ 144 h 147"/>
              <a:gd name="T66" fmla="*/ 161 w 163"/>
              <a:gd name="T67" fmla="*/ 59 h 147"/>
              <a:gd name="T68" fmla="*/ 147 w 163"/>
              <a:gd name="T69" fmla="*/ 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3" h="147">
                <a:moveTo>
                  <a:pt x="49" y="7"/>
                </a:moveTo>
                <a:cubicBezTo>
                  <a:pt x="45" y="3"/>
                  <a:pt x="45" y="3"/>
                  <a:pt x="45" y="3"/>
                </a:cubicBezTo>
                <a:cubicBezTo>
                  <a:pt x="45" y="3"/>
                  <a:pt x="45" y="3"/>
                  <a:pt x="45" y="3"/>
                </a:cubicBezTo>
                <a:cubicBezTo>
                  <a:pt x="45" y="3"/>
                  <a:pt x="45" y="3"/>
                  <a:pt x="45" y="3"/>
                </a:cubicBezTo>
                <a:cubicBezTo>
                  <a:pt x="41" y="1"/>
                  <a:pt x="41" y="1"/>
                  <a:pt x="41" y="1"/>
                </a:cubicBezTo>
                <a:cubicBezTo>
                  <a:pt x="41" y="1"/>
                  <a:pt x="41" y="1"/>
                  <a:pt x="41" y="1"/>
                </a:cubicBezTo>
                <a:cubicBezTo>
                  <a:pt x="38" y="0"/>
                  <a:pt x="35" y="0"/>
                  <a:pt x="31" y="0"/>
                </a:cubicBezTo>
                <a:cubicBezTo>
                  <a:pt x="15" y="0"/>
                  <a:pt x="1" y="13"/>
                  <a:pt x="1" y="31"/>
                </a:cubicBezTo>
                <a:cubicBezTo>
                  <a:pt x="1" y="49"/>
                  <a:pt x="15" y="64"/>
                  <a:pt x="31" y="64"/>
                </a:cubicBezTo>
                <a:cubicBezTo>
                  <a:pt x="36" y="64"/>
                  <a:pt x="41" y="62"/>
                  <a:pt x="45" y="59"/>
                </a:cubicBezTo>
                <a:cubicBezTo>
                  <a:pt x="43" y="77"/>
                  <a:pt x="35" y="102"/>
                  <a:pt x="6" y="128"/>
                </a:cubicBezTo>
                <a:cubicBezTo>
                  <a:pt x="1" y="131"/>
                  <a:pt x="0" y="138"/>
                  <a:pt x="4" y="143"/>
                </a:cubicBezTo>
                <a:cubicBezTo>
                  <a:pt x="6" y="146"/>
                  <a:pt x="8" y="147"/>
                  <a:pt x="11" y="147"/>
                </a:cubicBezTo>
                <a:cubicBezTo>
                  <a:pt x="14" y="147"/>
                  <a:pt x="15" y="146"/>
                  <a:pt x="17" y="144"/>
                </a:cubicBezTo>
                <a:cubicBezTo>
                  <a:pt x="55" y="113"/>
                  <a:pt x="63" y="80"/>
                  <a:pt x="64" y="59"/>
                </a:cubicBezTo>
                <a:cubicBezTo>
                  <a:pt x="66" y="31"/>
                  <a:pt x="59" y="16"/>
                  <a:pt x="52" y="9"/>
                </a:cubicBezTo>
                <a:cubicBezTo>
                  <a:pt x="49" y="7"/>
                  <a:pt x="49" y="7"/>
                  <a:pt x="49" y="7"/>
                </a:cubicBezTo>
                <a:cubicBezTo>
                  <a:pt x="49" y="7"/>
                  <a:pt x="49" y="7"/>
                  <a:pt x="49" y="7"/>
                </a:cubicBezTo>
                <a:close/>
                <a:moveTo>
                  <a:pt x="147" y="9"/>
                </a:moveTo>
                <a:cubicBezTo>
                  <a:pt x="146" y="7"/>
                  <a:pt x="146" y="7"/>
                  <a:pt x="146" y="7"/>
                </a:cubicBezTo>
                <a:cubicBezTo>
                  <a:pt x="140" y="3"/>
                  <a:pt x="140" y="3"/>
                  <a:pt x="140" y="3"/>
                </a:cubicBezTo>
                <a:cubicBezTo>
                  <a:pt x="140" y="3"/>
                  <a:pt x="140" y="3"/>
                  <a:pt x="140" y="3"/>
                </a:cubicBezTo>
                <a:cubicBezTo>
                  <a:pt x="140" y="3"/>
                  <a:pt x="140" y="3"/>
                  <a:pt x="140" y="3"/>
                </a:cubicBezTo>
                <a:cubicBezTo>
                  <a:pt x="137" y="1"/>
                  <a:pt x="137" y="1"/>
                  <a:pt x="137" y="1"/>
                </a:cubicBezTo>
                <a:cubicBezTo>
                  <a:pt x="137" y="1"/>
                  <a:pt x="137" y="1"/>
                  <a:pt x="137" y="1"/>
                </a:cubicBezTo>
                <a:cubicBezTo>
                  <a:pt x="135" y="0"/>
                  <a:pt x="130" y="0"/>
                  <a:pt x="128" y="0"/>
                </a:cubicBezTo>
                <a:cubicBezTo>
                  <a:pt x="111" y="0"/>
                  <a:pt x="98" y="13"/>
                  <a:pt x="98" y="31"/>
                </a:cubicBezTo>
                <a:cubicBezTo>
                  <a:pt x="98" y="49"/>
                  <a:pt x="111" y="64"/>
                  <a:pt x="128" y="64"/>
                </a:cubicBezTo>
                <a:cubicBezTo>
                  <a:pt x="132" y="64"/>
                  <a:pt x="137" y="62"/>
                  <a:pt x="142" y="59"/>
                </a:cubicBezTo>
                <a:cubicBezTo>
                  <a:pt x="140" y="77"/>
                  <a:pt x="132" y="102"/>
                  <a:pt x="101" y="128"/>
                </a:cubicBezTo>
                <a:cubicBezTo>
                  <a:pt x="97" y="131"/>
                  <a:pt x="97" y="138"/>
                  <a:pt x="99" y="143"/>
                </a:cubicBezTo>
                <a:cubicBezTo>
                  <a:pt x="102" y="146"/>
                  <a:pt x="105" y="147"/>
                  <a:pt x="108" y="147"/>
                </a:cubicBezTo>
                <a:cubicBezTo>
                  <a:pt x="109" y="147"/>
                  <a:pt x="112" y="146"/>
                  <a:pt x="114" y="144"/>
                </a:cubicBezTo>
                <a:cubicBezTo>
                  <a:pt x="150" y="113"/>
                  <a:pt x="160" y="80"/>
                  <a:pt x="161" y="59"/>
                </a:cubicBezTo>
                <a:cubicBezTo>
                  <a:pt x="163" y="31"/>
                  <a:pt x="154" y="16"/>
                  <a:pt x="147" y="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33">
            <a:extLst>
              <a:ext uri="{FF2B5EF4-FFF2-40B4-BE49-F238E27FC236}">
                <a16:creationId xmlns:a16="http://schemas.microsoft.com/office/drawing/2014/main" id="{FA20C9DF-6583-4F75-8330-3C182B1ACFF8}"/>
              </a:ext>
            </a:extLst>
          </p:cNvPr>
          <p:cNvSpPr>
            <a:spLocks noEditPoints="1"/>
          </p:cNvSpPr>
          <p:nvPr/>
        </p:nvSpPr>
        <p:spPr bwMode="auto">
          <a:xfrm>
            <a:off x="5218889" y="4195398"/>
            <a:ext cx="338074" cy="338074"/>
          </a:xfrm>
          <a:custGeom>
            <a:avLst/>
            <a:gdLst>
              <a:gd name="T0" fmla="*/ 45 w 160"/>
              <a:gd name="T1" fmla="*/ 45 h 160"/>
              <a:gd name="T2" fmla="*/ 17 w 160"/>
              <a:gd name="T3" fmla="*/ 34 h 160"/>
              <a:gd name="T4" fmla="*/ 39 w 160"/>
              <a:gd name="T5" fmla="*/ 52 h 160"/>
              <a:gd name="T6" fmla="*/ 19 w 160"/>
              <a:gd name="T7" fmla="*/ 49 h 160"/>
              <a:gd name="T8" fmla="*/ 21 w 160"/>
              <a:gd name="T9" fmla="*/ 37 h 160"/>
              <a:gd name="T10" fmla="*/ 40 w 160"/>
              <a:gd name="T11" fmla="*/ 43 h 160"/>
              <a:gd name="T12" fmla="*/ 18 w 160"/>
              <a:gd name="T13" fmla="*/ 44 h 160"/>
              <a:gd name="T14" fmla="*/ 149 w 160"/>
              <a:gd name="T15" fmla="*/ 116 h 160"/>
              <a:gd name="T16" fmla="*/ 133 w 160"/>
              <a:gd name="T17" fmla="*/ 93 h 160"/>
              <a:gd name="T18" fmla="*/ 133 w 160"/>
              <a:gd name="T19" fmla="*/ 130 h 160"/>
              <a:gd name="T20" fmla="*/ 141 w 160"/>
              <a:gd name="T21" fmla="*/ 101 h 160"/>
              <a:gd name="T22" fmla="*/ 133 w 160"/>
              <a:gd name="T23" fmla="*/ 125 h 160"/>
              <a:gd name="T24" fmla="*/ 48 w 160"/>
              <a:gd name="T25" fmla="*/ 87 h 160"/>
              <a:gd name="T26" fmla="*/ 72 w 160"/>
              <a:gd name="T27" fmla="*/ 38 h 160"/>
              <a:gd name="T28" fmla="*/ 0 w 160"/>
              <a:gd name="T29" fmla="*/ 82 h 160"/>
              <a:gd name="T30" fmla="*/ 10 w 160"/>
              <a:gd name="T31" fmla="*/ 130 h 160"/>
              <a:gd name="T32" fmla="*/ 48 w 160"/>
              <a:gd name="T33" fmla="*/ 87 h 160"/>
              <a:gd name="T34" fmla="*/ 16 w 160"/>
              <a:gd name="T35" fmla="*/ 128 h 160"/>
              <a:gd name="T36" fmla="*/ 10 w 160"/>
              <a:gd name="T37" fmla="*/ 120 h 160"/>
              <a:gd name="T38" fmla="*/ 13 w 160"/>
              <a:gd name="T39" fmla="*/ 74 h 160"/>
              <a:gd name="T40" fmla="*/ 78 w 160"/>
              <a:gd name="T41" fmla="*/ 42 h 160"/>
              <a:gd name="T42" fmla="*/ 29 w 160"/>
              <a:gd name="T43" fmla="*/ 77 h 160"/>
              <a:gd name="T44" fmla="*/ 32 w 160"/>
              <a:gd name="T45" fmla="*/ 112 h 160"/>
              <a:gd name="T46" fmla="*/ 74 w 160"/>
              <a:gd name="T47" fmla="*/ 130 h 160"/>
              <a:gd name="T48" fmla="*/ 75 w 160"/>
              <a:gd name="T49" fmla="*/ 93 h 160"/>
              <a:gd name="T50" fmla="*/ 59 w 160"/>
              <a:gd name="T51" fmla="*/ 116 h 160"/>
              <a:gd name="T52" fmla="*/ 75 w 160"/>
              <a:gd name="T53" fmla="*/ 98 h 160"/>
              <a:gd name="T54" fmla="*/ 74 w 160"/>
              <a:gd name="T55" fmla="*/ 125 h 160"/>
              <a:gd name="T56" fmla="*/ 66 w 160"/>
              <a:gd name="T57" fmla="*/ 101 h 160"/>
              <a:gd name="T58" fmla="*/ 48 w 160"/>
              <a:gd name="T59" fmla="*/ 157 h 160"/>
              <a:gd name="T60" fmla="*/ 61 w 160"/>
              <a:gd name="T61" fmla="*/ 138 h 160"/>
              <a:gd name="T62" fmla="*/ 98 w 160"/>
              <a:gd name="T63" fmla="*/ 160 h 160"/>
              <a:gd name="T64" fmla="*/ 147 w 160"/>
              <a:gd name="T65" fmla="*/ 133 h 160"/>
              <a:gd name="T66" fmla="*/ 109 w 160"/>
              <a:gd name="T67" fmla="*/ 160 h 160"/>
              <a:gd name="T68" fmla="*/ 147 w 160"/>
              <a:gd name="T69" fmla="*/ 138 h 160"/>
              <a:gd name="T70" fmla="*/ 160 w 160"/>
              <a:gd name="T71" fmla="*/ 157 h 160"/>
              <a:gd name="T72" fmla="*/ 58 w 160"/>
              <a:gd name="T73" fmla="*/ 0 h 160"/>
              <a:gd name="T74" fmla="*/ 56 w 160"/>
              <a:gd name="T75" fmla="*/ 48 h 160"/>
              <a:gd name="T76" fmla="*/ 152 w 160"/>
              <a:gd name="T77" fmla="*/ 82 h 160"/>
              <a:gd name="T78" fmla="*/ 152 w 160"/>
              <a:gd name="T79" fmla="*/ 88 h 160"/>
              <a:gd name="T80" fmla="*/ 154 w 160"/>
              <a:gd name="T81" fmla="*/ 10 h 160"/>
              <a:gd name="T82" fmla="*/ 152 w 160"/>
              <a:gd name="T83" fmla="*/ 5 h 160"/>
              <a:gd name="T84" fmla="*/ 144 w 160"/>
              <a:gd name="T85" fmla="*/ 36 h 160"/>
              <a:gd name="T86" fmla="*/ 149 w 160"/>
              <a:gd name="T87" fmla="*/ 36 h 160"/>
              <a:gd name="T88" fmla="*/ 133 w 160"/>
              <a:gd name="T89" fmla="*/ 74 h 160"/>
              <a:gd name="T90" fmla="*/ 136 w 160"/>
              <a:gd name="T91" fmla="*/ 50 h 160"/>
              <a:gd name="T92" fmla="*/ 128 w 160"/>
              <a:gd name="T93" fmla="*/ 74 h 160"/>
              <a:gd name="T94" fmla="*/ 114 w 160"/>
              <a:gd name="T95" fmla="*/ 61 h 160"/>
              <a:gd name="T96" fmla="*/ 117 w 160"/>
              <a:gd name="T97" fmla="*/ 74 h 160"/>
              <a:gd name="T98" fmla="*/ 105 w 160"/>
              <a:gd name="T99" fmla="*/ 63 h 160"/>
              <a:gd name="T100" fmla="*/ 134 w 160"/>
              <a:gd name="T101" fmla="*/ 42 h 160"/>
              <a:gd name="T102" fmla="*/ 148 w 160"/>
              <a:gd name="T103" fmla="*/ 21 h 160"/>
              <a:gd name="T104" fmla="*/ 123 w 160"/>
              <a:gd name="T105" fmla="*/ 30 h 160"/>
              <a:gd name="T106" fmla="*/ 102 w 160"/>
              <a:gd name="T107" fmla="*/ 63 h 160"/>
              <a:gd name="T108" fmla="*/ 64 w 160"/>
              <a:gd name="T109" fmla="*/ 21 h 160"/>
              <a:gd name="T110" fmla="*/ 112 w 160"/>
              <a:gd name="T111" fmla="*/ 26 h 160"/>
              <a:gd name="T112" fmla="*/ 104 w 160"/>
              <a:gd name="T113" fmla="*/ 2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 h="160">
                <a:moveTo>
                  <a:pt x="29" y="66"/>
                </a:moveTo>
                <a:cubicBezTo>
                  <a:pt x="29" y="66"/>
                  <a:pt x="29" y="66"/>
                  <a:pt x="29" y="66"/>
                </a:cubicBezTo>
                <a:cubicBezTo>
                  <a:pt x="37" y="66"/>
                  <a:pt x="44" y="60"/>
                  <a:pt x="45" y="52"/>
                </a:cubicBezTo>
                <a:cubicBezTo>
                  <a:pt x="45" y="45"/>
                  <a:pt x="45" y="45"/>
                  <a:pt x="45" y="45"/>
                </a:cubicBezTo>
                <a:cubicBezTo>
                  <a:pt x="45" y="41"/>
                  <a:pt x="44" y="37"/>
                  <a:pt x="41" y="34"/>
                </a:cubicBezTo>
                <a:cubicBezTo>
                  <a:pt x="38" y="31"/>
                  <a:pt x="34" y="29"/>
                  <a:pt x="29" y="29"/>
                </a:cubicBezTo>
                <a:cubicBezTo>
                  <a:pt x="29" y="29"/>
                  <a:pt x="29" y="29"/>
                  <a:pt x="29" y="29"/>
                </a:cubicBezTo>
                <a:cubicBezTo>
                  <a:pt x="24" y="29"/>
                  <a:pt x="20" y="31"/>
                  <a:pt x="17" y="34"/>
                </a:cubicBezTo>
                <a:cubicBezTo>
                  <a:pt x="14" y="37"/>
                  <a:pt x="13" y="41"/>
                  <a:pt x="13" y="45"/>
                </a:cubicBezTo>
                <a:cubicBezTo>
                  <a:pt x="13" y="52"/>
                  <a:pt x="13" y="52"/>
                  <a:pt x="13" y="52"/>
                </a:cubicBezTo>
                <a:cubicBezTo>
                  <a:pt x="14" y="60"/>
                  <a:pt x="21" y="66"/>
                  <a:pt x="29" y="66"/>
                </a:cubicBezTo>
                <a:close/>
                <a:moveTo>
                  <a:pt x="39" y="52"/>
                </a:moveTo>
                <a:cubicBezTo>
                  <a:pt x="39" y="57"/>
                  <a:pt x="34" y="61"/>
                  <a:pt x="29" y="61"/>
                </a:cubicBezTo>
                <a:cubicBezTo>
                  <a:pt x="29" y="61"/>
                  <a:pt x="29" y="61"/>
                  <a:pt x="29" y="61"/>
                </a:cubicBezTo>
                <a:cubicBezTo>
                  <a:pt x="24" y="61"/>
                  <a:pt x="19" y="57"/>
                  <a:pt x="19" y="52"/>
                </a:cubicBezTo>
                <a:cubicBezTo>
                  <a:pt x="19" y="49"/>
                  <a:pt x="19" y="49"/>
                  <a:pt x="19" y="49"/>
                </a:cubicBezTo>
                <a:cubicBezTo>
                  <a:pt x="24" y="49"/>
                  <a:pt x="29" y="47"/>
                  <a:pt x="33" y="44"/>
                </a:cubicBezTo>
                <a:cubicBezTo>
                  <a:pt x="34" y="47"/>
                  <a:pt x="37" y="48"/>
                  <a:pt x="39" y="49"/>
                </a:cubicBezTo>
                <a:lnTo>
                  <a:pt x="39" y="52"/>
                </a:lnTo>
                <a:close/>
                <a:moveTo>
                  <a:pt x="21" y="37"/>
                </a:moveTo>
                <a:cubicBezTo>
                  <a:pt x="23" y="35"/>
                  <a:pt x="26" y="34"/>
                  <a:pt x="29" y="34"/>
                </a:cubicBezTo>
                <a:cubicBezTo>
                  <a:pt x="29" y="34"/>
                  <a:pt x="29" y="34"/>
                  <a:pt x="29" y="34"/>
                </a:cubicBezTo>
                <a:cubicBezTo>
                  <a:pt x="32" y="34"/>
                  <a:pt x="35" y="35"/>
                  <a:pt x="37" y="37"/>
                </a:cubicBezTo>
                <a:cubicBezTo>
                  <a:pt x="39" y="39"/>
                  <a:pt x="39" y="41"/>
                  <a:pt x="40" y="43"/>
                </a:cubicBezTo>
                <a:cubicBezTo>
                  <a:pt x="38" y="43"/>
                  <a:pt x="36" y="41"/>
                  <a:pt x="36" y="39"/>
                </a:cubicBezTo>
                <a:cubicBezTo>
                  <a:pt x="36" y="38"/>
                  <a:pt x="35" y="37"/>
                  <a:pt x="34" y="37"/>
                </a:cubicBezTo>
                <a:cubicBezTo>
                  <a:pt x="33" y="36"/>
                  <a:pt x="32" y="37"/>
                  <a:pt x="31" y="38"/>
                </a:cubicBezTo>
                <a:cubicBezTo>
                  <a:pt x="31" y="38"/>
                  <a:pt x="28" y="43"/>
                  <a:pt x="18" y="44"/>
                </a:cubicBezTo>
                <a:cubicBezTo>
                  <a:pt x="18" y="42"/>
                  <a:pt x="19" y="39"/>
                  <a:pt x="21" y="37"/>
                </a:cubicBezTo>
                <a:close/>
                <a:moveTo>
                  <a:pt x="133" y="130"/>
                </a:moveTo>
                <a:cubicBezTo>
                  <a:pt x="133" y="130"/>
                  <a:pt x="133" y="130"/>
                  <a:pt x="133" y="130"/>
                </a:cubicBezTo>
                <a:cubicBezTo>
                  <a:pt x="141" y="130"/>
                  <a:pt x="148" y="124"/>
                  <a:pt x="149" y="116"/>
                </a:cubicBezTo>
                <a:cubicBezTo>
                  <a:pt x="149" y="109"/>
                  <a:pt x="149" y="109"/>
                  <a:pt x="149" y="109"/>
                </a:cubicBezTo>
                <a:cubicBezTo>
                  <a:pt x="149" y="105"/>
                  <a:pt x="148" y="101"/>
                  <a:pt x="145" y="98"/>
                </a:cubicBezTo>
                <a:cubicBezTo>
                  <a:pt x="142" y="95"/>
                  <a:pt x="138" y="93"/>
                  <a:pt x="133" y="93"/>
                </a:cubicBezTo>
                <a:cubicBezTo>
                  <a:pt x="133" y="93"/>
                  <a:pt x="133" y="93"/>
                  <a:pt x="133" y="93"/>
                </a:cubicBezTo>
                <a:cubicBezTo>
                  <a:pt x="128" y="93"/>
                  <a:pt x="124" y="95"/>
                  <a:pt x="121" y="98"/>
                </a:cubicBezTo>
                <a:cubicBezTo>
                  <a:pt x="118" y="101"/>
                  <a:pt x="117" y="105"/>
                  <a:pt x="117" y="109"/>
                </a:cubicBezTo>
                <a:cubicBezTo>
                  <a:pt x="117" y="116"/>
                  <a:pt x="117" y="116"/>
                  <a:pt x="117" y="116"/>
                </a:cubicBezTo>
                <a:cubicBezTo>
                  <a:pt x="118" y="124"/>
                  <a:pt x="125" y="130"/>
                  <a:pt x="133" y="130"/>
                </a:cubicBezTo>
                <a:close/>
                <a:moveTo>
                  <a:pt x="125" y="101"/>
                </a:moveTo>
                <a:cubicBezTo>
                  <a:pt x="127" y="99"/>
                  <a:pt x="130" y="98"/>
                  <a:pt x="133" y="98"/>
                </a:cubicBezTo>
                <a:cubicBezTo>
                  <a:pt x="133" y="98"/>
                  <a:pt x="133" y="98"/>
                  <a:pt x="133" y="98"/>
                </a:cubicBezTo>
                <a:cubicBezTo>
                  <a:pt x="136" y="98"/>
                  <a:pt x="139" y="99"/>
                  <a:pt x="141" y="101"/>
                </a:cubicBezTo>
                <a:cubicBezTo>
                  <a:pt x="143" y="103"/>
                  <a:pt x="144" y="106"/>
                  <a:pt x="144" y="108"/>
                </a:cubicBezTo>
                <a:cubicBezTo>
                  <a:pt x="143" y="116"/>
                  <a:pt x="143" y="116"/>
                  <a:pt x="143" y="116"/>
                </a:cubicBezTo>
                <a:cubicBezTo>
                  <a:pt x="143" y="121"/>
                  <a:pt x="138" y="125"/>
                  <a:pt x="133" y="125"/>
                </a:cubicBezTo>
                <a:cubicBezTo>
                  <a:pt x="133" y="125"/>
                  <a:pt x="133" y="125"/>
                  <a:pt x="133" y="125"/>
                </a:cubicBezTo>
                <a:cubicBezTo>
                  <a:pt x="128" y="125"/>
                  <a:pt x="123" y="121"/>
                  <a:pt x="123" y="116"/>
                </a:cubicBezTo>
                <a:cubicBezTo>
                  <a:pt x="122" y="108"/>
                  <a:pt x="122" y="108"/>
                  <a:pt x="122" y="108"/>
                </a:cubicBezTo>
                <a:cubicBezTo>
                  <a:pt x="122" y="106"/>
                  <a:pt x="123" y="103"/>
                  <a:pt x="125" y="101"/>
                </a:cubicBezTo>
                <a:close/>
                <a:moveTo>
                  <a:pt x="48" y="87"/>
                </a:moveTo>
                <a:cubicBezTo>
                  <a:pt x="48" y="86"/>
                  <a:pt x="48" y="86"/>
                  <a:pt x="48" y="85"/>
                </a:cubicBezTo>
                <a:cubicBezTo>
                  <a:pt x="82" y="49"/>
                  <a:pt x="82" y="49"/>
                  <a:pt x="82" y="49"/>
                </a:cubicBezTo>
                <a:cubicBezTo>
                  <a:pt x="85" y="46"/>
                  <a:pt x="85" y="41"/>
                  <a:pt x="82" y="38"/>
                </a:cubicBezTo>
                <a:cubicBezTo>
                  <a:pt x="79" y="36"/>
                  <a:pt x="75" y="36"/>
                  <a:pt x="72" y="38"/>
                </a:cubicBezTo>
                <a:cubicBezTo>
                  <a:pt x="42" y="68"/>
                  <a:pt x="42" y="68"/>
                  <a:pt x="42" y="68"/>
                </a:cubicBezTo>
                <a:cubicBezTo>
                  <a:pt x="42" y="69"/>
                  <a:pt x="41" y="69"/>
                  <a:pt x="40" y="69"/>
                </a:cubicBezTo>
                <a:cubicBezTo>
                  <a:pt x="13" y="69"/>
                  <a:pt x="13" y="69"/>
                  <a:pt x="13" y="69"/>
                </a:cubicBezTo>
                <a:cubicBezTo>
                  <a:pt x="6" y="69"/>
                  <a:pt x="0" y="75"/>
                  <a:pt x="0" y="82"/>
                </a:cubicBezTo>
                <a:cubicBezTo>
                  <a:pt x="0" y="120"/>
                  <a:pt x="0" y="120"/>
                  <a:pt x="0" y="120"/>
                </a:cubicBezTo>
                <a:cubicBezTo>
                  <a:pt x="0" y="124"/>
                  <a:pt x="3" y="128"/>
                  <a:pt x="8" y="128"/>
                </a:cubicBezTo>
                <a:cubicBezTo>
                  <a:pt x="9" y="128"/>
                  <a:pt x="9" y="127"/>
                  <a:pt x="10" y="127"/>
                </a:cubicBezTo>
                <a:cubicBezTo>
                  <a:pt x="10" y="130"/>
                  <a:pt x="10" y="130"/>
                  <a:pt x="10" y="130"/>
                </a:cubicBezTo>
                <a:cubicBezTo>
                  <a:pt x="10" y="132"/>
                  <a:pt x="12" y="133"/>
                  <a:pt x="13" y="133"/>
                </a:cubicBezTo>
                <a:cubicBezTo>
                  <a:pt x="45" y="133"/>
                  <a:pt x="45" y="133"/>
                  <a:pt x="45" y="133"/>
                </a:cubicBezTo>
                <a:cubicBezTo>
                  <a:pt x="46" y="133"/>
                  <a:pt x="48" y="132"/>
                  <a:pt x="48" y="130"/>
                </a:cubicBezTo>
                <a:lnTo>
                  <a:pt x="48" y="87"/>
                </a:lnTo>
                <a:close/>
                <a:moveTo>
                  <a:pt x="44" y="82"/>
                </a:moveTo>
                <a:cubicBezTo>
                  <a:pt x="43" y="83"/>
                  <a:pt x="42" y="85"/>
                  <a:pt x="42" y="87"/>
                </a:cubicBezTo>
                <a:cubicBezTo>
                  <a:pt x="42" y="128"/>
                  <a:pt x="42" y="128"/>
                  <a:pt x="42" y="128"/>
                </a:cubicBezTo>
                <a:cubicBezTo>
                  <a:pt x="16" y="128"/>
                  <a:pt x="16" y="128"/>
                  <a:pt x="16" y="128"/>
                </a:cubicBezTo>
                <a:cubicBezTo>
                  <a:pt x="16" y="88"/>
                  <a:pt x="16" y="88"/>
                  <a:pt x="16" y="88"/>
                </a:cubicBezTo>
                <a:cubicBezTo>
                  <a:pt x="16" y="86"/>
                  <a:pt x="14" y="85"/>
                  <a:pt x="13" y="85"/>
                </a:cubicBezTo>
                <a:cubicBezTo>
                  <a:pt x="12" y="85"/>
                  <a:pt x="10" y="86"/>
                  <a:pt x="10" y="88"/>
                </a:cubicBezTo>
                <a:cubicBezTo>
                  <a:pt x="10" y="120"/>
                  <a:pt x="10" y="120"/>
                  <a:pt x="10" y="120"/>
                </a:cubicBezTo>
                <a:cubicBezTo>
                  <a:pt x="10" y="121"/>
                  <a:pt x="9" y="122"/>
                  <a:pt x="8" y="122"/>
                </a:cubicBezTo>
                <a:cubicBezTo>
                  <a:pt x="6" y="122"/>
                  <a:pt x="5" y="121"/>
                  <a:pt x="5" y="120"/>
                </a:cubicBezTo>
                <a:cubicBezTo>
                  <a:pt x="5" y="82"/>
                  <a:pt x="5" y="82"/>
                  <a:pt x="5" y="82"/>
                </a:cubicBezTo>
                <a:cubicBezTo>
                  <a:pt x="5" y="78"/>
                  <a:pt x="9" y="74"/>
                  <a:pt x="13" y="74"/>
                </a:cubicBezTo>
                <a:cubicBezTo>
                  <a:pt x="40" y="74"/>
                  <a:pt x="40" y="74"/>
                  <a:pt x="40" y="74"/>
                </a:cubicBezTo>
                <a:cubicBezTo>
                  <a:pt x="42" y="74"/>
                  <a:pt x="44" y="73"/>
                  <a:pt x="46" y="72"/>
                </a:cubicBezTo>
                <a:cubicBezTo>
                  <a:pt x="76" y="42"/>
                  <a:pt x="76" y="42"/>
                  <a:pt x="76" y="42"/>
                </a:cubicBezTo>
                <a:cubicBezTo>
                  <a:pt x="76" y="41"/>
                  <a:pt x="78" y="41"/>
                  <a:pt x="78" y="42"/>
                </a:cubicBezTo>
                <a:cubicBezTo>
                  <a:pt x="79" y="43"/>
                  <a:pt x="79" y="44"/>
                  <a:pt x="78" y="45"/>
                </a:cubicBezTo>
                <a:cubicBezTo>
                  <a:pt x="78" y="45"/>
                  <a:pt x="78" y="45"/>
                  <a:pt x="78" y="45"/>
                </a:cubicBezTo>
                <a:lnTo>
                  <a:pt x="44" y="82"/>
                </a:lnTo>
                <a:close/>
                <a:moveTo>
                  <a:pt x="29" y="77"/>
                </a:moveTo>
                <a:cubicBezTo>
                  <a:pt x="28" y="77"/>
                  <a:pt x="26" y="78"/>
                  <a:pt x="26" y="80"/>
                </a:cubicBezTo>
                <a:cubicBezTo>
                  <a:pt x="26" y="112"/>
                  <a:pt x="26" y="112"/>
                  <a:pt x="26" y="112"/>
                </a:cubicBezTo>
                <a:cubicBezTo>
                  <a:pt x="26" y="113"/>
                  <a:pt x="28" y="114"/>
                  <a:pt x="29" y="114"/>
                </a:cubicBezTo>
                <a:cubicBezTo>
                  <a:pt x="30" y="114"/>
                  <a:pt x="32" y="113"/>
                  <a:pt x="32" y="112"/>
                </a:cubicBezTo>
                <a:cubicBezTo>
                  <a:pt x="32" y="80"/>
                  <a:pt x="32" y="80"/>
                  <a:pt x="32" y="80"/>
                </a:cubicBezTo>
                <a:cubicBezTo>
                  <a:pt x="32" y="78"/>
                  <a:pt x="30" y="77"/>
                  <a:pt x="29" y="77"/>
                </a:cubicBezTo>
                <a:close/>
                <a:moveTo>
                  <a:pt x="74" y="130"/>
                </a:moveTo>
                <a:cubicBezTo>
                  <a:pt x="74" y="130"/>
                  <a:pt x="74" y="130"/>
                  <a:pt x="74" y="130"/>
                </a:cubicBezTo>
                <a:cubicBezTo>
                  <a:pt x="83" y="130"/>
                  <a:pt x="90" y="124"/>
                  <a:pt x="90" y="116"/>
                </a:cubicBezTo>
                <a:cubicBezTo>
                  <a:pt x="90" y="109"/>
                  <a:pt x="90" y="109"/>
                  <a:pt x="90" y="109"/>
                </a:cubicBezTo>
                <a:cubicBezTo>
                  <a:pt x="91" y="105"/>
                  <a:pt x="89" y="101"/>
                  <a:pt x="86" y="98"/>
                </a:cubicBezTo>
                <a:cubicBezTo>
                  <a:pt x="83" y="95"/>
                  <a:pt x="79" y="93"/>
                  <a:pt x="75" y="93"/>
                </a:cubicBezTo>
                <a:cubicBezTo>
                  <a:pt x="74" y="93"/>
                  <a:pt x="74" y="93"/>
                  <a:pt x="74" y="93"/>
                </a:cubicBezTo>
                <a:cubicBezTo>
                  <a:pt x="70" y="93"/>
                  <a:pt x="65" y="95"/>
                  <a:pt x="62" y="98"/>
                </a:cubicBezTo>
                <a:cubicBezTo>
                  <a:pt x="60" y="101"/>
                  <a:pt x="58" y="105"/>
                  <a:pt x="58" y="109"/>
                </a:cubicBezTo>
                <a:cubicBezTo>
                  <a:pt x="59" y="116"/>
                  <a:pt x="59" y="116"/>
                  <a:pt x="59" y="116"/>
                </a:cubicBezTo>
                <a:cubicBezTo>
                  <a:pt x="59" y="124"/>
                  <a:pt x="66" y="130"/>
                  <a:pt x="74" y="130"/>
                </a:cubicBezTo>
                <a:close/>
                <a:moveTo>
                  <a:pt x="66" y="101"/>
                </a:moveTo>
                <a:cubicBezTo>
                  <a:pt x="68" y="99"/>
                  <a:pt x="71" y="98"/>
                  <a:pt x="74" y="98"/>
                </a:cubicBezTo>
                <a:cubicBezTo>
                  <a:pt x="75" y="98"/>
                  <a:pt x="75" y="98"/>
                  <a:pt x="75" y="98"/>
                </a:cubicBezTo>
                <a:cubicBezTo>
                  <a:pt x="78" y="98"/>
                  <a:pt x="80" y="99"/>
                  <a:pt x="82" y="101"/>
                </a:cubicBezTo>
                <a:cubicBezTo>
                  <a:pt x="84" y="103"/>
                  <a:pt x="85" y="106"/>
                  <a:pt x="85" y="108"/>
                </a:cubicBezTo>
                <a:cubicBezTo>
                  <a:pt x="85" y="116"/>
                  <a:pt x="85" y="116"/>
                  <a:pt x="85" y="116"/>
                </a:cubicBezTo>
                <a:cubicBezTo>
                  <a:pt x="84" y="121"/>
                  <a:pt x="80" y="125"/>
                  <a:pt x="74" y="125"/>
                </a:cubicBezTo>
                <a:cubicBezTo>
                  <a:pt x="74" y="125"/>
                  <a:pt x="74" y="125"/>
                  <a:pt x="74" y="125"/>
                </a:cubicBezTo>
                <a:cubicBezTo>
                  <a:pt x="69" y="125"/>
                  <a:pt x="64" y="121"/>
                  <a:pt x="64" y="116"/>
                </a:cubicBezTo>
                <a:cubicBezTo>
                  <a:pt x="64" y="108"/>
                  <a:pt x="64" y="108"/>
                  <a:pt x="64" y="108"/>
                </a:cubicBezTo>
                <a:cubicBezTo>
                  <a:pt x="64" y="106"/>
                  <a:pt x="65" y="103"/>
                  <a:pt x="66" y="101"/>
                </a:cubicBezTo>
                <a:close/>
                <a:moveTo>
                  <a:pt x="88" y="133"/>
                </a:moveTo>
                <a:cubicBezTo>
                  <a:pt x="61" y="133"/>
                  <a:pt x="61" y="133"/>
                  <a:pt x="61" y="133"/>
                </a:cubicBezTo>
                <a:cubicBezTo>
                  <a:pt x="53" y="133"/>
                  <a:pt x="48" y="139"/>
                  <a:pt x="48" y="146"/>
                </a:cubicBezTo>
                <a:cubicBezTo>
                  <a:pt x="48" y="157"/>
                  <a:pt x="48" y="157"/>
                  <a:pt x="48" y="157"/>
                </a:cubicBezTo>
                <a:cubicBezTo>
                  <a:pt x="48" y="158"/>
                  <a:pt x="49" y="160"/>
                  <a:pt x="50" y="160"/>
                </a:cubicBezTo>
                <a:cubicBezTo>
                  <a:pt x="52" y="160"/>
                  <a:pt x="53" y="158"/>
                  <a:pt x="53" y="157"/>
                </a:cubicBezTo>
                <a:cubicBezTo>
                  <a:pt x="53" y="146"/>
                  <a:pt x="53" y="146"/>
                  <a:pt x="53" y="146"/>
                </a:cubicBezTo>
                <a:cubicBezTo>
                  <a:pt x="53" y="142"/>
                  <a:pt x="56" y="138"/>
                  <a:pt x="61" y="138"/>
                </a:cubicBezTo>
                <a:cubicBezTo>
                  <a:pt x="88" y="138"/>
                  <a:pt x="88" y="138"/>
                  <a:pt x="88" y="138"/>
                </a:cubicBezTo>
                <a:cubicBezTo>
                  <a:pt x="92" y="138"/>
                  <a:pt x="96" y="142"/>
                  <a:pt x="96" y="146"/>
                </a:cubicBezTo>
                <a:cubicBezTo>
                  <a:pt x="96" y="157"/>
                  <a:pt x="96" y="157"/>
                  <a:pt x="96" y="157"/>
                </a:cubicBezTo>
                <a:cubicBezTo>
                  <a:pt x="96" y="158"/>
                  <a:pt x="97" y="160"/>
                  <a:pt x="98" y="160"/>
                </a:cubicBezTo>
                <a:cubicBezTo>
                  <a:pt x="100" y="160"/>
                  <a:pt x="101" y="158"/>
                  <a:pt x="101" y="157"/>
                </a:cubicBezTo>
                <a:cubicBezTo>
                  <a:pt x="101" y="146"/>
                  <a:pt x="101" y="146"/>
                  <a:pt x="101" y="146"/>
                </a:cubicBezTo>
                <a:cubicBezTo>
                  <a:pt x="101" y="139"/>
                  <a:pt x="95" y="133"/>
                  <a:pt x="88" y="133"/>
                </a:cubicBezTo>
                <a:close/>
                <a:moveTo>
                  <a:pt x="147" y="133"/>
                </a:moveTo>
                <a:cubicBezTo>
                  <a:pt x="119" y="133"/>
                  <a:pt x="119" y="133"/>
                  <a:pt x="119" y="133"/>
                </a:cubicBezTo>
                <a:cubicBezTo>
                  <a:pt x="112" y="133"/>
                  <a:pt x="106" y="139"/>
                  <a:pt x="106" y="146"/>
                </a:cubicBezTo>
                <a:cubicBezTo>
                  <a:pt x="106" y="157"/>
                  <a:pt x="106" y="157"/>
                  <a:pt x="106" y="157"/>
                </a:cubicBezTo>
                <a:cubicBezTo>
                  <a:pt x="106" y="158"/>
                  <a:pt x="108" y="160"/>
                  <a:pt x="109" y="160"/>
                </a:cubicBezTo>
                <a:cubicBezTo>
                  <a:pt x="110" y="160"/>
                  <a:pt x="112" y="158"/>
                  <a:pt x="112" y="157"/>
                </a:cubicBezTo>
                <a:cubicBezTo>
                  <a:pt x="112" y="146"/>
                  <a:pt x="112" y="146"/>
                  <a:pt x="112" y="146"/>
                </a:cubicBezTo>
                <a:cubicBezTo>
                  <a:pt x="112" y="142"/>
                  <a:pt x="115" y="138"/>
                  <a:pt x="119" y="138"/>
                </a:cubicBezTo>
                <a:cubicBezTo>
                  <a:pt x="147" y="138"/>
                  <a:pt x="147" y="138"/>
                  <a:pt x="147" y="138"/>
                </a:cubicBezTo>
                <a:cubicBezTo>
                  <a:pt x="151" y="138"/>
                  <a:pt x="154" y="142"/>
                  <a:pt x="154" y="146"/>
                </a:cubicBezTo>
                <a:cubicBezTo>
                  <a:pt x="154" y="157"/>
                  <a:pt x="154" y="157"/>
                  <a:pt x="154" y="157"/>
                </a:cubicBezTo>
                <a:cubicBezTo>
                  <a:pt x="154" y="158"/>
                  <a:pt x="156" y="160"/>
                  <a:pt x="157" y="160"/>
                </a:cubicBezTo>
                <a:cubicBezTo>
                  <a:pt x="158" y="160"/>
                  <a:pt x="160" y="158"/>
                  <a:pt x="160" y="157"/>
                </a:cubicBezTo>
                <a:cubicBezTo>
                  <a:pt x="160" y="146"/>
                  <a:pt x="160" y="146"/>
                  <a:pt x="160" y="146"/>
                </a:cubicBezTo>
                <a:cubicBezTo>
                  <a:pt x="160" y="139"/>
                  <a:pt x="154" y="133"/>
                  <a:pt x="147" y="133"/>
                </a:cubicBezTo>
                <a:close/>
                <a:moveTo>
                  <a:pt x="152" y="0"/>
                </a:moveTo>
                <a:cubicBezTo>
                  <a:pt x="58" y="0"/>
                  <a:pt x="58" y="0"/>
                  <a:pt x="58" y="0"/>
                </a:cubicBezTo>
                <a:cubicBezTo>
                  <a:pt x="54" y="0"/>
                  <a:pt x="50" y="3"/>
                  <a:pt x="50" y="8"/>
                </a:cubicBezTo>
                <a:cubicBezTo>
                  <a:pt x="50" y="48"/>
                  <a:pt x="50" y="48"/>
                  <a:pt x="50" y="48"/>
                </a:cubicBezTo>
                <a:cubicBezTo>
                  <a:pt x="50" y="49"/>
                  <a:pt x="52" y="50"/>
                  <a:pt x="53" y="50"/>
                </a:cubicBezTo>
                <a:cubicBezTo>
                  <a:pt x="54" y="50"/>
                  <a:pt x="56" y="49"/>
                  <a:pt x="56" y="48"/>
                </a:cubicBezTo>
                <a:cubicBezTo>
                  <a:pt x="56" y="16"/>
                  <a:pt x="56" y="16"/>
                  <a:pt x="56" y="16"/>
                </a:cubicBezTo>
                <a:cubicBezTo>
                  <a:pt x="154" y="16"/>
                  <a:pt x="154" y="16"/>
                  <a:pt x="154" y="16"/>
                </a:cubicBezTo>
                <a:cubicBezTo>
                  <a:pt x="154" y="80"/>
                  <a:pt x="154" y="80"/>
                  <a:pt x="154" y="80"/>
                </a:cubicBezTo>
                <a:cubicBezTo>
                  <a:pt x="154" y="81"/>
                  <a:pt x="153" y="82"/>
                  <a:pt x="152" y="82"/>
                </a:cubicBezTo>
                <a:cubicBezTo>
                  <a:pt x="61" y="82"/>
                  <a:pt x="61" y="82"/>
                  <a:pt x="61" y="82"/>
                </a:cubicBezTo>
                <a:cubicBezTo>
                  <a:pt x="59" y="82"/>
                  <a:pt x="58" y="83"/>
                  <a:pt x="58" y="85"/>
                </a:cubicBezTo>
                <a:cubicBezTo>
                  <a:pt x="58" y="86"/>
                  <a:pt x="59" y="88"/>
                  <a:pt x="61" y="88"/>
                </a:cubicBezTo>
                <a:cubicBezTo>
                  <a:pt x="152" y="88"/>
                  <a:pt x="152" y="88"/>
                  <a:pt x="152" y="88"/>
                </a:cubicBezTo>
                <a:cubicBezTo>
                  <a:pt x="156" y="88"/>
                  <a:pt x="160" y="84"/>
                  <a:pt x="160" y="80"/>
                </a:cubicBezTo>
                <a:cubicBezTo>
                  <a:pt x="160" y="8"/>
                  <a:pt x="160" y="8"/>
                  <a:pt x="160" y="8"/>
                </a:cubicBezTo>
                <a:cubicBezTo>
                  <a:pt x="160" y="3"/>
                  <a:pt x="156" y="0"/>
                  <a:pt x="152" y="0"/>
                </a:cubicBezTo>
                <a:close/>
                <a:moveTo>
                  <a:pt x="154" y="10"/>
                </a:moveTo>
                <a:cubicBezTo>
                  <a:pt x="56" y="10"/>
                  <a:pt x="56" y="10"/>
                  <a:pt x="56" y="10"/>
                </a:cubicBezTo>
                <a:cubicBezTo>
                  <a:pt x="56" y="8"/>
                  <a:pt x="56" y="8"/>
                  <a:pt x="56" y="8"/>
                </a:cubicBezTo>
                <a:cubicBezTo>
                  <a:pt x="56" y="6"/>
                  <a:pt x="57" y="5"/>
                  <a:pt x="58" y="5"/>
                </a:cubicBezTo>
                <a:cubicBezTo>
                  <a:pt x="152" y="5"/>
                  <a:pt x="152" y="5"/>
                  <a:pt x="152" y="5"/>
                </a:cubicBezTo>
                <a:cubicBezTo>
                  <a:pt x="153" y="5"/>
                  <a:pt x="154" y="6"/>
                  <a:pt x="154" y="8"/>
                </a:cubicBezTo>
                <a:lnTo>
                  <a:pt x="154" y="10"/>
                </a:lnTo>
                <a:close/>
                <a:moveTo>
                  <a:pt x="146" y="34"/>
                </a:moveTo>
                <a:cubicBezTo>
                  <a:pt x="145" y="34"/>
                  <a:pt x="144" y="35"/>
                  <a:pt x="144" y="36"/>
                </a:cubicBezTo>
                <a:cubicBezTo>
                  <a:pt x="144" y="74"/>
                  <a:pt x="144" y="74"/>
                  <a:pt x="144" y="74"/>
                </a:cubicBezTo>
                <a:cubicBezTo>
                  <a:pt x="144" y="76"/>
                  <a:pt x="145" y="77"/>
                  <a:pt x="146" y="77"/>
                </a:cubicBezTo>
                <a:cubicBezTo>
                  <a:pt x="148" y="77"/>
                  <a:pt x="149" y="76"/>
                  <a:pt x="149" y="74"/>
                </a:cubicBezTo>
                <a:cubicBezTo>
                  <a:pt x="149" y="36"/>
                  <a:pt x="149" y="36"/>
                  <a:pt x="149" y="36"/>
                </a:cubicBezTo>
                <a:cubicBezTo>
                  <a:pt x="149" y="35"/>
                  <a:pt x="148" y="34"/>
                  <a:pt x="146" y="34"/>
                </a:cubicBezTo>
                <a:close/>
                <a:moveTo>
                  <a:pt x="136" y="50"/>
                </a:moveTo>
                <a:cubicBezTo>
                  <a:pt x="134" y="50"/>
                  <a:pt x="133" y="51"/>
                  <a:pt x="133" y="53"/>
                </a:cubicBezTo>
                <a:cubicBezTo>
                  <a:pt x="133" y="74"/>
                  <a:pt x="133" y="74"/>
                  <a:pt x="133" y="74"/>
                </a:cubicBezTo>
                <a:cubicBezTo>
                  <a:pt x="133" y="76"/>
                  <a:pt x="134" y="77"/>
                  <a:pt x="136" y="77"/>
                </a:cubicBezTo>
                <a:cubicBezTo>
                  <a:pt x="137" y="77"/>
                  <a:pt x="138" y="76"/>
                  <a:pt x="138" y="74"/>
                </a:cubicBezTo>
                <a:cubicBezTo>
                  <a:pt x="138" y="53"/>
                  <a:pt x="138" y="53"/>
                  <a:pt x="138" y="53"/>
                </a:cubicBezTo>
                <a:cubicBezTo>
                  <a:pt x="138" y="51"/>
                  <a:pt x="137" y="50"/>
                  <a:pt x="136" y="50"/>
                </a:cubicBezTo>
                <a:close/>
                <a:moveTo>
                  <a:pt x="122" y="48"/>
                </a:moveTo>
                <a:cubicBezTo>
                  <a:pt x="122" y="74"/>
                  <a:pt x="122" y="74"/>
                  <a:pt x="122" y="74"/>
                </a:cubicBezTo>
                <a:cubicBezTo>
                  <a:pt x="122" y="76"/>
                  <a:pt x="124" y="77"/>
                  <a:pt x="125" y="77"/>
                </a:cubicBezTo>
                <a:cubicBezTo>
                  <a:pt x="126" y="77"/>
                  <a:pt x="128" y="76"/>
                  <a:pt x="128" y="74"/>
                </a:cubicBezTo>
                <a:cubicBezTo>
                  <a:pt x="128" y="48"/>
                  <a:pt x="128" y="48"/>
                  <a:pt x="128" y="48"/>
                </a:cubicBezTo>
                <a:cubicBezTo>
                  <a:pt x="128" y="46"/>
                  <a:pt x="126" y="45"/>
                  <a:pt x="125" y="45"/>
                </a:cubicBezTo>
                <a:cubicBezTo>
                  <a:pt x="124" y="45"/>
                  <a:pt x="122" y="46"/>
                  <a:pt x="122" y="48"/>
                </a:cubicBezTo>
                <a:close/>
                <a:moveTo>
                  <a:pt x="114" y="61"/>
                </a:moveTo>
                <a:cubicBezTo>
                  <a:pt x="113" y="61"/>
                  <a:pt x="112" y="62"/>
                  <a:pt x="112" y="64"/>
                </a:cubicBezTo>
                <a:cubicBezTo>
                  <a:pt x="112" y="74"/>
                  <a:pt x="112" y="74"/>
                  <a:pt x="112" y="74"/>
                </a:cubicBezTo>
                <a:cubicBezTo>
                  <a:pt x="112" y="76"/>
                  <a:pt x="113" y="77"/>
                  <a:pt x="114" y="77"/>
                </a:cubicBezTo>
                <a:cubicBezTo>
                  <a:pt x="116" y="77"/>
                  <a:pt x="117" y="76"/>
                  <a:pt x="117" y="74"/>
                </a:cubicBezTo>
                <a:cubicBezTo>
                  <a:pt x="117" y="64"/>
                  <a:pt x="117" y="64"/>
                  <a:pt x="117" y="64"/>
                </a:cubicBezTo>
                <a:cubicBezTo>
                  <a:pt x="117" y="62"/>
                  <a:pt x="116" y="61"/>
                  <a:pt x="114" y="61"/>
                </a:cubicBezTo>
                <a:close/>
                <a:moveTo>
                  <a:pt x="102" y="63"/>
                </a:moveTo>
                <a:cubicBezTo>
                  <a:pt x="102" y="64"/>
                  <a:pt x="104" y="64"/>
                  <a:pt x="105" y="63"/>
                </a:cubicBezTo>
                <a:cubicBezTo>
                  <a:pt x="116" y="55"/>
                  <a:pt x="116" y="55"/>
                  <a:pt x="116" y="55"/>
                </a:cubicBezTo>
                <a:cubicBezTo>
                  <a:pt x="116" y="55"/>
                  <a:pt x="117" y="54"/>
                  <a:pt x="117" y="54"/>
                </a:cubicBezTo>
                <a:cubicBezTo>
                  <a:pt x="126" y="36"/>
                  <a:pt x="126" y="36"/>
                  <a:pt x="126" y="36"/>
                </a:cubicBezTo>
                <a:cubicBezTo>
                  <a:pt x="134" y="42"/>
                  <a:pt x="134" y="42"/>
                  <a:pt x="134" y="42"/>
                </a:cubicBezTo>
                <a:cubicBezTo>
                  <a:pt x="135" y="43"/>
                  <a:pt x="137" y="42"/>
                  <a:pt x="138" y="41"/>
                </a:cubicBezTo>
                <a:cubicBezTo>
                  <a:pt x="138" y="41"/>
                  <a:pt x="138" y="41"/>
                  <a:pt x="138" y="41"/>
                </a:cubicBezTo>
                <a:cubicBezTo>
                  <a:pt x="149" y="25"/>
                  <a:pt x="149" y="25"/>
                  <a:pt x="149" y="25"/>
                </a:cubicBezTo>
                <a:cubicBezTo>
                  <a:pt x="149" y="24"/>
                  <a:pt x="149" y="22"/>
                  <a:pt x="148" y="21"/>
                </a:cubicBezTo>
                <a:cubicBezTo>
                  <a:pt x="147" y="21"/>
                  <a:pt x="145" y="21"/>
                  <a:pt x="144" y="22"/>
                </a:cubicBezTo>
                <a:cubicBezTo>
                  <a:pt x="135" y="36"/>
                  <a:pt x="135" y="36"/>
                  <a:pt x="135" y="36"/>
                </a:cubicBezTo>
                <a:cubicBezTo>
                  <a:pt x="127" y="29"/>
                  <a:pt x="127" y="29"/>
                  <a:pt x="127" y="29"/>
                </a:cubicBezTo>
                <a:cubicBezTo>
                  <a:pt x="125" y="29"/>
                  <a:pt x="124" y="29"/>
                  <a:pt x="123" y="30"/>
                </a:cubicBezTo>
                <a:cubicBezTo>
                  <a:pt x="123" y="30"/>
                  <a:pt x="123" y="30"/>
                  <a:pt x="123" y="30"/>
                </a:cubicBezTo>
                <a:cubicBezTo>
                  <a:pt x="112" y="51"/>
                  <a:pt x="112" y="51"/>
                  <a:pt x="112" y="51"/>
                </a:cubicBezTo>
                <a:cubicBezTo>
                  <a:pt x="102" y="59"/>
                  <a:pt x="102" y="59"/>
                  <a:pt x="102" y="59"/>
                </a:cubicBezTo>
                <a:cubicBezTo>
                  <a:pt x="101" y="60"/>
                  <a:pt x="101" y="61"/>
                  <a:pt x="102" y="63"/>
                </a:cubicBezTo>
                <a:close/>
                <a:moveTo>
                  <a:pt x="96" y="26"/>
                </a:moveTo>
                <a:cubicBezTo>
                  <a:pt x="97" y="26"/>
                  <a:pt x="98" y="25"/>
                  <a:pt x="98" y="24"/>
                </a:cubicBezTo>
                <a:cubicBezTo>
                  <a:pt x="98" y="22"/>
                  <a:pt x="97" y="21"/>
                  <a:pt x="96" y="21"/>
                </a:cubicBezTo>
                <a:cubicBezTo>
                  <a:pt x="64" y="21"/>
                  <a:pt x="64" y="21"/>
                  <a:pt x="64" y="21"/>
                </a:cubicBezTo>
                <a:cubicBezTo>
                  <a:pt x="62" y="21"/>
                  <a:pt x="61" y="22"/>
                  <a:pt x="61" y="24"/>
                </a:cubicBezTo>
                <a:cubicBezTo>
                  <a:pt x="61" y="25"/>
                  <a:pt x="62" y="26"/>
                  <a:pt x="64" y="26"/>
                </a:cubicBezTo>
                <a:lnTo>
                  <a:pt x="96" y="26"/>
                </a:lnTo>
                <a:close/>
                <a:moveTo>
                  <a:pt x="112" y="26"/>
                </a:moveTo>
                <a:cubicBezTo>
                  <a:pt x="113" y="26"/>
                  <a:pt x="114" y="25"/>
                  <a:pt x="114" y="24"/>
                </a:cubicBezTo>
                <a:cubicBezTo>
                  <a:pt x="114" y="22"/>
                  <a:pt x="113" y="21"/>
                  <a:pt x="112" y="21"/>
                </a:cubicBezTo>
                <a:cubicBezTo>
                  <a:pt x="106" y="21"/>
                  <a:pt x="106" y="21"/>
                  <a:pt x="106" y="21"/>
                </a:cubicBezTo>
                <a:cubicBezTo>
                  <a:pt x="105" y="21"/>
                  <a:pt x="104" y="22"/>
                  <a:pt x="104" y="24"/>
                </a:cubicBezTo>
                <a:cubicBezTo>
                  <a:pt x="104" y="25"/>
                  <a:pt x="105" y="26"/>
                  <a:pt x="106" y="26"/>
                </a:cubicBezTo>
                <a:lnTo>
                  <a:pt x="112" y="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2" name="Freeform 131">
            <a:extLst>
              <a:ext uri="{FF2B5EF4-FFF2-40B4-BE49-F238E27FC236}">
                <a16:creationId xmlns:a16="http://schemas.microsoft.com/office/drawing/2014/main" id="{34718134-9099-42AE-AD3C-8F4DE7088676}"/>
              </a:ext>
            </a:extLst>
          </p:cNvPr>
          <p:cNvSpPr>
            <a:spLocks noEditPoints="1"/>
          </p:cNvSpPr>
          <p:nvPr/>
        </p:nvSpPr>
        <p:spPr bwMode="auto">
          <a:xfrm>
            <a:off x="8396117" y="4195398"/>
            <a:ext cx="325397" cy="338074"/>
          </a:xfrm>
          <a:custGeom>
            <a:avLst/>
            <a:gdLst>
              <a:gd name="T0" fmla="*/ 40 w 154"/>
              <a:gd name="T1" fmla="*/ 92 h 160"/>
              <a:gd name="T2" fmla="*/ 71 w 154"/>
              <a:gd name="T3" fmla="*/ 83 h 160"/>
              <a:gd name="T4" fmla="*/ 81 w 154"/>
              <a:gd name="T5" fmla="*/ 57 h 160"/>
              <a:gd name="T6" fmla="*/ 81 w 154"/>
              <a:gd name="T7" fmla="*/ 35 h 160"/>
              <a:gd name="T8" fmla="*/ 71 w 154"/>
              <a:gd name="T9" fmla="*/ 9 h 160"/>
              <a:gd name="T10" fmla="*/ 40 w 154"/>
              <a:gd name="T11" fmla="*/ 0 h 160"/>
              <a:gd name="T12" fmla="*/ 17 w 154"/>
              <a:gd name="T13" fmla="*/ 10 h 160"/>
              <a:gd name="T14" fmla="*/ 2 w 154"/>
              <a:gd name="T15" fmla="*/ 38 h 160"/>
              <a:gd name="T16" fmla="*/ 13 w 154"/>
              <a:gd name="T17" fmla="*/ 63 h 160"/>
              <a:gd name="T18" fmla="*/ 14 w 154"/>
              <a:gd name="T19" fmla="*/ 72 h 160"/>
              <a:gd name="T20" fmla="*/ 5 w 154"/>
              <a:gd name="T21" fmla="*/ 50 h 160"/>
              <a:gd name="T22" fmla="*/ 18 w 154"/>
              <a:gd name="T23" fmla="*/ 28 h 160"/>
              <a:gd name="T24" fmla="*/ 37 w 154"/>
              <a:gd name="T25" fmla="*/ 15 h 160"/>
              <a:gd name="T26" fmla="*/ 54 w 154"/>
              <a:gd name="T27" fmla="*/ 15 h 160"/>
              <a:gd name="T28" fmla="*/ 73 w 154"/>
              <a:gd name="T29" fmla="*/ 28 h 160"/>
              <a:gd name="T30" fmla="*/ 86 w 154"/>
              <a:gd name="T31" fmla="*/ 50 h 160"/>
              <a:gd name="T32" fmla="*/ 77 w 154"/>
              <a:gd name="T33" fmla="*/ 72 h 160"/>
              <a:gd name="T34" fmla="*/ 52 w 154"/>
              <a:gd name="T35" fmla="*/ 78 h 160"/>
              <a:gd name="T36" fmla="*/ 29 w 154"/>
              <a:gd name="T37" fmla="*/ 73 h 160"/>
              <a:gd name="T38" fmla="*/ 67 w 154"/>
              <a:gd name="T39" fmla="*/ 55 h 160"/>
              <a:gd name="T40" fmla="*/ 46 w 154"/>
              <a:gd name="T41" fmla="*/ 28 h 160"/>
              <a:gd name="T42" fmla="*/ 46 w 154"/>
              <a:gd name="T43" fmla="*/ 28 h 160"/>
              <a:gd name="T44" fmla="*/ 91 w 154"/>
              <a:gd name="T45" fmla="*/ 133 h 160"/>
              <a:gd name="T46" fmla="*/ 72 w 154"/>
              <a:gd name="T47" fmla="*/ 145 h 160"/>
              <a:gd name="T48" fmla="*/ 56 w 154"/>
              <a:gd name="T49" fmla="*/ 145 h 160"/>
              <a:gd name="T50" fmla="*/ 36 w 154"/>
              <a:gd name="T51" fmla="*/ 133 h 160"/>
              <a:gd name="T52" fmla="*/ 23 w 154"/>
              <a:gd name="T53" fmla="*/ 111 h 160"/>
              <a:gd name="T54" fmla="*/ 32 w 154"/>
              <a:gd name="T55" fmla="*/ 87 h 160"/>
              <a:gd name="T56" fmla="*/ 18 w 154"/>
              <a:gd name="T57" fmla="*/ 109 h 160"/>
              <a:gd name="T58" fmla="*/ 27 w 154"/>
              <a:gd name="T59" fmla="*/ 140 h 160"/>
              <a:gd name="T60" fmla="*/ 53 w 154"/>
              <a:gd name="T61" fmla="*/ 150 h 160"/>
              <a:gd name="T62" fmla="*/ 75 w 154"/>
              <a:gd name="T63" fmla="*/ 150 h 160"/>
              <a:gd name="T64" fmla="*/ 101 w 154"/>
              <a:gd name="T65" fmla="*/ 140 h 160"/>
              <a:gd name="T66" fmla="*/ 80 w 154"/>
              <a:gd name="T67" fmla="*/ 82 h 160"/>
              <a:gd name="T68" fmla="*/ 91 w 154"/>
              <a:gd name="T69" fmla="*/ 98 h 160"/>
              <a:gd name="T70" fmla="*/ 100 w 154"/>
              <a:gd name="T71" fmla="*/ 86 h 160"/>
              <a:gd name="T72" fmla="*/ 80 w 154"/>
              <a:gd name="T73" fmla="*/ 98 h 160"/>
              <a:gd name="T74" fmla="*/ 64 w 154"/>
              <a:gd name="T75" fmla="*/ 97 h 160"/>
              <a:gd name="T76" fmla="*/ 139 w 154"/>
              <a:gd name="T77" fmla="*/ 36 h 160"/>
              <a:gd name="T78" fmla="*/ 124 w 154"/>
              <a:gd name="T79" fmla="*/ 21 h 160"/>
              <a:gd name="T80" fmla="*/ 99 w 154"/>
              <a:gd name="T81" fmla="*/ 9 h 160"/>
              <a:gd name="T82" fmla="*/ 100 w 154"/>
              <a:gd name="T83" fmla="*/ 21 h 160"/>
              <a:gd name="T84" fmla="*/ 123 w 154"/>
              <a:gd name="T85" fmla="*/ 26 h 160"/>
              <a:gd name="T86" fmla="*/ 134 w 154"/>
              <a:gd name="T87" fmla="*/ 37 h 160"/>
              <a:gd name="T88" fmla="*/ 139 w 154"/>
              <a:gd name="T89" fmla="*/ 60 h 160"/>
              <a:gd name="T90" fmla="*/ 131 w 154"/>
              <a:gd name="T91" fmla="*/ 86 h 160"/>
              <a:gd name="T92" fmla="*/ 142 w 154"/>
              <a:gd name="T93" fmla="*/ 64 h 160"/>
              <a:gd name="T94" fmla="*/ 135 w 154"/>
              <a:gd name="T95" fmla="*/ 97 h 160"/>
              <a:gd name="T96" fmla="*/ 112 w 154"/>
              <a:gd name="T97" fmla="*/ 108 h 160"/>
              <a:gd name="T98" fmla="*/ 112 w 154"/>
              <a:gd name="T99" fmla="*/ 135 h 160"/>
              <a:gd name="T100" fmla="*/ 112 w 154"/>
              <a:gd name="T101" fmla="*/ 140 h 160"/>
              <a:gd name="T102" fmla="*/ 145 w 154"/>
              <a:gd name="T103" fmla="*/ 135 h 160"/>
              <a:gd name="T104" fmla="*/ 135 w 154"/>
              <a:gd name="T105" fmla="*/ 97 h 160"/>
              <a:gd name="T106" fmla="*/ 117 w 154"/>
              <a:gd name="T107" fmla="*/ 135 h 160"/>
              <a:gd name="T108" fmla="*/ 102 w 154"/>
              <a:gd name="T109" fmla="*/ 110 h 160"/>
              <a:gd name="T110" fmla="*/ 117 w 154"/>
              <a:gd name="T111" fmla="*/ 114 h 160"/>
              <a:gd name="T112" fmla="*/ 124 w 154"/>
              <a:gd name="T113" fmla="*/ 102 h 160"/>
              <a:gd name="T114" fmla="*/ 90 w 154"/>
              <a:gd name="T115" fmla="*/ 60 h 160"/>
              <a:gd name="T116" fmla="*/ 95 w 154"/>
              <a:gd name="T117" fmla="*/ 34 h 160"/>
              <a:gd name="T118" fmla="*/ 107 w 154"/>
              <a:gd name="T119" fmla="*/ 71 h 160"/>
              <a:gd name="T120" fmla="*/ 132 w 154"/>
              <a:gd name="T121" fmla="*/ 15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4" h="160">
                <a:moveTo>
                  <a:pt x="20" y="83"/>
                </a:moveTo>
                <a:cubicBezTo>
                  <a:pt x="29" y="78"/>
                  <a:pt x="29" y="78"/>
                  <a:pt x="29" y="78"/>
                </a:cubicBezTo>
                <a:cubicBezTo>
                  <a:pt x="35" y="81"/>
                  <a:pt x="35" y="81"/>
                  <a:pt x="35" y="81"/>
                </a:cubicBezTo>
                <a:cubicBezTo>
                  <a:pt x="38" y="90"/>
                  <a:pt x="38" y="90"/>
                  <a:pt x="38" y="90"/>
                </a:cubicBezTo>
                <a:cubicBezTo>
                  <a:pt x="38" y="91"/>
                  <a:pt x="39" y="92"/>
                  <a:pt x="40" y="92"/>
                </a:cubicBezTo>
                <a:cubicBezTo>
                  <a:pt x="51" y="92"/>
                  <a:pt x="51" y="92"/>
                  <a:pt x="51" y="92"/>
                </a:cubicBezTo>
                <a:cubicBezTo>
                  <a:pt x="52" y="92"/>
                  <a:pt x="53" y="91"/>
                  <a:pt x="54" y="90"/>
                </a:cubicBezTo>
                <a:cubicBezTo>
                  <a:pt x="57" y="81"/>
                  <a:pt x="57" y="81"/>
                  <a:pt x="57" y="81"/>
                </a:cubicBezTo>
                <a:cubicBezTo>
                  <a:pt x="63" y="78"/>
                  <a:pt x="63" y="78"/>
                  <a:pt x="63" y="78"/>
                </a:cubicBezTo>
                <a:cubicBezTo>
                  <a:pt x="71" y="83"/>
                  <a:pt x="71" y="83"/>
                  <a:pt x="71" y="83"/>
                </a:cubicBezTo>
                <a:cubicBezTo>
                  <a:pt x="72" y="83"/>
                  <a:pt x="73" y="83"/>
                  <a:pt x="74" y="82"/>
                </a:cubicBezTo>
                <a:cubicBezTo>
                  <a:pt x="82" y="74"/>
                  <a:pt x="82" y="74"/>
                  <a:pt x="82" y="74"/>
                </a:cubicBezTo>
                <a:cubicBezTo>
                  <a:pt x="83" y="73"/>
                  <a:pt x="83" y="72"/>
                  <a:pt x="82" y="71"/>
                </a:cubicBezTo>
                <a:cubicBezTo>
                  <a:pt x="78" y="63"/>
                  <a:pt x="78" y="63"/>
                  <a:pt x="78" y="63"/>
                </a:cubicBezTo>
                <a:cubicBezTo>
                  <a:pt x="81" y="57"/>
                  <a:pt x="81" y="57"/>
                  <a:pt x="81" y="57"/>
                </a:cubicBezTo>
                <a:cubicBezTo>
                  <a:pt x="90" y="54"/>
                  <a:pt x="90" y="54"/>
                  <a:pt x="90" y="54"/>
                </a:cubicBezTo>
                <a:cubicBezTo>
                  <a:pt x="91" y="53"/>
                  <a:pt x="91" y="52"/>
                  <a:pt x="91" y="51"/>
                </a:cubicBezTo>
                <a:cubicBezTo>
                  <a:pt x="91" y="40"/>
                  <a:pt x="91" y="40"/>
                  <a:pt x="91" y="40"/>
                </a:cubicBezTo>
                <a:cubicBezTo>
                  <a:pt x="91" y="39"/>
                  <a:pt x="91" y="38"/>
                  <a:pt x="90" y="38"/>
                </a:cubicBezTo>
                <a:cubicBezTo>
                  <a:pt x="81" y="35"/>
                  <a:pt x="81" y="35"/>
                  <a:pt x="81" y="35"/>
                </a:cubicBezTo>
                <a:cubicBezTo>
                  <a:pt x="78" y="29"/>
                  <a:pt x="78" y="29"/>
                  <a:pt x="78" y="29"/>
                </a:cubicBezTo>
                <a:cubicBezTo>
                  <a:pt x="82" y="20"/>
                  <a:pt x="82" y="20"/>
                  <a:pt x="82" y="20"/>
                </a:cubicBezTo>
                <a:cubicBezTo>
                  <a:pt x="83" y="19"/>
                  <a:pt x="83" y="18"/>
                  <a:pt x="82" y="17"/>
                </a:cubicBezTo>
                <a:cubicBezTo>
                  <a:pt x="74" y="10"/>
                  <a:pt x="74" y="10"/>
                  <a:pt x="74" y="10"/>
                </a:cubicBezTo>
                <a:cubicBezTo>
                  <a:pt x="73" y="9"/>
                  <a:pt x="72" y="9"/>
                  <a:pt x="71" y="9"/>
                </a:cubicBezTo>
                <a:cubicBezTo>
                  <a:pt x="63" y="13"/>
                  <a:pt x="63" y="13"/>
                  <a:pt x="63" y="13"/>
                </a:cubicBezTo>
                <a:cubicBezTo>
                  <a:pt x="57" y="11"/>
                  <a:pt x="57" y="11"/>
                  <a:pt x="57" y="11"/>
                </a:cubicBezTo>
                <a:cubicBezTo>
                  <a:pt x="54" y="2"/>
                  <a:pt x="54" y="2"/>
                  <a:pt x="54" y="2"/>
                </a:cubicBezTo>
                <a:cubicBezTo>
                  <a:pt x="53" y="1"/>
                  <a:pt x="52" y="0"/>
                  <a:pt x="51" y="0"/>
                </a:cubicBezTo>
                <a:cubicBezTo>
                  <a:pt x="40" y="0"/>
                  <a:pt x="40" y="0"/>
                  <a:pt x="40" y="0"/>
                </a:cubicBezTo>
                <a:cubicBezTo>
                  <a:pt x="39" y="0"/>
                  <a:pt x="38" y="1"/>
                  <a:pt x="38" y="2"/>
                </a:cubicBezTo>
                <a:cubicBezTo>
                  <a:pt x="35" y="11"/>
                  <a:pt x="35" y="11"/>
                  <a:pt x="35" y="11"/>
                </a:cubicBezTo>
                <a:cubicBezTo>
                  <a:pt x="29" y="13"/>
                  <a:pt x="29" y="13"/>
                  <a:pt x="29" y="13"/>
                </a:cubicBezTo>
                <a:cubicBezTo>
                  <a:pt x="20" y="9"/>
                  <a:pt x="20" y="9"/>
                  <a:pt x="20" y="9"/>
                </a:cubicBezTo>
                <a:cubicBezTo>
                  <a:pt x="19" y="9"/>
                  <a:pt x="18" y="9"/>
                  <a:pt x="17" y="10"/>
                </a:cubicBezTo>
                <a:cubicBezTo>
                  <a:pt x="9" y="17"/>
                  <a:pt x="9" y="17"/>
                  <a:pt x="9" y="17"/>
                </a:cubicBezTo>
                <a:cubicBezTo>
                  <a:pt x="9" y="18"/>
                  <a:pt x="8" y="19"/>
                  <a:pt x="9" y="20"/>
                </a:cubicBezTo>
                <a:cubicBezTo>
                  <a:pt x="13" y="29"/>
                  <a:pt x="13" y="29"/>
                  <a:pt x="13" y="29"/>
                </a:cubicBezTo>
                <a:cubicBezTo>
                  <a:pt x="10" y="35"/>
                  <a:pt x="10" y="35"/>
                  <a:pt x="10" y="35"/>
                </a:cubicBezTo>
                <a:cubicBezTo>
                  <a:pt x="2" y="38"/>
                  <a:pt x="2" y="38"/>
                  <a:pt x="2" y="38"/>
                </a:cubicBezTo>
                <a:cubicBezTo>
                  <a:pt x="1" y="38"/>
                  <a:pt x="0" y="39"/>
                  <a:pt x="0" y="40"/>
                </a:cubicBezTo>
                <a:cubicBezTo>
                  <a:pt x="0" y="51"/>
                  <a:pt x="0" y="51"/>
                  <a:pt x="0" y="51"/>
                </a:cubicBezTo>
                <a:cubicBezTo>
                  <a:pt x="0" y="52"/>
                  <a:pt x="1" y="53"/>
                  <a:pt x="2" y="54"/>
                </a:cubicBezTo>
                <a:cubicBezTo>
                  <a:pt x="10" y="57"/>
                  <a:pt x="10" y="57"/>
                  <a:pt x="10" y="57"/>
                </a:cubicBezTo>
                <a:cubicBezTo>
                  <a:pt x="13" y="63"/>
                  <a:pt x="13" y="63"/>
                  <a:pt x="13" y="63"/>
                </a:cubicBezTo>
                <a:cubicBezTo>
                  <a:pt x="9" y="71"/>
                  <a:pt x="9" y="71"/>
                  <a:pt x="9" y="71"/>
                </a:cubicBezTo>
                <a:cubicBezTo>
                  <a:pt x="8" y="72"/>
                  <a:pt x="9" y="73"/>
                  <a:pt x="9" y="74"/>
                </a:cubicBezTo>
                <a:cubicBezTo>
                  <a:pt x="17" y="82"/>
                  <a:pt x="17" y="82"/>
                  <a:pt x="17" y="82"/>
                </a:cubicBezTo>
                <a:cubicBezTo>
                  <a:pt x="18" y="83"/>
                  <a:pt x="19" y="83"/>
                  <a:pt x="20" y="83"/>
                </a:cubicBezTo>
                <a:close/>
                <a:moveTo>
                  <a:pt x="14" y="72"/>
                </a:moveTo>
                <a:cubicBezTo>
                  <a:pt x="18" y="64"/>
                  <a:pt x="18" y="64"/>
                  <a:pt x="18" y="64"/>
                </a:cubicBezTo>
                <a:cubicBezTo>
                  <a:pt x="18" y="63"/>
                  <a:pt x="18" y="63"/>
                  <a:pt x="18" y="62"/>
                </a:cubicBezTo>
                <a:cubicBezTo>
                  <a:pt x="15" y="54"/>
                  <a:pt x="15" y="54"/>
                  <a:pt x="15" y="54"/>
                </a:cubicBezTo>
                <a:cubicBezTo>
                  <a:pt x="14" y="53"/>
                  <a:pt x="14" y="53"/>
                  <a:pt x="13" y="52"/>
                </a:cubicBezTo>
                <a:cubicBezTo>
                  <a:pt x="5" y="50"/>
                  <a:pt x="5" y="50"/>
                  <a:pt x="5" y="50"/>
                </a:cubicBezTo>
                <a:cubicBezTo>
                  <a:pt x="5" y="42"/>
                  <a:pt x="5" y="42"/>
                  <a:pt x="5" y="42"/>
                </a:cubicBezTo>
                <a:cubicBezTo>
                  <a:pt x="13" y="39"/>
                  <a:pt x="13" y="39"/>
                  <a:pt x="13" y="39"/>
                </a:cubicBezTo>
                <a:cubicBezTo>
                  <a:pt x="14" y="39"/>
                  <a:pt x="14" y="38"/>
                  <a:pt x="15" y="38"/>
                </a:cubicBezTo>
                <a:cubicBezTo>
                  <a:pt x="18" y="30"/>
                  <a:pt x="18" y="30"/>
                  <a:pt x="18" y="30"/>
                </a:cubicBezTo>
                <a:cubicBezTo>
                  <a:pt x="18" y="29"/>
                  <a:pt x="18" y="28"/>
                  <a:pt x="18" y="28"/>
                </a:cubicBezTo>
                <a:cubicBezTo>
                  <a:pt x="14" y="20"/>
                  <a:pt x="14" y="20"/>
                  <a:pt x="14" y="20"/>
                </a:cubicBezTo>
                <a:cubicBezTo>
                  <a:pt x="19" y="14"/>
                  <a:pt x="19" y="14"/>
                  <a:pt x="19" y="14"/>
                </a:cubicBezTo>
                <a:cubicBezTo>
                  <a:pt x="27" y="18"/>
                  <a:pt x="27" y="18"/>
                  <a:pt x="27" y="18"/>
                </a:cubicBezTo>
                <a:cubicBezTo>
                  <a:pt x="28" y="18"/>
                  <a:pt x="29" y="18"/>
                  <a:pt x="29" y="18"/>
                </a:cubicBezTo>
                <a:cubicBezTo>
                  <a:pt x="37" y="15"/>
                  <a:pt x="37" y="15"/>
                  <a:pt x="37" y="15"/>
                </a:cubicBezTo>
                <a:cubicBezTo>
                  <a:pt x="38" y="15"/>
                  <a:pt x="39" y="14"/>
                  <a:pt x="39" y="13"/>
                </a:cubicBezTo>
                <a:cubicBezTo>
                  <a:pt x="42" y="5"/>
                  <a:pt x="42" y="5"/>
                  <a:pt x="42" y="5"/>
                </a:cubicBezTo>
                <a:cubicBezTo>
                  <a:pt x="49" y="5"/>
                  <a:pt x="49" y="5"/>
                  <a:pt x="49" y="5"/>
                </a:cubicBezTo>
                <a:cubicBezTo>
                  <a:pt x="52" y="13"/>
                  <a:pt x="52" y="13"/>
                  <a:pt x="52" y="13"/>
                </a:cubicBezTo>
                <a:cubicBezTo>
                  <a:pt x="52" y="14"/>
                  <a:pt x="53" y="15"/>
                  <a:pt x="54" y="15"/>
                </a:cubicBezTo>
                <a:cubicBezTo>
                  <a:pt x="62" y="18"/>
                  <a:pt x="62" y="18"/>
                  <a:pt x="62" y="18"/>
                </a:cubicBezTo>
                <a:cubicBezTo>
                  <a:pt x="62" y="18"/>
                  <a:pt x="63" y="18"/>
                  <a:pt x="64" y="18"/>
                </a:cubicBezTo>
                <a:cubicBezTo>
                  <a:pt x="72" y="14"/>
                  <a:pt x="72" y="14"/>
                  <a:pt x="72" y="14"/>
                </a:cubicBezTo>
                <a:cubicBezTo>
                  <a:pt x="77" y="20"/>
                  <a:pt x="77" y="20"/>
                  <a:pt x="77" y="20"/>
                </a:cubicBezTo>
                <a:cubicBezTo>
                  <a:pt x="73" y="28"/>
                  <a:pt x="73" y="28"/>
                  <a:pt x="73" y="28"/>
                </a:cubicBezTo>
                <a:cubicBezTo>
                  <a:pt x="73" y="28"/>
                  <a:pt x="73" y="29"/>
                  <a:pt x="73" y="30"/>
                </a:cubicBezTo>
                <a:cubicBezTo>
                  <a:pt x="76" y="38"/>
                  <a:pt x="76" y="38"/>
                  <a:pt x="76" y="38"/>
                </a:cubicBezTo>
                <a:cubicBezTo>
                  <a:pt x="77" y="38"/>
                  <a:pt x="77" y="39"/>
                  <a:pt x="78" y="39"/>
                </a:cubicBezTo>
                <a:cubicBezTo>
                  <a:pt x="86" y="42"/>
                  <a:pt x="86" y="42"/>
                  <a:pt x="86" y="42"/>
                </a:cubicBezTo>
                <a:cubicBezTo>
                  <a:pt x="86" y="50"/>
                  <a:pt x="86" y="50"/>
                  <a:pt x="86" y="50"/>
                </a:cubicBezTo>
                <a:cubicBezTo>
                  <a:pt x="78" y="52"/>
                  <a:pt x="78" y="52"/>
                  <a:pt x="78" y="52"/>
                </a:cubicBezTo>
                <a:cubicBezTo>
                  <a:pt x="77" y="53"/>
                  <a:pt x="77" y="53"/>
                  <a:pt x="76" y="54"/>
                </a:cubicBezTo>
                <a:cubicBezTo>
                  <a:pt x="73" y="62"/>
                  <a:pt x="73" y="62"/>
                  <a:pt x="73" y="62"/>
                </a:cubicBezTo>
                <a:cubicBezTo>
                  <a:pt x="73" y="63"/>
                  <a:pt x="73" y="63"/>
                  <a:pt x="73" y="64"/>
                </a:cubicBezTo>
                <a:cubicBezTo>
                  <a:pt x="77" y="72"/>
                  <a:pt x="77" y="72"/>
                  <a:pt x="77" y="72"/>
                </a:cubicBezTo>
                <a:cubicBezTo>
                  <a:pt x="72" y="77"/>
                  <a:pt x="72" y="77"/>
                  <a:pt x="72" y="77"/>
                </a:cubicBezTo>
                <a:cubicBezTo>
                  <a:pt x="64" y="73"/>
                  <a:pt x="64" y="73"/>
                  <a:pt x="64" y="73"/>
                </a:cubicBezTo>
                <a:cubicBezTo>
                  <a:pt x="63" y="73"/>
                  <a:pt x="62" y="73"/>
                  <a:pt x="62" y="73"/>
                </a:cubicBezTo>
                <a:cubicBezTo>
                  <a:pt x="54" y="77"/>
                  <a:pt x="54" y="77"/>
                  <a:pt x="54" y="77"/>
                </a:cubicBezTo>
                <a:cubicBezTo>
                  <a:pt x="53" y="77"/>
                  <a:pt x="52" y="78"/>
                  <a:pt x="52" y="78"/>
                </a:cubicBezTo>
                <a:cubicBezTo>
                  <a:pt x="49" y="86"/>
                  <a:pt x="49" y="86"/>
                  <a:pt x="49" y="86"/>
                </a:cubicBezTo>
                <a:cubicBezTo>
                  <a:pt x="42" y="86"/>
                  <a:pt x="42" y="86"/>
                  <a:pt x="42" y="86"/>
                </a:cubicBezTo>
                <a:cubicBezTo>
                  <a:pt x="39" y="78"/>
                  <a:pt x="39" y="78"/>
                  <a:pt x="39" y="78"/>
                </a:cubicBezTo>
                <a:cubicBezTo>
                  <a:pt x="39" y="78"/>
                  <a:pt x="38" y="77"/>
                  <a:pt x="37" y="77"/>
                </a:cubicBezTo>
                <a:cubicBezTo>
                  <a:pt x="29" y="73"/>
                  <a:pt x="29" y="73"/>
                  <a:pt x="29" y="73"/>
                </a:cubicBezTo>
                <a:cubicBezTo>
                  <a:pt x="29" y="73"/>
                  <a:pt x="28" y="73"/>
                  <a:pt x="27" y="73"/>
                </a:cubicBezTo>
                <a:cubicBezTo>
                  <a:pt x="19" y="77"/>
                  <a:pt x="19" y="77"/>
                  <a:pt x="19" y="77"/>
                </a:cubicBezTo>
                <a:lnTo>
                  <a:pt x="14" y="72"/>
                </a:lnTo>
                <a:close/>
                <a:moveTo>
                  <a:pt x="46" y="69"/>
                </a:moveTo>
                <a:cubicBezTo>
                  <a:pt x="55" y="69"/>
                  <a:pt x="63" y="63"/>
                  <a:pt x="67" y="55"/>
                </a:cubicBezTo>
                <a:cubicBezTo>
                  <a:pt x="70" y="46"/>
                  <a:pt x="68" y="36"/>
                  <a:pt x="62" y="30"/>
                </a:cubicBezTo>
                <a:cubicBezTo>
                  <a:pt x="55" y="23"/>
                  <a:pt x="45" y="21"/>
                  <a:pt x="37" y="25"/>
                </a:cubicBezTo>
                <a:cubicBezTo>
                  <a:pt x="28" y="28"/>
                  <a:pt x="23" y="37"/>
                  <a:pt x="23" y="46"/>
                </a:cubicBezTo>
                <a:cubicBezTo>
                  <a:pt x="23" y="58"/>
                  <a:pt x="33" y="69"/>
                  <a:pt x="46" y="69"/>
                </a:cubicBezTo>
                <a:close/>
                <a:moveTo>
                  <a:pt x="46" y="28"/>
                </a:moveTo>
                <a:cubicBezTo>
                  <a:pt x="53" y="28"/>
                  <a:pt x="59" y="32"/>
                  <a:pt x="62" y="39"/>
                </a:cubicBezTo>
                <a:cubicBezTo>
                  <a:pt x="65" y="46"/>
                  <a:pt x="63" y="53"/>
                  <a:pt x="58" y="58"/>
                </a:cubicBezTo>
                <a:cubicBezTo>
                  <a:pt x="53" y="63"/>
                  <a:pt x="45" y="65"/>
                  <a:pt x="39" y="62"/>
                </a:cubicBezTo>
                <a:cubicBezTo>
                  <a:pt x="32" y="59"/>
                  <a:pt x="28" y="53"/>
                  <a:pt x="28" y="46"/>
                </a:cubicBezTo>
                <a:cubicBezTo>
                  <a:pt x="28" y="36"/>
                  <a:pt x="36" y="28"/>
                  <a:pt x="46" y="28"/>
                </a:cubicBezTo>
                <a:close/>
                <a:moveTo>
                  <a:pt x="97" y="131"/>
                </a:moveTo>
                <a:cubicBezTo>
                  <a:pt x="99" y="124"/>
                  <a:pt x="99" y="124"/>
                  <a:pt x="99" y="124"/>
                </a:cubicBezTo>
                <a:cubicBezTo>
                  <a:pt x="95" y="122"/>
                  <a:pt x="95" y="122"/>
                  <a:pt x="95" y="122"/>
                </a:cubicBezTo>
                <a:cubicBezTo>
                  <a:pt x="91" y="131"/>
                  <a:pt x="91" y="131"/>
                  <a:pt x="91" y="131"/>
                </a:cubicBezTo>
                <a:cubicBezTo>
                  <a:pt x="91" y="131"/>
                  <a:pt x="91" y="132"/>
                  <a:pt x="91" y="133"/>
                </a:cubicBezTo>
                <a:cubicBezTo>
                  <a:pt x="95" y="140"/>
                  <a:pt x="95" y="140"/>
                  <a:pt x="95" y="140"/>
                </a:cubicBezTo>
                <a:cubicBezTo>
                  <a:pt x="90" y="146"/>
                  <a:pt x="90" y="146"/>
                  <a:pt x="90" y="146"/>
                </a:cubicBezTo>
                <a:cubicBezTo>
                  <a:pt x="82" y="142"/>
                  <a:pt x="82" y="142"/>
                  <a:pt x="82" y="142"/>
                </a:cubicBezTo>
                <a:cubicBezTo>
                  <a:pt x="81" y="142"/>
                  <a:pt x="81" y="142"/>
                  <a:pt x="80" y="142"/>
                </a:cubicBezTo>
                <a:cubicBezTo>
                  <a:pt x="72" y="145"/>
                  <a:pt x="72" y="145"/>
                  <a:pt x="72" y="145"/>
                </a:cubicBezTo>
                <a:cubicBezTo>
                  <a:pt x="71" y="146"/>
                  <a:pt x="71" y="146"/>
                  <a:pt x="70" y="147"/>
                </a:cubicBezTo>
                <a:cubicBezTo>
                  <a:pt x="68" y="155"/>
                  <a:pt x="68" y="155"/>
                  <a:pt x="68" y="155"/>
                </a:cubicBezTo>
                <a:cubicBezTo>
                  <a:pt x="60" y="155"/>
                  <a:pt x="60" y="155"/>
                  <a:pt x="60" y="155"/>
                </a:cubicBezTo>
                <a:cubicBezTo>
                  <a:pt x="57" y="147"/>
                  <a:pt x="57" y="147"/>
                  <a:pt x="57" y="147"/>
                </a:cubicBezTo>
                <a:cubicBezTo>
                  <a:pt x="57" y="146"/>
                  <a:pt x="56" y="146"/>
                  <a:pt x="56" y="145"/>
                </a:cubicBezTo>
                <a:cubicBezTo>
                  <a:pt x="48" y="142"/>
                  <a:pt x="48" y="142"/>
                  <a:pt x="48" y="142"/>
                </a:cubicBezTo>
                <a:cubicBezTo>
                  <a:pt x="47" y="142"/>
                  <a:pt x="46" y="142"/>
                  <a:pt x="46" y="142"/>
                </a:cubicBezTo>
                <a:cubicBezTo>
                  <a:pt x="38" y="146"/>
                  <a:pt x="38" y="146"/>
                  <a:pt x="38" y="146"/>
                </a:cubicBezTo>
                <a:cubicBezTo>
                  <a:pt x="32" y="140"/>
                  <a:pt x="32" y="140"/>
                  <a:pt x="32" y="140"/>
                </a:cubicBezTo>
                <a:cubicBezTo>
                  <a:pt x="36" y="133"/>
                  <a:pt x="36" y="133"/>
                  <a:pt x="36" y="133"/>
                </a:cubicBezTo>
                <a:cubicBezTo>
                  <a:pt x="36" y="132"/>
                  <a:pt x="36" y="131"/>
                  <a:pt x="36" y="131"/>
                </a:cubicBezTo>
                <a:cubicBezTo>
                  <a:pt x="33" y="122"/>
                  <a:pt x="33" y="122"/>
                  <a:pt x="33" y="122"/>
                </a:cubicBezTo>
                <a:cubicBezTo>
                  <a:pt x="33" y="122"/>
                  <a:pt x="32" y="121"/>
                  <a:pt x="31" y="121"/>
                </a:cubicBezTo>
                <a:cubicBezTo>
                  <a:pt x="23" y="118"/>
                  <a:pt x="23" y="118"/>
                  <a:pt x="23" y="118"/>
                </a:cubicBezTo>
                <a:cubicBezTo>
                  <a:pt x="23" y="111"/>
                  <a:pt x="23" y="111"/>
                  <a:pt x="23" y="111"/>
                </a:cubicBezTo>
                <a:cubicBezTo>
                  <a:pt x="31" y="108"/>
                  <a:pt x="31" y="108"/>
                  <a:pt x="31" y="108"/>
                </a:cubicBezTo>
                <a:cubicBezTo>
                  <a:pt x="32" y="107"/>
                  <a:pt x="33" y="107"/>
                  <a:pt x="33" y="106"/>
                </a:cubicBezTo>
                <a:cubicBezTo>
                  <a:pt x="36" y="98"/>
                  <a:pt x="36" y="98"/>
                  <a:pt x="36" y="98"/>
                </a:cubicBezTo>
                <a:cubicBezTo>
                  <a:pt x="37" y="98"/>
                  <a:pt x="36" y="97"/>
                  <a:pt x="36" y="96"/>
                </a:cubicBezTo>
                <a:cubicBezTo>
                  <a:pt x="32" y="87"/>
                  <a:pt x="32" y="87"/>
                  <a:pt x="32" y="87"/>
                </a:cubicBezTo>
                <a:cubicBezTo>
                  <a:pt x="27" y="89"/>
                  <a:pt x="27" y="89"/>
                  <a:pt x="27" y="89"/>
                </a:cubicBezTo>
                <a:cubicBezTo>
                  <a:pt x="31" y="97"/>
                  <a:pt x="31" y="97"/>
                  <a:pt x="31" y="97"/>
                </a:cubicBezTo>
                <a:cubicBezTo>
                  <a:pt x="29" y="103"/>
                  <a:pt x="29" y="103"/>
                  <a:pt x="29" y="103"/>
                </a:cubicBezTo>
                <a:cubicBezTo>
                  <a:pt x="20" y="106"/>
                  <a:pt x="20" y="106"/>
                  <a:pt x="20" y="106"/>
                </a:cubicBezTo>
                <a:cubicBezTo>
                  <a:pt x="19" y="107"/>
                  <a:pt x="18" y="108"/>
                  <a:pt x="18" y="109"/>
                </a:cubicBezTo>
                <a:cubicBezTo>
                  <a:pt x="18" y="120"/>
                  <a:pt x="18" y="120"/>
                  <a:pt x="18" y="120"/>
                </a:cubicBezTo>
                <a:cubicBezTo>
                  <a:pt x="18" y="121"/>
                  <a:pt x="19" y="122"/>
                  <a:pt x="20" y="122"/>
                </a:cubicBezTo>
                <a:cubicBezTo>
                  <a:pt x="29" y="125"/>
                  <a:pt x="29" y="125"/>
                  <a:pt x="29" y="125"/>
                </a:cubicBezTo>
                <a:cubicBezTo>
                  <a:pt x="31" y="131"/>
                  <a:pt x="31" y="131"/>
                  <a:pt x="31" y="131"/>
                </a:cubicBezTo>
                <a:cubicBezTo>
                  <a:pt x="27" y="140"/>
                  <a:pt x="27" y="140"/>
                  <a:pt x="27" y="140"/>
                </a:cubicBezTo>
                <a:cubicBezTo>
                  <a:pt x="27" y="141"/>
                  <a:pt x="27" y="142"/>
                  <a:pt x="28" y="143"/>
                </a:cubicBezTo>
                <a:cubicBezTo>
                  <a:pt x="35" y="151"/>
                  <a:pt x="35" y="151"/>
                  <a:pt x="35" y="151"/>
                </a:cubicBezTo>
                <a:cubicBezTo>
                  <a:pt x="36" y="151"/>
                  <a:pt x="37" y="152"/>
                  <a:pt x="38" y="151"/>
                </a:cubicBezTo>
                <a:cubicBezTo>
                  <a:pt x="47" y="147"/>
                  <a:pt x="47" y="147"/>
                  <a:pt x="47" y="147"/>
                </a:cubicBezTo>
                <a:cubicBezTo>
                  <a:pt x="53" y="150"/>
                  <a:pt x="53" y="150"/>
                  <a:pt x="53" y="150"/>
                </a:cubicBezTo>
                <a:cubicBezTo>
                  <a:pt x="56" y="158"/>
                  <a:pt x="56" y="158"/>
                  <a:pt x="56" y="158"/>
                </a:cubicBezTo>
                <a:cubicBezTo>
                  <a:pt x="56" y="159"/>
                  <a:pt x="57" y="160"/>
                  <a:pt x="58" y="160"/>
                </a:cubicBezTo>
                <a:cubicBezTo>
                  <a:pt x="69" y="160"/>
                  <a:pt x="69" y="160"/>
                  <a:pt x="69" y="160"/>
                </a:cubicBezTo>
                <a:cubicBezTo>
                  <a:pt x="70" y="160"/>
                  <a:pt x="71" y="159"/>
                  <a:pt x="72" y="158"/>
                </a:cubicBezTo>
                <a:cubicBezTo>
                  <a:pt x="75" y="150"/>
                  <a:pt x="75" y="150"/>
                  <a:pt x="75" y="150"/>
                </a:cubicBezTo>
                <a:cubicBezTo>
                  <a:pt x="81" y="147"/>
                  <a:pt x="81" y="147"/>
                  <a:pt x="81" y="147"/>
                </a:cubicBezTo>
                <a:cubicBezTo>
                  <a:pt x="89" y="151"/>
                  <a:pt x="89" y="151"/>
                  <a:pt x="89" y="151"/>
                </a:cubicBezTo>
                <a:cubicBezTo>
                  <a:pt x="90" y="152"/>
                  <a:pt x="91" y="151"/>
                  <a:pt x="92" y="151"/>
                </a:cubicBezTo>
                <a:cubicBezTo>
                  <a:pt x="100" y="143"/>
                  <a:pt x="100" y="143"/>
                  <a:pt x="100" y="143"/>
                </a:cubicBezTo>
                <a:cubicBezTo>
                  <a:pt x="101" y="142"/>
                  <a:pt x="101" y="141"/>
                  <a:pt x="101" y="140"/>
                </a:cubicBezTo>
                <a:lnTo>
                  <a:pt x="97" y="131"/>
                </a:lnTo>
                <a:close/>
                <a:moveTo>
                  <a:pt x="100" y="86"/>
                </a:moveTo>
                <a:cubicBezTo>
                  <a:pt x="92" y="78"/>
                  <a:pt x="92" y="78"/>
                  <a:pt x="92" y="78"/>
                </a:cubicBezTo>
                <a:cubicBezTo>
                  <a:pt x="91" y="77"/>
                  <a:pt x="90" y="77"/>
                  <a:pt x="89" y="78"/>
                </a:cubicBezTo>
                <a:cubicBezTo>
                  <a:pt x="80" y="82"/>
                  <a:pt x="80" y="82"/>
                  <a:pt x="80" y="82"/>
                </a:cubicBezTo>
                <a:cubicBezTo>
                  <a:pt x="82" y="87"/>
                  <a:pt x="82" y="87"/>
                  <a:pt x="82" y="87"/>
                </a:cubicBezTo>
                <a:cubicBezTo>
                  <a:pt x="90" y="83"/>
                  <a:pt x="90" y="83"/>
                  <a:pt x="90" y="83"/>
                </a:cubicBezTo>
                <a:cubicBezTo>
                  <a:pt x="95" y="88"/>
                  <a:pt x="95" y="88"/>
                  <a:pt x="95" y="88"/>
                </a:cubicBezTo>
                <a:cubicBezTo>
                  <a:pt x="91" y="96"/>
                  <a:pt x="91" y="96"/>
                  <a:pt x="91" y="96"/>
                </a:cubicBezTo>
                <a:cubicBezTo>
                  <a:pt x="91" y="97"/>
                  <a:pt x="91" y="98"/>
                  <a:pt x="91" y="98"/>
                </a:cubicBezTo>
                <a:cubicBezTo>
                  <a:pt x="94" y="105"/>
                  <a:pt x="94" y="105"/>
                  <a:pt x="94" y="105"/>
                </a:cubicBezTo>
                <a:cubicBezTo>
                  <a:pt x="99" y="103"/>
                  <a:pt x="99" y="103"/>
                  <a:pt x="99" y="103"/>
                </a:cubicBezTo>
                <a:cubicBezTo>
                  <a:pt x="97" y="97"/>
                  <a:pt x="97" y="97"/>
                  <a:pt x="97" y="97"/>
                </a:cubicBezTo>
                <a:cubicBezTo>
                  <a:pt x="101" y="89"/>
                  <a:pt x="101" y="89"/>
                  <a:pt x="101" y="89"/>
                </a:cubicBezTo>
                <a:cubicBezTo>
                  <a:pt x="101" y="88"/>
                  <a:pt x="101" y="87"/>
                  <a:pt x="100" y="86"/>
                </a:cubicBezTo>
                <a:close/>
                <a:moveTo>
                  <a:pt x="55" y="93"/>
                </a:moveTo>
                <a:cubicBezTo>
                  <a:pt x="47" y="97"/>
                  <a:pt x="41" y="105"/>
                  <a:pt x="41" y="114"/>
                </a:cubicBezTo>
                <a:cubicBezTo>
                  <a:pt x="41" y="127"/>
                  <a:pt x="51" y="137"/>
                  <a:pt x="64" y="137"/>
                </a:cubicBezTo>
                <a:cubicBezTo>
                  <a:pt x="73" y="137"/>
                  <a:pt x="81" y="132"/>
                  <a:pt x="85" y="123"/>
                </a:cubicBezTo>
                <a:cubicBezTo>
                  <a:pt x="88" y="115"/>
                  <a:pt x="87" y="105"/>
                  <a:pt x="80" y="98"/>
                </a:cubicBezTo>
                <a:cubicBezTo>
                  <a:pt x="73" y="92"/>
                  <a:pt x="64" y="90"/>
                  <a:pt x="55" y="93"/>
                </a:cubicBezTo>
                <a:close/>
                <a:moveTo>
                  <a:pt x="76" y="127"/>
                </a:moveTo>
                <a:cubicBezTo>
                  <a:pt x="71" y="132"/>
                  <a:pt x="64" y="134"/>
                  <a:pt x="57" y="131"/>
                </a:cubicBezTo>
                <a:cubicBezTo>
                  <a:pt x="50" y="128"/>
                  <a:pt x="46" y="122"/>
                  <a:pt x="46" y="114"/>
                </a:cubicBezTo>
                <a:cubicBezTo>
                  <a:pt x="46" y="105"/>
                  <a:pt x="54" y="97"/>
                  <a:pt x="64" y="97"/>
                </a:cubicBezTo>
                <a:cubicBezTo>
                  <a:pt x="71" y="97"/>
                  <a:pt x="77" y="101"/>
                  <a:pt x="80" y="108"/>
                </a:cubicBezTo>
                <a:cubicBezTo>
                  <a:pt x="83" y="114"/>
                  <a:pt x="81" y="122"/>
                  <a:pt x="76" y="127"/>
                </a:cubicBezTo>
                <a:close/>
                <a:moveTo>
                  <a:pt x="151" y="45"/>
                </a:moveTo>
                <a:cubicBezTo>
                  <a:pt x="142" y="42"/>
                  <a:pt x="142" y="42"/>
                  <a:pt x="142" y="42"/>
                </a:cubicBezTo>
                <a:cubicBezTo>
                  <a:pt x="139" y="36"/>
                  <a:pt x="139" y="36"/>
                  <a:pt x="139" y="36"/>
                </a:cubicBezTo>
                <a:cubicBezTo>
                  <a:pt x="143" y="28"/>
                  <a:pt x="143" y="28"/>
                  <a:pt x="143" y="28"/>
                </a:cubicBezTo>
                <a:cubicBezTo>
                  <a:pt x="144" y="27"/>
                  <a:pt x="144" y="26"/>
                  <a:pt x="143" y="25"/>
                </a:cubicBezTo>
                <a:cubicBezTo>
                  <a:pt x="135" y="17"/>
                  <a:pt x="135" y="17"/>
                  <a:pt x="135" y="17"/>
                </a:cubicBezTo>
                <a:cubicBezTo>
                  <a:pt x="134" y="16"/>
                  <a:pt x="133" y="16"/>
                  <a:pt x="132" y="17"/>
                </a:cubicBezTo>
                <a:cubicBezTo>
                  <a:pt x="124" y="21"/>
                  <a:pt x="124" y="21"/>
                  <a:pt x="124" y="21"/>
                </a:cubicBezTo>
                <a:cubicBezTo>
                  <a:pt x="118" y="18"/>
                  <a:pt x="118" y="18"/>
                  <a:pt x="118" y="18"/>
                </a:cubicBezTo>
                <a:cubicBezTo>
                  <a:pt x="114" y="9"/>
                  <a:pt x="114" y="9"/>
                  <a:pt x="114" y="9"/>
                </a:cubicBezTo>
                <a:cubicBezTo>
                  <a:pt x="114" y="8"/>
                  <a:pt x="113" y="8"/>
                  <a:pt x="112" y="8"/>
                </a:cubicBezTo>
                <a:cubicBezTo>
                  <a:pt x="101" y="8"/>
                  <a:pt x="101" y="8"/>
                  <a:pt x="101" y="8"/>
                </a:cubicBezTo>
                <a:cubicBezTo>
                  <a:pt x="100" y="8"/>
                  <a:pt x="99" y="8"/>
                  <a:pt x="99" y="9"/>
                </a:cubicBezTo>
                <a:cubicBezTo>
                  <a:pt x="95" y="18"/>
                  <a:pt x="95" y="18"/>
                  <a:pt x="95" y="18"/>
                </a:cubicBezTo>
                <a:cubicBezTo>
                  <a:pt x="88" y="21"/>
                  <a:pt x="88" y="21"/>
                  <a:pt x="88" y="21"/>
                </a:cubicBezTo>
                <a:cubicBezTo>
                  <a:pt x="90" y="26"/>
                  <a:pt x="90" y="26"/>
                  <a:pt x="90" y="26"/>
                </a:cubicBezTo>
                <a:cubicBezTo>
                  <a:pt x="98" y="22"/>
                  <a:pt x="98" y="22"/>
                  <a:pt x="98" y="22"/>
                </a:cubicBezTo>
                <a:cubicBezTo>
                  <a:pt x="99" y="22"/>
                  <a:pt x="100" y="22"/>
                  <a:pt x="100" y="21"/>
                </a:cubicBezTo>
                <a:cubicBezTo>
                  <a:pt x="103" y="13"/>
                  <a:pt x="103" y="13"/>
                  <a:pt x="103" y="13"/>
                </a:cubicBezTo>
                <a:cubicBezTo>
                  <a:pt x="110" y="13"/>
                  <a:pt x="110" y="13"/>
                  <a:pt x="110" y="13"/>
                </a:cubicBezTo>
                <a:cubicBezTo>
                  <a:pt x="113" y="21"/>
                  <a:pt x="113" y="21"/>
                  <a:pt x="113" y="21"/>
                </a:cubicBezTo>
                <a:cubicBezTo>
                  <a:pt x="113" y="22"/>
                  <a:pt x="114" y="22"/>
                  <a:pt x="115" y="22"/>
                </a:cubicBezTo>
                <a:cubicBezTo>
                  <a:pt x="123" y="26"/>
                  <a:pt x="123" y="26"/>
                  <a:pt x="123" y="26"/>
                </a:cubicBezTo>
                <a:cubicBezTo>
                  <a:pt x="123" y="26"/>
                  <a:pt x="124" y="26"/>
                  <a:pt x="125" y="26"/>
                </a:cubicBezTo>
                <a:cubicBezTo>
                  <a:pt x="133" y="22"/>
                  <a:pt x="133" y="22"/>
                  <a:pt x="133" y="22"/>
                </a:cubicBezTo>
                <a:cubicBezTo>
                  <a:pt x="138" y="27"/>
                  <a:pt x="138" y="27"/>
                  <a:pt x="138" y="27"/>
                </a:cubicBezTo>
                <a:cubicBezTo>
                  <a:pt x="134" y="35"/>
                  <a:pt x="134" y="35"/>
                  <a:pt x="134" y="35"/>
                </a:cubicBezTo>
                <a:cubicBezTo>
                  <a:pt x="134" y="36"/>
                  <a:pt x="134" y="37"/>
                  <a:pt x="134" y="37"/>
                </a:cubicBezTo>
                <a:cubicBezTo>
                  <a:pt x="137" y="45"/>
                  <a:pt x="137" y="45"/>
                  <a:pt x="137" y="45"/>
                </a:cubicBezTo>
                <a:cubicBezTo>
                  <a:pt x="138" y="46"/>
                  <a:pt x="138" y="47"/>
                  <a:pt x="139" y="47"/>
                </a:cubicBezTo>
                <a:cubicBezTo>
                  <a:pt x="147" y="50"/>
                  <a:pt x="147" y="50"/>
                  <a:pt x="147" y="50"/>
                </a:cubicBezTo>
                <a:cubicBezTo>
                  <a:pt x="147" y="57"/>
                  <a:pt x="147" y="57"/>
                  <a:pt x="147" y="57"/>
                </a:cubicBezTo>
                <a:cubicBezTo>
                  <a:pt x="139" y="60"/>
                  <a:pt x="139" y="60"/>
                  <a:pt x="139" y="60"/>
                </a:cubicBezTo>
                <a:cubicBezTo>
                  <a:pt x="138" y="60"/>
                  <a:pt x="138" y="61"/>
                  <a:pt x="137" y="61"/>
                </a:cubicBezTo>
                <a:cubicBezTo>
                  <a:pt x="134" y="70"/>
                  <a:pt x="134" y="70"/>
                  <a:pt x="134" y="70"/>
                </a:cubicBezTo>
                <a:cubicBezTo>
                  <a:pt x="134" y="70"/>
                  <a:pt x="134" y="71"/>
                  <a:pt x="134" y="72"/>
                </a:cubicBezTo>
                <a:cubicBezTo>
                  <a:pt x="138" y="79"/>
                  <a:pt x="138" y="79"/>
                  <a:pt x="138" y="79"/>
                </a:cubicBezTo>
                <a:cubicBezTo>
                  <a:pt x="131" y="86"/>
                  <a:pt x="131" y="86"/>
                  <a:pt x="131" y="86"/>
                </a:cubicBezTo>
                <a:cubicBezTo>
                  <a:pt x="135" y="90"/>
                  <a:pt x="135" y="90"/>
                  <a:pt x="135" y="90"/>
                </a:cubicBezTo>
                <a:cubicBezTo>
                  <a:pt x="143" y="82"/>
                  <a:pt x="143" y="82"/>
                  <a:pt x="143" y="82"/>
                </a:cubicBezTo>
                <a:cubicBezTo>
                  <a:pt x="144" y="81"/>
                  <a:pt x="144" y="80"/>
                  <a:pt x="143" y="79"/>
                </a:cubicBezTo>
                <a:cubicBezTo>
                  <a:pt x="139" y="70"/>
                  <a:pt x="139" y="70"/>
                  <a:pt x="139" y="70"/>
                </a:cubicBezTo>
                <a:cubicBezTo>
                  <a:pt x="142" y="64"/>
                  <a:pt x="142" y="64"/>
                  <a:pt x="142" y="64"/>
                </a:cubicBezTo>
                <a:cubicBezTo>
                  <a:pt x="151" y="61"/>
                  <a:pt x="151" y="61"/>
                  <a:pt x="151" y="61"/>
                </a:cubicBezTo>
                <a:cubicBezTo>
                  <a:pt x="152" y="61"/>
                  <a:pt x="152" y="60"/>
                  <a:pt x="152" y="59"/>
                </a:cubicBezTo>
                <a:cubicBezTo>
                  <a:pt x="152" y="48"/>
                  <a:pt x="152" y="48"/>
                  <a:pt x="152" y="48"/>
                </a:cubicBezTo>
                <a:cubicBezTo>
                  <a:pt x="152" y="47"/>
                  <a:pt x="152" y="46"/>
                  <a:pt x="151" y="45"/>
                </a:cubicBezTo>
                <a:close/>
                <a:moveTo>
                  <a:pt x="135" y="97"/>
                </a:moveTo>
                <a:cubicBezTo>
                  <a:pt x="127" y="97"/>
                  <a:pt x="127" y="97"/>
                  <a:pt x="127" y="97"/>
                </a:cubicBezTo>
                <a:cubicBezTo>
                  <a:pt x="127" y="86"/>
                  <a:pt x="127" y="86"/>
                  <a:pt x="127" y="86"/>
                </a:cubicBezTo>
                <a:cubicBezTo>
                  <a:pt x="127" y="82"/>
                  <a:pt x="123" y="79"/>
                  <a:pt x="119" y="79"/>
                </a:cubicBezTo>
                <a:cubicBezTo>
                  <a:pt x="115" y="79"/>
                  <a:pt x="112" y="82"/>
                  <a:pt x="112" y="86"/>
                </a:cubicBezTo>
                <a:cubicBezTo>
                  <a:pt x="112" y="108"/>
                  <a:pt x="112" y="108"/>
                  <a:pt x="112" y="108"/>
                </a:cubicBezTo>
                <a:cubicBezTo>
                  <a:pt x="110" y="107"/>
                  <a:pt x="110" y="107"/>
                  <a:pt x="110" y="107"/>
                </a:cubicBezTo>
                <a:cubicBezTo>
                  <a:pt x="107" y="103"/>
                  <a:pt x="102" y="103"/>
                  <a:pt x="99" y="107"/>
                </a:cubicBezTo>
                <a:cubicBezTo>
                  <a:pt x="96" y="110"/>
                  <a:pt x="96" y="115"/>
                  <a:pt x="99" y="118"/>
                </a:cubicBezTo>
                <a:cubicBezTo>
                  <a:pt x="112" y="131"/>
                  <a:pt x="112" y="131"/>
                  <a:pt x="112" y="131"/>
                </a:cubicBezTo>
                <a:cubicBezTo>
                  <a:pt x="112" y="135"/>
                  <a:pt x="112" y="135"/>
                  <a:pt x="112" y="135"/>
                </a:cubicBezTo>
                <a:cubicBezTo>
                  <a:pt x="109" y="135"/>
                  <a:pt x="109" y="135"/>
                  <a:pt x="109" y="135"/>
                </a:cubicBezTo>
                <a:cubicBezTo>
                  <a:pt x="108" y="135"/>
                  <a:pt x="107" y="136"/>
                  <a:pt x="107" y="137"/>
                </a:cubicBezTo>
                <a:cubicBezTo>
                  <a:pt x="107" y="160"/>
                  <a:pt x="107" y="160"/>
                  <a:pt x="107" y="160"/>
                </a:cubicBezTo>
                <a:cubicBezTo>
                  <a:pt x="112" y="160"/>
                  <a:pt x="112" y="160"/>
                  <a:pt x="112" y="160"/>
                </a:cubicBezTo>
                <a:cubicBezTo>
                  <a:pt x="112" y="140"/>
                  <a:pt x="112" y="140"/>
                  <a:pt x="112" y="140"/>
                </a:cubicBezTo>
                <a:cubicBezTo>
                  <a:pt x="142" y="140"/>
                  <a:pt x="142" y="140"/>
                  <a:pt x="142" y="140"/>
                </a:cubicBezTo>
                <a:cubicBezTo>
                  <a:pt x="142" y="160"/>
                  <a:pt x="142" y="160"/>
                  <a:pt x="142" y="160"/>
                </a:cubicBezTo>
                <a:cubicBezTo>
                  <a:pt x="147" y="160"/>
                  <a:pt x="147" y="160"/>
                  <a:pt x="147" y="160"/>
                </a:cubicBezTo>
                <a:cubicBezTo>
                  <a:pt x="147" y="137"/>
                  <a:pt x="147" y="137"/>
                  <a:pt x="147" y="137"/>
                </a:cubicBezTo>
                <a:cubicBezTo>
                  <a:pt x="147" y="136"/>
                  <a:pt x="146" y="135"/>
                  <a:pt x="145" y="135"/>
                </a:cubicBezTo>
                <a:cubicBezTo>
                  <a:pt x="142" y="135"/>
                  <a:pt x="142" y="135"/>
                  <a:pt x="142" y="135"/>
                </a:cubicBezTo>
                <a:cubicBezTo>
                  <a:pt x="142" y="131"/>
                  <a:pt x="142" y="131"/>
                  <a:pt x="142" y="131"/>
                </a:cubicBezTo>
                <a:cubicBezTo>
                  <a:pt x="147" y="125"/>
                  <a:pt x="147" y="125"/>
                  <a:pt x="147" y="125"/>
                </a:cubicBezTo>
                <a:cubicBezTo>
                  <a:pt x="152" y="121"/>
                  <a:pt x="154" y="113"/>
                  <a:pt x="151" y="107"/>
                </a:cubicBezTo>
                <a:cubicBezTo>
                  <a:pt x="148" y="101"/>
                  <a:pt x="142" y="97"/>
                  <a:pt x="135" y="97"/>
                </a:cubicBezTo>
                <a:close/>
                <a:moveTo>
                  <a:pt x="144" y="122"/>
                </a:moveTo>
                <a:cubicBezTo>
                  <a:pt x="138" y="128"/>
                  <a:pt x="138" y="128"/>
                  <a:pt x="138" y="128"/>
                </a:cubicBezTo>
                <a:cubicBezTo>
                  <a:pt x="137" y="128"/>
                  <a:pt x="137" y="129"/>
                  <a:pt x="137" y="130"/>
                </a:cubicBezTo>
                <a:cubicBezTo>
                  <a:pt x="137" y="135"/>
                  <a:pt x="137" y="135"/>
                  <a:pt x="137" y="135"/>
                </a:cubicBezTo>
                <a:cubicBezTo>
                  <a:pt x="117" y="135"/>
                  <a:pt x="117" y="135"/>
                  <a:pt x="117" y="135"/>
                </a:cubicBezTo>
                <a:cubicBezTo>
                  <a:pt x="117" y="130"/>
                  <a:pt x="117" y="130"/>
                  <a:pt x="117" y="130"/>
                </a:cubicBezTo>
                <a:cubicBezTo>
                  <a:pt x="117" y="129"/>
                  <a:pt x="116" y="128"/>
                  <a:pt x="116" y="128"/>
                </a:cubicBezTo>
                <a:cubicBezTo>
                  <a:pt x="102" y="114"/>
                  <a:pt x="102" y="114"/>
                  <a:pt x="102" y="114"/>
                </a:cubicBezTo>
                <a:cubicBezTo>
                  <a:pt x="102" y="114"/>
                  <a:pt x="101" y="113"/>
                  <a:pt x="101" y="112"/>
                </a:cubicBezTo>
                <a:cubicBezTo>
                  <a:pt x="101" y="111"/>
                  <a:pt x="102" y="111"/>
                  <a:pt x="102" y="110"/>
                </a:cubicBezTo>
                <a:cubicBezTo>
                  <a:pt x="103" y="110"/>
                  <a:pt x="104" y="109"/>
                  <a:pt x="104" y="109"/>
                </a:cubicBezTo>
                <a:cubicBezTo>
                  <a:pt x="105" y="109"/>
                  <a:pt x="106" y="110"/>
                  <a:pt x="106" y="110"/>
                </a:cubicBezTo>
                <a:cubicBezTo>
                  <a:pt x="112" y="116"/>
                  <a:pt x="112" y="116"/>
                  <a:pt x="112" y="116"/>
                </a:cubicBezTo>
                <a:cubicBezTo>
                  <a:pt x="113" y="117"/>
                  <a:pt x="114" y="117"/>
                  <a:pt x="115" y="117"/>
                </a:cubicBezTo>
                <a:cubicBezTo>
                  <a:pt x="116" y="116"/>
                  <a:pt x="117" y="115"/>
                  <a:pt x="117" y="114"/>
                </a:cubicBezTo>
                <a:cubicBezTo>
                  <a:pt x="117" y="86"/>
                  <a:pt x="117" y="86"/>
                  <a:pt x="117" y="86"/>
                </a:cubicBezTo>
                <a:cubicBezTo>
                  <a:pt x="117" y="85"/>
                  <a:pt x="118" y="84"/>
                  <a:pt x="119" y="84"/>
                </a:cubicBezTo>
                <a:cubicBezTo>
                  <a:pt x="121" y="84"/>
                  <a:pt x="122" y="85"/>
                  <a:pt x="122" y="86"/>
                </a:cubicBezTo>
                <a:cubicBezTo>
                  <a:pt x="122" y="99"/>
                  <a:pt x="122" y="99"/>
                  <a:pt x="122" y="99"/>
                </a:cubicBezTo>
                <a:cubicBezTo>
                  <a:pt x="122" y="101"/>
                  <a:pt x="123" y="102"/>
                  <a:pt x="124" y="102"/>
                </a:cubicBezTo>
                <a:cubicBezTo>
                  <a:pt x="135" y="102"/>
                  <a:pt x="135" y="102"/>
                  <a:pt x="135" y="102"/>
                </a:cubicBezTo>
                <a:cubicBezTo>
                  <a:pt x="140" y="102"/>
                  <a:pt x="144" y="105"/>
                  <a:pt x="146" y="109"/>
                </a:cubicBezTo>
                <a:cubicBezTo>
                  <a:pt x="148" y="113"/>
                  <a:pt x="147" y="118"/>
                  <a:pt x="144" y="122"/>
                </a:cubicBezTo>
                <a:close/>
                <a:moveTo>
                  <a:pt x="107" y="71"/>
                </a:moveTo>
                <a:cubicBezTo>
                  <a:pt x="99" y="71"/>
                  <a:pt x="93" y="67"/>
                  <a:pt x="90" y="60"/>
                </a:cubicBezTo>
                <a:cubicBezTo>
                  <a:pt x="85" y="62"/>
                  <a:pt x="85" y="62"/>
                  <a:pt x="85" y="62"/>
                </a:cubicBezTo>
                <a:cubicBezTo>
                  <a:pt x="89" y="71"/>
                  <a:pt x="98" y="77"/>
                  <a:pt x="107" y="76"/>
                </a:cubicBezTo>
                <a:cubicBezTo>
                  <a:pt x="117" y="76"/>
                  <a:pt x="125" y="70"/>
                  <a:pt x="128" y="61"/>
                </a:cubicBezTo>
                <a:cubicBezTo>
                  <a:pt x="131" y="52"/>
                  <a:pt x="128" y="42"/>
                  <a:pt x="121" y="36"/>
                </a:cubicBezTo>
                <a:cubicBezTo>
                  <a:pt x="114" y="30"/>
                  <a:pt x="103" y="29"/>
                  <a:pt x="95" y="34"/>
                </a:cubicBezTo>
                <a:cubicBezTo>
                  <a:pt x="98" y="38"/>
                  <a:pt x="98" y="38"/>
                  <a:pt x="98" y="38"/>
                </a:cubicBezTo>
                <a:cubicBezTo>
                  <a:pt x="102" y="35"/>
                  <a:pt x="108" y="35"/>
                  <a:pt x="113" y="37"/>
                </a:cubicBezTo>
                <a:cubicBezTo>
                  <a:pt x="118" y="39"/>
                  <a:pt x="122" y="43"/>
                  <a:pt x="124" y="49"/>
                </a:cubicBezTo>
                <a:cubicBezTo>
                  <a:pt x="125" y="54"/>
                  <a:pt x="124" y="60"/>
                  <a:pt x="121" y="64"/>
                </a:cubicBezTo>
                <a:cubicBezTo>
                  <a:pt x="117" y="69"/>
                  <a:pt x="112" y="71"/>
                  <a:pt x="107" y="71"/>
                </a:cubicBezTo>
                <a:close/>
                <a:moveTo>
                  <a:pt x="132" y="150"/>
                </a:moveTo>
                <a:cubicBezTo>
                  <a:pt x="137" y="150"/>
                  <a:pt x="137" y="150"/>
                  <a:pt x="137" y="150"/>
                </a:cubicBezTo>
                <a:cubicBezTo>
                  <a:pt x="137" y="145"/>
                  <a:pt x="137" y="145"/>
                  <a:pt x="137" y="145"/>
                </a:cubicBezTo>
                <a:cubicBezTo>
                  <a:pt x="132" y="145"/>
                  <a:pt x="132" y="145"/>
                  <a:pt x="132" y="145"/>
                </a:cubicBezTo>
                <a:lnTo>
                  <a:pt x="132" y="15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3" name="Freeform 183">
            <a:extLst>
              <a:ext uri="{FF2B5EF4-FFF2-40B4-BE49-F238E27FC236}">
                <a16:creationId xmlns:a16="http://schemas.microsoft.com/office/drawing/2014/main" id="{DB817959-7497-49DE-BA84-2B8F680B376A}"/>
              </a:ext>
            </a:extLst>
          </p:cNvPr>
          <p:cNvSpPr>
            <a:spLocks noEditPoints="1"/>
          </p:cNvSpPr>
          <p:nvPr/>
        </p:nvSpPr>
        <p:spPr bwMode="auto">
          <a:xfrm>
            <a:off x="5218889" y="5647540"/>
            <a:ext cx="338074" cy="331736"/>
          </a:xfrm>
          <a:custGeom>
            <a:avLst/>
            <a:gdLst>
              <a:gd name="T0" fmla="*/ 107 w 160"/>
              <a:gd name="T1" fmla="*/ 32 h 157"/>
              <a:gd name="T2" fmla="*/ 96 w 160"/>
              <a:gd name="T3" fmla="*/ 19 h 157"/>
              <a:gd name="T4" fmla="*/ 72 w 160"/>
              <a:gd name="T5" fmla="*/ 32 h 157"/>
              <a:gd name="T6" fmla="*/ 38 w 160"/>
              <a:gd name="T7" fmla="*/ 64 h 157"/>
              <a:gd name="T8" fmla="*/ 0 w 160"/>
              <a:gd name="T9" fmla="*/ 144 h 157"/>
              <a:gd name="T10" fmla="*/ 54 w 160"/>
              <a:gd name="T11" fmla="*/ 107 h 157"/>
              <a:gd name="T12" fmla="*/ 131 w 160"/>
              <a:gd name="T13" fmla="*/ 114 h 157"/>
              <a:gd name="T14" fmla="*/ 160 w 160"/>
              <a:gd name="T15" fmla="*/ 72 h 157"/>
              <a:gd name="T16" fmla="*/ 102 w 160"/>
              <a:gd name="T17" fmla="*/ 58 h 157"/>
              <a:gd name="T18" fmla="*/ 40 w 160"/>
              <a:gd name="T19" fmla="*/ 152 h 157"/>
              <a:gd name="T20" fmla="*/ 14 w 160"/>
              <a:gd name="T21" fmla="*/ 82 h 157"/>
              <a:gd name="T22" fmla="*/ 67 w 160"/>
              <a:gd name="T23" fmla="*/ 109 h 157"/>
              <a:gd name="T24" fmla="*/ 78 w 160"/>
              <a:gd name="T25" fmla="*/ 98 h 157"/>
              <a:gd name="T26" fmla="*/ 70 w 160"/>
              <a:gd name="T27" fmla="*/ 83 h 157"/>
              <a:gd name="T28" fmla="*/ 50 w 160"/>
              <a:gd name="T29" fmla="*/ 64 h 157"/>
              <a:gd name="T30" fmla="*/ 107 w 160"/>
              <a:gd name="T31" fmla="*/ 37 h 157"/>
              <a:gd name="T32" fmla="*/ 73 w 160"/>
              <a:gd name="T33" fmla="*/ 44 h 157"/>
              <a:gd name="T34" fmla="*/ 96 w 160"/>
              <a:gd name="T35" fmla="*/ 64 h 157"/>
              <a:gd name="T36" fmla="*/ 76 w 160"/>
              <a:gd name="T37" fmla="*/ 48 h 157"/>
              <a:gd name="T38" fmla="*/ 121 w 160"/>
              <a:gd name="T39" fmla="*/ 102 h 157"/>
              <a:gd name="T40" fmla="*/ 131 w 160"/>
              <a:gd name="T41" fmla="*/ 109 h 157"/>
              <a:gd name="T42" fmla="*/ 115 w 160"/>
              <a:gd name="T43" fmla="*/ 96 h 157"/>
              <a:gd name="T44" fmla="*/ 154 w 160"/>
              <a:gd name="T45" fmla="*/ 69 h 157"/>
              <a:gd name="T46" fmla="*/ 147 w 160"/>
              <a:gd name="T47" fmla="*/ 85 h 157"/>
              <a:gd name="T48" fmla="*/ 150 w 160"/>
              <a:gd name="T49" fmla="*/ 80 h 157"/>
              <a:gd name="T50" fmla="*/ 107 w 160"/>
              <a:gd name="T51" fmla="*/ 74 h 157"/>
              <a:gd name="T52" fmla="*/ 107 w 160"/>
              <a:gd name="T53" fmla="*/ 74 h 157"/>
              <a:gd name="T54" fmla="*/ 64 w 160"/>
              <a:gd name="T55" fmla="*/ 69 h 157"/>
              <a:gd name="T56" fmla="*/ 70 w 160"/>
              <a:gd name="T57" fmla="*/ 96 h 157"/>
              <a:gd name="T58" fmla="*/ 134 w 160"/>
              <a:gd name="T59" fmla="*/ 101 h 157"/>
              <a:gd name="T60" fmla="*/ 32 w 160"/>
              <a:gd name="T61" fmla="*/ 88 h 157"/>
              <a:gd name="T62" fmla="*/ 32 w 160"/>
              <a:gd name="T63" fmla="*/ 88 h 157"/>
              <a:gd name="T64" fmla="*/ 16 w 160"/>
              <a:gd name="T65" fmla="*/ 93 h 157"/>
              <a:gd name="T66" fmla="*/ 32 w 160"/>
              <a:gd name="T67" fmla="*/ 141 h 157"/>
              <a:gd name="T68" fmla="*/ 24 w 160"/>
              <a:gd name="T69" fmla="*/ 130 h 157"/>
              <a:gd name="T70" fmla="*/ 18 w 160"/>
              <a:gd name="T71" fmla="*/ 118 h 157"/>
              <a:gd name="T72" fmla="*/ 18 w 160"/>
              <a:gd name="T73" fmla="*/ 118 h 157"/>
              <a:gd name="T74" fmla="*/ 40 w 160"/>
              <a:gd name="T75" fmla="*/ 114 h 157"/>
              <a:gd name="T76" fmla="*/ 88 w 160"/>
              <a:gd name="T77" fmla="*/ 21 h 157"/>
              <a:gd name="T78" fmla="*/ 88 w 160"/>
              <a:gd name="T79" fmla="*/ 21 h 157"/>
              <a:gd name="T80" fmla="*/ 78 w 160"/>
              <a:gd name="T81" fmla="*/ 21 h 157"/>
              <a:gd name="T82" fmla="*/ 59 w 160"/>
              <a:gd name="T83" fmla="*/ 10 h 157"/>
              <a:gd name="T84" fmla="*/ 30 w 160"/>
              <a:gd name="T85" fmla="*/ 72 h 157"/>
              <a:gd name="T86" fmla="*/ 14 w 160"/>
              <a:gd name="T87" fmla="*/ 16 h 157"/>
              <a:gd name="T88" fmla="*/ 14 w 160"/>
              <a:gd name="T89" fmla="*/ 21 h 157"/>
              <a:gd name="T90" fmla="*/ 19 w 160"/>
              <a:gd name="T91" fmla="*/ 32 h 157"/>
              <a:gd name="T92" fmla="*/ 19 w 160"/>
              <a:gd name="T93" fmla="*/ 32 h 157"/>
              <a:gd name="T94" fmla="*/ 19 w 160"/>
              <a:gd name="T95" fmla="*/ 48 h 157"/>
              <a:gd name="T96" fmla="*/ 14 w 160"/>
              <a:gd name="T97" fmla="*/ 58 h 157"/>
              <a:gd name="T98" fmla="*/ 14 w 160"/>
              <a:gd name="T99" fmla="*/ 64 h 157"/>
              <a:gd name="T100" fmla="*/ 30 w 160"/>
              <a:gd name="T101" fmla="*/ 0 h 157"/>
              <a:gd name="T102" fmla="*/ 30 w 160"/>
              <a:gd name="T103" fmla="*/ 0 h 157"/>
              <a:gd name="T104" fmla="*/ 40 w 160"/>
              <a:gd name="T105" fmla="*/ 5 h 157"/>
              <a:gd name="T106" fmla="*/ 46 w 160"/>
              <a:gd name="T107" fmla="*/ 5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0" h="157">
                <a:moveTo>
                  <a:pt x="147" y="58"/>
                </a:moveTo>
                <a:cubicBezTo>
                  <a:pt x="132" y="58"/>
                  <a:pt x="132" y="58"/>
                  <a:pt x="132" y="58"/>
                </a:cubicBezTo>
                <a:cubicBezTo>
                  <a:pt x="113" y="35"/>
                  <a:pt x="113" y="35"/>
                  <a:pt x="113" y="35"/>
                </a:cubicBezTo>
                <a:cubicBezTo>
                  <a:pt x="112" y="33"/>
                  <a:pt x="109" y="32"/>
                  <a:pt x="107" y="32"/>
                </a:cubicBezTo>
                <a:cubicBezTo>
                  <a:pt x="102" y="32"/>
                  <a:pt x="102" y="32"/>
                  <a:pt x="102" y="32"/>
                </a:cubicBezTo>
                <a:cubicBezTo>
                  <a:pt x="102" y="26"/>
                  <a:pt x="102" y="26"/>
                  <a:pt x="102" y="26"/>
                </a:cubicBezTo>
                <a:cubicBezTo>
                  <a:pt x="102" y="26"/>
                  <a:pt x="101" y="25"/>
                  <a:pt x="101" y="24"/>
                </a:cubicBezTo>
                <a:cubicBezTo>
                  <a:pt x="96" y="19"/>
                  <a:pt x="96" y="19"/>
                  <a:pt x="96" y="19"/>
                </a:cubicBezTo>
                <a:cubicBezTo>
                  <a:pt x="92" y="23"/>
                  <a:pt x="92" y="23"/>
                  <a:pt x="92" y="23"/>
                </a:cubicBezTo>
                <a:cubicBezTo>
                  <a:pt x="96" y="27"/>
                  <a:pt x="96" y="27"/>
                  <a:pt x="96" y="27"/>
                </a:cubicBezTo>
                <a:cubicBezTo>
                  <a:pt x="96" y="32"/>
                  <a:pt x="96" y="32"/>
                  <a:pt x="96" y="32"/>
                </a:cubicBezTo>
                <a:cubicBezTo>
                  <a:pt x="72" y="32"/>
                  <a:pt x="72" y="32"/>
                  <a:pt x="72" y="32"/>
                </a:cubicBezTo>
                <a:cubicBezTo>
                  <a:pt x="70" y="32"/>
                  <a:pt x="67" y="33"/>
                  <a:pt x="66" y="35"/>
                </a:cubicBezTo>
                <a:cubicBezTo>
                  <a:pt x="50" y="58"/>
                  <a:pt x="50" y="58"/>
                  <a:pt x="50" y="58"/>
                </a:cubicBezTo>
                <a:cubicBezTo>
                  <a:pt x="43" y="58"/>
                  <a:pt x="43" y="58"/>
                  <a:pt x="43" y="58"/>
                </a:cubicBezTo>
                <a:cubicBezTo>
                  <a:pt x="40" y="58"/>
                  <a:pt x="38" y="61"/>
                  <a:pt x="38" y="64"/>
                </a:cubicBezTo>
                <a:cubicBezTo>
                  <a:pt x="38" y="77"/>
                  <a:pt x="38" y="77"/>
                  <a:pt x="38" y="77"/>
                </a:cubicBezTo>
                <a:cubicBezTo>
                  <a:pt x="14" y="77"/>
                  <a:pt x="14" y="77"/>
                  <a:pt x="14" y="77"/>
                </a:cubicBezTo>
                <a:cubicBezTo>
                  <a:pt x="6" y="77"/>
                  <a:pt x="0" y="83"/>
                  <a:pt x="0" y="90"/>
                </a:cubicBezTo>
                <a:cubicBezTo>
                  <a:pt x="0" y="144"/>
                  <a:pt x="0" y="144"/>
                  <a:pt x="0" y="144"/>
                </a:cubicBezTo>
                <a:cubicBezTo>
                  <a:pt x="0" y="151"/>
                  <a:pt x="6" y="157"/>
                  <a:pt x="14" y="157"/>
                </a:cubicBezTo>
                <a:cubicBezTo>
                  <a:pt x="40" y="157"/>
                  <a:pt x="40" y="157"/>
                  <a:pt x="40" y="157"/>
                </a:cubicBezTo>
                <a:cubicBezTo>
                  <a:pt x="48" y="157"/>
                  <a:pt x="54" y="151"/>
                  <a:pt x="54" y="144"/>
                </a:cubicBezTo>
                <a:cubicBezTo>
                  <a:pt x="54" y="107"/>
                  <a:pt x="54" y="107"/>
                  <a:pt x="54" y="107"/>
                </a:cubicBezTo>
                <a:cubicBezTo>
                  <a:pt x="57" y="113"/>
                  <a:pt x="64" y="115"/>
                  <a:pt x="70" y="114"/>
                </a:cubicBezTo>
                <a:cubicBezTo>
                  <a:pt x="77" y="113"/>
                  <a:pt x="82" y="108"/>
                  <a:pt x="83" y="101"/>
                </a:cubicBezTo>
                <a:cubicBezTo>
                  <a:pt x="115" y="101"/>
                  <a:pt x="115" y="101"/>
                  <a:pt x="115" y="101"/>
                </a:cubicBezTo>
                <a:cubicBezTo>
                  <a:pt x="116" y="109"/>
                  <a:pt x="123" y="114"/>
                  <a:pt x="131" y="114"/>
                </a:cubicBezTo>
                <a:cubicBezTo>
                  <a:pt x="139" y="114"/>
                  <a:pt x="145" y="109"/>
                  <a:pt x="147" y="101"/>
                </a:cubicBezTo>
                <a:cubicBezTo>
                  <a:pt x="155" y="101"/>
                  <a:pt x="155" y="101"/>
                  <a:pt x="155" y="101"/>
                </a:cubicBezTo>
                <a:cubicBezTo>
                  <a:pt x="158" y="101"/>
                  <a:pt x="160" y="99"/>
                  <a:pt x="160" y="96"/>
                </a:cubicBezTo>
                <a:cubicBezTo>
                  <a:pt x="160" y="72"/>
                  <a:pt x="160" y="72"/>
                  <a:pt x="160" y="72"/>
                </a:cubicBezTo>
                <a:cubicBezTo>
                  <a:pt x="160" y="64"/>
                  <a:pt x="154" y="58"/>
                  <a:pt x="147" y="58"/>
                </a:cubicBezTo>
                <a:close/>
                <a:moveTo>
                  <a:pt x="117" y="48"/>
                </a:moveTo>
                <a:cubicBezTo>
                  <a:pt x="125" y="58"/>
                  <a:pt x="125" y="58"/>
                  <a:pt x="125" y="58"/>
                </a:cubicBezTo>
                <a:cubicBezTo>
                  <a:pt x="102" y="58"/>
                  <a:pt x="102" y="58"/>
                  <a:pt x="102" y="58"/>
                </a:cubicBezTo>
                <a:cubicBezTo>
                  <a:pt x="102" y="48"/>
                  <a:pt x="102" y="48"/>
                  <a:pt x="102" y="48"/>
                </a:cubicBezTo>
                <a:lnTo>
                  <a:pt x="117" y="48"/>
                </a:lnTo>
                <a:close/>
                <a:moveTo>
                  <a:pt x="48" y="144"/>
                </a:moveTo>
                <a:cubicBezTo>
                  <a:pt x="48" y="148"/>
                  <a:pt x="45" y="152"/>
                  <a:pt x="40" y="152"/>
                </a:cubicBezTo>
                <a:cubicBezTo>
                  <a:pt x="14" y="152"/>
                  <a:pt x="14" y="152"/>
                  <a:pt x="14" y="152"/>
                </a:cubicBezTo>
                <a:cubicBezTo>
                  <a:pt x="9" y="152"/>
                  <a:pt x="6" y="148"/>
                  <a:pt x="6" y="144"/>
                </a:cubicBezTo>
                <a:cubicBezTo>
                  <a:pt x="6" y="90"/>
                  <a:pt x="6" y="90"/>
                  <a:pt x="6" y="90"/>
                </a:cubicBezTo>
                <a:cubicBezTo>
                  <a:pt x="6" y="86"/>
                  <a:pt x="9" y="82"/>
                  <a:pt x="14" y="82"/>
                </a:cubicBezTo>
                <a:cubicBezTo>
                  <a:pt x="40" y="82"/>
                  <a:pt x="40" y="82"/>
                  <a:pt x="40" y="82"/>
                </a:cubicBezTo>
                <a:cubicBezTo>
                  <a:pt x="45" y="82"/>
                  <a:pt x="48" y="86"/>
                  <a:pt x="48" y="90"/>
                </a:cubicBezTo>
                <a:lnTo>
                  <a:pt x="48" y="144"/>
                </a:lnTo>
                <a:close/>
                <a:moveTo>
                  <a:pt x="67" y="109"/>
                </a:moveTo>
                <a:cubicBezTo>
                  <a:pt x="63" y="109"/>
                  <a:pt x="59" y="106"/>
                  <a:pt x="57" y="102"/>
                </a:cubicBezTo>
                <a:cubicBezTo>
                  <a:pt x="55" y="98"/>
                  <a:pt x="56" y="94"/>
                  <a:pt x="59" y="91"/>
                </a:cubicBezTo>
                <a:cubicBezTo>
                  <a:pt x="62" y="88"/>
                  <a:pt x="67" y="87"/>
                  <a:pt x="71" y="89"/>
                </a:cubicBezTo>
                <a:cubicBezTo>
                  <a:pt x="75" y="90"/>
                  <a:pt x="78" y="94"/>
                  <a:pt x="78" y="98"/>
                </a:cubicBezTo>
                <a:cubicBezTo>
                  <a:pt x="78" y="104"/>
                  <a:pt x="73" y="109"/>
                  <a:pt x="67" y="109"/>
                </a:cubicBezTo>
                <a:close/>
                <a:moveTo>
                  <a:pt x="96" y="96"/>
                </a:moveTo>
                <a:cubicBezTo>
                  <a:pt x="83" y="96"/>
                  <a:pt x="83" y="96"/>
                  <a:pt x="83" y="96"/>
                </a:cubicBezTo>
                <a:cubicBezTo>
                  <a:pt x="82" y="89"/>
                  <a:pt x="77" y="84"/>
                  <a:pt x="70" y="83"/>
                </a:cubicBezTo>
                <a:cubicBezTo>
                  <a:pt x="64" y="81"/>
                  <a:pt x="57" y="84"/>
                  <a:pt x="54" y="90"/>
                </a:cubicBezTo>
                <a:cubicBezTo>
                  <a:pt x="53" y="84"/>
                  <a:pt x="49" y="79"/>
                  <a:pt x="43" y="77"/>
                </a:cubicBezTo>
                <a:cubicBezTo>
                  <a:pt x="43" y="64"/>
                  <a:pt x="43" y="64"/>
                  <a:pt x="43" y="64"/>
                </a:cubicBezTo>
                <a:cubicBezTo>
                  <a:pt x="50" y="64"/>
                  <a:pt x="50" y="64"/>
                  <a:pt x="50" y="64"/>
                </a:cubicBezTo>
                <a:cubicBezTo>
                  <a:pt x="51" y="64"/>
                  <a:pt x="53" y="63"/>
                  <a:pt x="54" y="61"/>
                </a:cubicBezTo>
                <a:cubicBezTo>
                  <a:pt x="70" y="38"/>
                  <a:pt x="70" y="38"/>
                  <a:pt x="70" y="38"/>
                </a:cubicBezTo>
                <a:cubicBezTo>
                  <a:pt x="71" y="37"/>
                  <a:pt x="72" y="37"/>
                  <a:pt x="72" y="37"/>
                </a:cubicBezTo>
                <a:cubicBezTo>
                  <a:pt x="107" y="37"/>
                  <a:pt x="107" y="37"/>
                  <a:pt x="107" y="37"/>
                </a:cubicBezTo>
                <a:cubicBezTo>
                  <a:pt x="108" y="37"/>
                  <a:pt x="109" y="37"/>
                  <a:pt x="109" y="38"/>
                </a:cubicBezTo>
                <a:cubicBezTo>
                  <a:pt x="113" y="42"/>
                  <a:pt x="113" y="42"/>
                  <a:pt x="113" y="42"/>
                </a:cubicBezTo>
                <a:cubicBezTo>
                  <a:pt x="75" y="42"/>
                  <a:pt x="75" y="42"/>
                  <a:pt x="75" y="42"/>
                </a:cubicBezTo>
                <a:cubicBezTo>
                  <a:pt x="74" y="42"/>
                  <a:pt x="73" y="43"/>
                  <a:pt x="73" y="44"/>
                </a:cubicBezTo>
                <a:cubicBezTo>
                  <a:pt x="62" y="60"/>
                  <a:pt x="62" y="60"/>
                  <a:pt x="62" y="60"/>
                </a:cubicBezTo>
                <a:cubicBezTo>
                  <a:pt x="62" y="60"/>
                  <a:pt x="61" y="61"/>
                  <a:pt x="62" y="62"/>
                </a:cubicBezTo>
                <a:cubicBezTo>
                  <a:pt x="62" y="63"/>
                  <a:pt x="63" y="64"/>
                  <a:pt x="64" y="64"/>
                </a:cubicBezTo>
                <a:cubicBezTo>
                  <a:pt x="96" y="64"/>
                  <a:pt x="96" y="64"/>
                  <a:pt x="96" y="64"/>
                </a:cubicBezTo>
                <a:lnTo>
                  <a:pt x="96" y="96"/>
                </a:lnTo>
                <a:close/>
                <a:moveTo>
                  <a:pt x="96" y="58"/>
                </a:moveTo>
                <a:cubicBezTo>
                  <a:pt x="69" y="58"/>
                  <a:pt x="69" y="58"/>
                  <a:pt x="69" y="58"/>
                </a:cubicBezTo>
                <a:cubicBezTo>
                  <a:pt x="76" y="48"/>
                  <a:pt x="76" y="48"/>
                  <a:pt x="76" y="48"/>
                </a:cubicBezTo>
                <a:cubicBezTo>
                  <a:pt x="96" y="48"/>
                  <a:pt x="96" y="48"/>
                  <a:pt x="96" y="48"/>
                </a:cubicBezTo>
                <a:lnTo>
                  <a:pt x="96" y="58"/>
                </a:lnTo>
                <a:close/>
                <a:moveTo>
                  <a:pt x="131" y="109"/>
                </a:moveTo>
                <a:cubicBezTo>
                  <a:pt x="127" y="109"/>
                  <a:pt x="123" y="106"/>
                  <a:pt x="121" y="102"/>
                </a:cubicBezTo>
                <a:cubicBezTo>
                  <a:pt x="119" y="98"/>
                  <a:pt x="120" y="94"/>
                  <a:pt x="123" y="91"/>
                </a:cubicBezTo>
                <a:cubicBezTo>
                  <a:pt x="126" y="88"/>
                  <a:pt x="131" y="87"/>
                  <a:pt x="135" y="89"/>
                </a:cubicBezTo>
                <a:cubicBezTo>
                  <a:pt x="139" y="90"/>
                  <a:pt x="142" y="94"/>
                  <a:pt x="142" y="98"/>
                </a:cubicBezTo>
                <a:cubicBezTo>
                  <a:pt x="142" y="104"/>
                  <a:pt x="137" y="109"/>
                  <a:pt x="131" y="109"/>
                </a:cubicBezTo>
                <a:close/>
                <a:moveTo>
                  <a:pt x="155" y="96"/>
                </a:moveTo>
                <a:cubicBezTo>
                  <a:pt x="147" y="96"/>
                  <a:pt x="147" y="96"/>
                  <a:pt x="147" y="96"/>
                </a:cubicBezTo>
                <a:cubicBezTo>
                  <a:pt x="145" y="88"/>
                  <a:pt x="139" y="82"/>
                  <a:pt x="131" y="82"/>
                </a:cubicBezTo>
                <a:cubicBezTo>
                  <a:pt x="123" y="82"/>
                  <a:pt x="116" y="88"/>
                  <a:pt x="115" y="96"/>
                </a:cubicBezTo>
                <a:cubicBezTo>
                  <a:pt x="102" y="96"/>
                  <a:pt x="102" y="96"/>
                  <a:pt x="102" y="96"/>
                </a:cubicBezTo>
                <a:cubicBezTo>
                  <a:pt x="102" y="64"/>
                  <a:pt x="102" y="64"/>
                  <a:pt x="102" y="64"/>
                </a:cubicBezTo>
                <a:cubicBezTo>
                  <a:pt x="147" y="64"/>
                  <a:pt x="147" y="64"/>
                  <a:pt x="147" y="64"/>
                </a:cubicBezTo>
                <a:cubicBezTo>
                  <a:pt x="150" y="64"/>
                  <a:pt x="153" y="66"/>
                  <a:pt x="154" y="69"/>
                </a:cubicBezTo>
                <a:cubicBezTo>
                  <a:pt x="147" y="69"/>
                  <a:pt x="147" y="69"/>
                  <a:pt x="147" y="69"/>
                </a:cubicBezTo>
                <a:cubicBezTo>
                  <a:pt x="145" y="69"/>
                  <a:pt x="144" y="70"/>
                  <a:pt x="144" y="72"/>
                </a:cubicBezTo>
                <a:cubicBezTo>
                  <a:pt x="144" y="82"/>
                  <a:pt x="144" y="82"/>
                  <a:pt x="144" y="82"/>
                </a:cubicBezTo>
                <a:cubicBezTo>
                  <a:pt x="144" y="84"/>
                  <a:pt x="145" y="85"/>
                  <a:pt x="147" y="85"/>
                </a:cubicBezTo>
                <a:cubicBezTo>
                  <a:pt x="155" y="85"/>
                  <a:pt x="155" y="85"/>
                  <a:pt x="155" y="85"/>
                </a:cubicBezTo>
                <a:lnTo>
                  <a:pt x="155" y="96"/>
                </a:lnTo>
                <a:close/>
                <a:moveTo>
                  <a:pt x="155" y="80"/>
                </a:moveTo>
                <a:cubicBezTo>
                  <a:pt x="150" y="80"/>
                  <a:pt x="150" y="80"/>
                  <a:pt x="150" y="80"/>
                </a:cubicBezTo>
                <a:cubicBezTo>
                  <a:pt x="150" y="74"/>
                  <a:pt x="150" y="74"/>
                  <a:pt x="150" y="74"/>
                </a:cubicBezTo>
                <a:cubicBezTo>
                  <a:pt x="155" y="74"/>
                  <a:pt x="155" y="74"/>
                  <a:pt x="155" y="74"/>
                </a:cubicBezTo>
                <a:lnTo>
                  <a:pt x="155" y="80"/>
                </a:lnTo>
                <a:close/>
                <a:moveTo>
                  <a:pt x="107" y="74"/>
                </a:moveTo>
                <a:cubicBezTo>
                  <a:pt x="118" y="74"/>
                  <a:pt x="118" y="74"/>
                  <a:pt x="118" y="74"/>
                </a:cubicBezTo>
                <a:cubicBezTo>
                  <a:pt x="118" y="69"/>
                  <a:pt x="118" y="69"/>
                  <a:pt x="118" y="69"/>
                </a:cubicBezTo>
                <a:cubicBezTo>
                  <a:pt x="107" y="69"/>
                  <a:pt x="107" y="69"/>
                  <a:pt x="107" y="69"/>
                </a:cubicBezTo>
                <a:lnTo>
                  <a:pt x="107" y="74"/>
                </a:lnTo>
                <a:close/>
                <a:moveTo>
                  <a:pt x="64" y="74"/>
                </a:moveTo>
                <a:cubicBezTo>
                  <a:pt x="75" y="74"/>
                  <a:pt x="75" y="74"/>
                  <a:pt x="75" y="74"/>
                </a:cubicBezTo>
                <a:cubicBezTo>
                  <a:pt x="75" y="69"/>
                  <a:pt x="75" y="69"/>
                  <a:pt x="75" y="69"/>
                </a:cubicBezTo>
                <a:cubicBezTo>
                  <a:pt x="64" y="69"/>
                  <a:pt x="64" y="69"/>
                  <a:pt x="64" y="69"/>
                </a:cubicBezTo>
                <a:lnTo>
                  <a:pt x="64" y="74"/>
                </a:lnTo>
                <a:close/>
                <a:moveTo>
                  <a:pt x="64" y="101"/>
                </a:moveTo>
                <a:cubicBezTo>
                  <a:pt x="70" y="101"/>
                  <a:pt x="70" y="101"/>
                  <a:pt x="70" y="101"/>
                </a:cubicBezTo>
                <a:cubicBezTo>
                  <a:pt x="70" y="96"/>
                  <a:pt x="70" y="96"/>
                  <a:pt x="70" y="96"/>
                </a:cubicBezTo>
                <a:cubicBezTo>
                  <a:pt x="64" y="96"/>
                  <a:pt x="64" y="96"/>
                  <a:pt x="64" y="96"/>
                </a:cubicBezTo>
                <a:lnTo>
                  <a:pt x="64" y="101"/>
                </a:lnTo>
                <a:close/>
                <a:moveTo>
                  <a:pt x="128" y="101"/>
                </a:moveTo>
                <a:cubicBezTo>
                  <a:pt x="134" y="101"/>
                  <a:pt x="134" y="101"/>
                  <a:pt x="134" y="101"/>
                </a:cubicBezTo>
                <a:cubicBezTo>
                  <a:pt x="134" y="96"/>
                  <a:pt x="134" y="96"/>
                  <a:pt x="134" y="96"/>
                </a:cubicBezTo>
                <a:cubicBezTo>
                  <a:pt x="128" y="96"/>
                  <a:pt x="128" y="96"/>
                  <a:pt x="128" y="96"/>
                </a:cubicBezTo>
                <a:lnTo>
                  <a:pt x="128" y="101"/>
                </a:lnTo>
                <a:close/>
                <a:moveTo>
                  <a:pt x="32" y="88"/>
                </a:moveTo>
                <a:cubicBezTo>
                  <a:pt x="22" y="88"/>
                  <a:pt x="22" y="88"/>
                  <a:pt x="22" y="88"/>
                </a:cubicBezTo>
                <a:cubicBezTo>
                  <a:pt x="22" y="93"/>
                  <a:pt x="22" y="93"/>
                  <a:pt x="22" y="93"/>
                </a:cubicBezTo>
                <a:cubicBezTo>
                  <a:pt x="32" y="93"/>
                  <a:pt x="32" y="93"/>
                  <a:pt x="32" y="93"/>
                </a:cubicBezTo>
                <a:lnTo>
                  <a:pt x="32" y="88"/>
                </a:lnTo>
                <a:close/>
                <a:moveTo>
                  <a:pt x="16" y="88"/>
                </a:moveTo>
                <a:cubicBezTo>
                  <a:pt x="11" y="88"/>
                  <a:pt x="11" y="88"/>
                  <a:pt x="11" y="88"/>
                </a:cubicBezTo>
                <a:cubicBezTo>
                  <a:pt x="11" y="93"/>
                  <a:pt x="11" y="93"/>
                  <a:pt x="11" y="93"/>
                </a:cubicBezTo>
                <a:cubicBezTo>
                  <a:pt x="16" y="93"/>
                  <a:pt x="16" y="93"/>
                  <a:pt x="16" y="93"/>
                </a:cubicBezTo>
                <a:lnTo>
                  <a:pt x="16" y="88"/>
                </a:lnTo>
                <a:close/>
                <a:moveTo>
                  <a:pt x="22" y="146"/>
                </a:moveTo>
                <a:cubicBezTo>
                  <a:pt x="32" y="146"/>
                  <a:pt x="32" y="146"/>
                  <a:pt x="32" y="146"/>
                </a:cubicBezTo>
                <a:cubicBezTo>
                  <a:pt x="32" y="141"/>
                  <a:pt x="32" y="141"/>
                  <a:pt x="32" y="141"/>
                </a:cubicBezTo>
                <a:cubicBezTo>
                  <a:pt x="22" y="141"/>
                  <a:pt x="22" y="141"/>
                  <a:pt x="22" y="141"/>
                </a:cubicBezTo>
                <a:lnTo>
                  <a:pt x="22" y="146"/>
                </a:lnTo>
                <a:close/>
                <a:moveTo>
                  <a:pt x="24" y="125"/>
                </a:moveTo>
                <a:cubicBezTo>
                  <a:pt x="24" y="130"/>
                  <a:pt x="24" y="130"/>
                  <a:pt x="24" y="130"/>
                </a:cubicBezTo>
                <a:cubicBezTo>
                  <a:pt x="30" y="130"/>
                  <a:pt x="30" y="130"/>
                  <a:pt x="30" y="130"/>
                </a:cubicBezTo>
                <a:cubicBezTo>
                  <a:pt x="30" y="125"/>
                  <a:pt x="30" y="125"/>
                  <a:pt x="30" y="125"/>
                </a:cubicBezTo>
                <a:lnTo>
                  <a:pt x="24" y="125"/>
                </a:lnTo>
                <a:close/>
                <a:moveTo>
                  <a:pt x="18" y="118"/>
                </a:moveTo>
                <a:cubicBezTo>
                  <a:pt x="21" y="122"/>
                  <a:pt x="21" y="122"/>
                  <a:pt x="21" y="122"/>
                </a:cubicBezTo>
                <a:cubicBezTo>
                  <a:pt x="24" y="119"/>
                  <a:pt x="29" y="119"/>
                  <a:pt x="33" y="122"/>
                </a:cubicBezTo>
                <a:cubicBezTo>
                  <a:pt x="36" y="118"/>
                  <a:pt x="36" y="118"/>
                  <a:pt x="36" y="118"/>
                </a:cubicBezTo>
                <a:cubicBezTo>
                  <a:pt x="31" y="113"/>
                  <a:pt x="23" y="113"/>
                  <a:pt x="18" y="118"/>
                </a:cubicBezTo>
                <a:close/>
                <a:moveTo>
                  <a:pt x="10" y="111"/>
                </a:moveTo>
                <a:cubicBezTo>
                  <a:pt x="14" y="114"/>
                  <a:pt x="14" y="114"/>
                  <a:pt x="14" y="114"/>
                </a:cubicBezTo>
                <a:cubicBezTo>
                  <a:pt x="17" y="111"/>
                  <a:pt x="22" y="109"/>
                  <a:pt x="27" y="109"/>
                </a:cubicBezTo>
                <a:cubicBezTo>
                  <a:pt x="32" y="109"/>
                  <a:pt x="37" y="111"/>
                  <a:pt x="40" y="114"/>
                </a:cubicBezTo>
                <a:cubicBezTo>
                  <a:pt x="44" y="111"/>
                  <a:pt x="44" y="111"/>
                  <a:pt x="44" y="111"/>
                </a:cubicBezTo>
                <a:cubicBezTo>
                  <a:pt x="39" y="106"/>
                  <a:pt x="33" y="104"/>
                  <a:pt x="27" y="104"/>
                </a:cubicBezTo>
                <a:cubicBezTo>
                  <a:pt x="21" y="104"/>
                  <a:pt x="14" y="106"/>
                  <a:pt x="10" y="111"/>
                </a:cubicBezTo>
                <a:close/>
                <a:moveTo>
                  <a:pt x="88" y="21"/>
                </a:moveTo>
                <a:cubicBezTo>
                  <a:pt x="88" y="18"/>
                  <a:pt x="91" y="16"/>
                  <a:pt x="94" y="16"/>
                </a:cubicBezTo>
                <a:cubicBezTo>
                  <a:pt x="94" y="10"/>
                  <a:pt x="94" y="10"/>
                  <a:pt x="94" y="10"/>
                </a:cubicBezTo>
                <a:cubicBezTo>
                  <a:pt x="88" y="10"/>
                  <a:pt x="83" y="15"/>
                  <a:pt x="83" y="21"/>
                </a:cubicBezTo>
                <a:lnTo>
                  <a:pt x="88" y="21"/>
                </a:lnTo>
                <a:close/>
                <a:moveTo>
                  <a:pt x="94" y="5"/>
                </a:moveTo>
                <a:cubicBezTo>
                  <a:pt x="94" y="0"/>
                  <a:pt x="94" y="0"/>
                  <a:pt x="94" y="0"/>
                </a:cubicBezTo>
                <a:cubicBezTo>
                  <a:pt x="82" y="0"/>
                  <a:pt x="72" y="9"/>
                  <a:pt x="72" y="21"/>
                </a:cubicBezTo>
                <a:cubicBezTo>
                  <a:pt x="78" y="21"/>
                  <a:pt x="78" y="21"/>
                  <a:pt x="78" y="21"/>
                </a:cubicBezTo>
                <a:cubicBezTo>
                  <a:pt x="78" y="12"/>
                  <a:pt x="85" y="5"/>
                  <a:pt x="94" y="5"/>
                </a:cubicBezTo>
                <a:close/>
                <a:moveTo>
                  <a:pt x="30" y="16"/>
                </a:moveTo>
                <a:cubicBezTo>
                  <a:pt x="59" y="16"/>
                  <a:pt x="59" y="16"/>
                  <a:pt x="59" y="16"/>
                </a:cubicBezTo>
                <a:cubicBezTo>
                  <a:pt x="59" y="10"/>
                  <a:pt x="59" y="10"/>
                  <a:pt x="59" y="10"/>
                </a:cubicBezTo>
                <a:cubicBezTo>
                  <a:pt x="27" y="10"/>
                  <a:pt x="27" y="10"/>
                  <a:pt x="27" y="10"/>
                </a:cubicBezTo>
                <a:cubicBezTo>
                  <a:pt x="25" y="10"/>
                  <a:pt x="24" y="12"/>
                  <a:pt x="24" y="13"/>
                </a:cubicBezTo>
                <a:cubicBezTo>
                  <a:pt x="24" y="72"/>
                  <a:pt x="24" y="72"/>
                  <a:pt x="24" y="72"/>
                </a:cubicBezTo>
                <a:cubicBezTo>
                  <a:pt x="30" y="72"/>
                  <a:pt x="30" y="72"/>
                  <a:pt x="30" y="72"/>
                </a:cubicBezTo>
                <a:lnTo>
                  <a:pt x="30" y="16"/>
                </a:lnTo>
                <a:close/>
                <a:moveTo>
                  <a:pt x="19" y="10"/>
                </a:moveTo>
                <a:cubicBezTo>
                  <a:pt x="14" y="10"/>
                  <a:pt x="14" y="10"/>
                  <a:pt x="14" y="10"/>
                </a:cubicBezTo>
                <a:cubicBezTo>
                  <a:pt x="14" y="16"/>
                  <a:pt x="14" y="16"/>
                  <a:pt x="14" y="16"/>
                </a:cubicBezTo>
                <a:cubicBezTo>
                  <a:pt x="19" y="16"/>
                  <a:pt x="19" y="16"/>
                  <a:pt x="19" y="16"/>
                </a:cubicBezTo>
                <a:lnTo>
                  <a:pt x="19" y="10"/>
                </a:lnTo>
                <a:close/>
                <a:moveTo>
                  <a:pt x="19" y="21"/>
                </a:moveTo>
                <a:cubicBezTo>
                  <a:pt x="14" y="21"/>
                  <a:pt x="14" y="21"/>
                  <a:pt x="14" y="21"/>
                </a:cubicBezTo>
                <a:cubicBezTo>
                  <a:pt x="14" y="26"/>
                  <a:pt x="14" y="26"/>
                  <a:pt x="14" y="26"/>
                </a:cubicBezTo>
                <a:cubicBezTo>
                  <a:pt x="19" y="26"/>
                  <a:pt x="19" y="26"/>
                  <a:pt x="19" y="26"/>
                </a:cubicBezTo>
                <a:lnTo>
                  <a:pt x="19" y="21"/>
                </a:lnTo>
                <a:close/>
                <a:moveTo>
                  <a:pt x="19" y="32"/>
                </a:moveTo>
                <a:cubicBezTo>
                  <a:pt x="14" y="32"/>
                  <a:pt x="14" y="32"/>
                  <a:pt x="14" y="32"/>
                </a:cubicBezTo>
                <a:cubicBezTo>
                  <a:pt x="14" y="37"/>
                  <a:pt x="14" y="37"/>
                  <a:pt x="14" y="37"/>
                </a:cubicBezTo>
                <a:cubicBezTo>
                  <a:pt x="19" y="37"/>
                  <a:pt x="19" y="37"/>
                  <a:pt x="19" y="37"/>
                </a:cubicBezTo>
                <a:lnTo>
                  <a:pt x="19" y="32"/>
                </a:lnTo>
                <a:close/>
                <a:moveTo>
                  <a:pt x="19" y="42"/>
                </a:moveTo>
                <a:cubicBezTo>
                  <a:pt x="14" y="42"/>
                  <a:pt x="14" y="42"/>
                  <a:pt x="14" y="42"/>
                </a:cubicBezTo>
                <a:cubicBezTo>
                  <a:pt x="14" y="48"/>
                  <a:pt x="14" y="48"/>
                  <a:pt x="14" y="48"/>
                </a:cubicBezTo>
                <a:cubicBezTo>
                  <a:pt x="19" y="48"/>
                  <a:pt x="19" y="48"/>
                  <a:pt x="19" y="48"/>
                </a:cubicBezTo>
                <a:lnTo>
                  <a:pt x="19" y="42"/>
                </a:lnTo>
                <a:close/>
                <a:moveTo>
                  <a:pt x="19" y="53"/>
                </a:moveTo>
                <a:cubicBezTo>
                  <a:pt x="14" y="53"/>
                  <a:pt x="14" y="53"/>
                  <a:pt x="14" y="53"/>
                </a:cubicBezTo>
                <a:cubicBezTo>
                  <a:pt x="14" y="58"/>
                  <a:pt x="14" y="58"/>
                  <a:pt x="14" y="58"/>
                </a:cubicBezTo>
                <a:cubicBezTo>
                  <a:pt x="19" y="58"/>
                  <a:pt x="19" y="58"/>
                  <a:pt x="19" y="58"/>
                </a:cubicBezTo>
                <a:lnTo>
                  <a:pt x="19" y="53"/>
                </a:lnTo>
                <a:close/>
                <a:moveTo>
                  <a:pt x="19" y="64"/>
                </a:moveTo>
                <a:cubicBezTo>
                  <a:pt x="14" y="64"/>
                  <a:pt x="14" y="64"/>
                  <a:pt x="14" y="64"/>
                </a:cubicBezTo>
                <a:cubicBezTo>
                  <a:pt x="14" y="69"/>
                  <a:pt x="14" y="69"/>
                  <a:pt x="14" y="69"/>
                </a:cubicBezTo>
                <a:cubicBezTo>
                  <a:pt x="19" y="69"/>
                  <a:pt x="19" y="69"/>
                  <a:pt x="19" y="69"/>
                </a:cubicBezTo>
                <a:lnTo>
                  <a:pt x="19" y="64"/>
                </a:lnTo>
                <a:close/>
                <a:moveTo>
                  <a:pt x="30" y="0"/>
                </a:moveTo>
                <a:cubicBezTo>
                  <a:pt x="24" y="0"/>
                  <a:pt x="24" y="0"/>
                  <a:pt x="24" y="0"/>
                </a:cubicBezTo>
                <a:cubicBezTo>
                  <a:pt x="24" y="5"/>
                  <a:pt x="24" y="5"/>
                  <a:pt x="24" y="5"/>
                </a:cubicBezTo>
                <a:cubicBezTo>
                  <a:pt x="30" y="5"/>
                  <a:pt x="30" y="5"/>
                  <a:pt x="30" y="5"/>
                </a:cubicBezTo>
                <a:lnTo>
                  <a:pt x="30" y="0"/>
                </a:lnTo>
                <a:close/>
                <a:moveTo>
                  <a:pt x="40" y="0"/>
                </a:moveTo>
                <a:cubicBezTo>
                  <a:pt x="35" y="0"/>
                  <a:pt x="35" y="0"/>
                  <a:pt x="35" y="0"/>
                </a:cubicBezTo>
                <a:cubicBezTo>
                  <a:pt x="35" y="5"/>
                  <a:pt x="35" y="5"/>
                  <a:pt x="35" y="5"/>
                </a:cubicBezTo>
                <a:cubicBezTo>
                  <a:pt x="40" y="5"/>
                  <a:pt x="40" y="5"/>
                  <a:pt x="40" y="5"/>
                </a:cubicBezTo>
                <a:lnTo>
                  <a:pt x="40" y="0"/>
                </a:lnTo>
                <a:close/>
                <a:moveTo>
                  <a:pt x="51" y="0"/>
                </a:moveTo>
                <a:cubicBezTo>
                  <a:pt x="46" y="0"/>
                  <a:pt x="46" y="0"/>
                  <a:pt x="46" y="0"/>
                </a:cubicBezTo>
                <a:cubicBezTo>
                  <a:pt x="46" y="5"/>
                  <a:pt x="46" y="5"/>
                  <a:pt x="46" y="5"/>
                </a:cubicBezTo>
                <a:cubicBezTo>
                  <a:pt x="51" y="5"/>
                  <a:pt x="51" y="5"/>
                  <a:pt x="51" y="5"/>
                </a:cubicBezTo>
                <a:lnTo>
                  <a:pt x="51"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77">
            <a:extLst>
              <a:ext uri="{FF2B5EF4-FFF2-40B4-BE49-F238E27FC236}">
                <a16:creationId xmlns:a16="http://schemas.microsoft.com/office/drawing/2014/main" id="{C9143768-EEFD-42CF-AD06-84651F4AF16A}"/>
              </a:ext>
            </a:extLst>
          </p:cNvPr>
          <p:cNvSpPr>
            <a:spLocks noEditPoints="1"/>
          </p:cNvSpPr>
          <p:nvPr/>
        </p:nvSpPr>
        <p:spPr bwMode="auto">
          <a:xfrm>
            <a:off x="8388721" y="5642258"/>
            <a:ext cx="340188" cy="342300"/>
          </a:xfrm>
          <a:custGeom>
            <a:avLst/>
            <a:gdLst>
              <a:gd name="T0" fmla="*/ 117 w 161"/>
              <a:gd name="T1" fmla="*/ 3 h 162"/>
              <a:gd name="T2" fmla="*/ 14 w 161"/>
              <a:gd name="T3" fmla="*/ 62 h 162"/>
              <a:gd name="T4" fmla="*/ 19 w 161"/>
              <a:gd name="T5" fmla="*/ 157 h 162"/>
              <a:gd name="T6" fmla="*/ 45 w 161"/>
              <a:gd name="T7" fmla="*/ 156 h 162"/>
              <a:gd name="T8" fmla="*/ 101 w 161"/>
              <a:gd name="T9" fmla="*/ 162 h 162"/>
              <a:gd name="T10" fmla="*/ 16 w 161"/>
              <a:gd name="T11" fmla="*/ 122 h 162"/>
              <a:gd name="T12" fmla="*/ 40 w 161"/>
              <a:gd name="T13" fmla="*/ 157 h 162"/>
              <a:gd name="T14" fmla="*/ 40 w 161"/>
              <a:gd name="T15" fmla="*/ 157 h 162"/>
              <a:gd name="T16" fmla="*/ 27 w 161"/>
              <a:gd name="T17" fmla="*/ 122 h 162"/>
              <a:gd name="T18" fmla="*/ 32 w 161"/>
              <a:gd name="T19" fmla="*/ 96 h 162"/>
              <a:gd name="T20" fmla="*/ 75 w 161"/>
              <a:gd name="T21" fmla="*/ 130 h 162"/>
              <a:gd name="T22" fmla="*/ 97 w 161"/>
              <a:gd name="T23" fmla="*/ 157 h 162"/>
              <a:gd name="T24" fmla="*/ 91 w 161"/>
              <a:gd name="T25" fmla="*/ 141 h 162"/>
              <a:gd name="T26" fmla="*/ 104 w 161"/>
              <a:gd name="T27" fmla="*/ 104 h 162"/>
              <a:gd name="T28" fmla="*/ 90 w 161"/>
              <a:gd name="T29" fmla="*/ 77 h 162"/>
              <a:gd name="T30" fmla="*/ 19 w 161"/>
              <a:gd name="T31" fmla="*/ 63 h 162"/>
              <a:gd name="T32" fmla="*/ 143 w 161"/>
              <a:gd name="T33" fmla="*/ 15 h 162"/>
              <a:gd name="T34" fmla="*/ 80 w 161"/>
              <a:gd name="T35" fmla="*/ 132 h 162"/>
              <a:gd name="T36" fmla="*/ 80 w 161"/>
              <a:gd name="T37" fmla="*/ 132 h 162"/>
              <a:gd name="T38" fmla="*/ 99 w 161"/>
              <a:gd name="T39" fmla="*/ 114 h 162"/>
              <a:gd name="T40" fmla="*/ 48 w 161"/>
              <a:gd name="T41" fmla="*/ 112 h 162"/>
              <a:gd name="T42" fmla="*/ 48 w 161"/>
              <a:gd name="T43" fmla="*/ 106 h 162"/>
              <a:gd name="T44" fmla="*/ 116 w 161"/>
              <a:gd name="T45" fmla="*/ 53 h 162"/>
              <a:gd name="T46" fmla="*/ 135 w 161"/>
              <a:gd name="T47" fmla="*/ 37 h 162"/>
              <a:gd name="T48" fmla="*/ 115 w 161"/>
              <a:gd name="T49" fmla="*/ 50 h 162"/>
              <a:gd name="T50" fmla="*/ 120 w 161"/>
              <a:gd name="T51" fmla="*/ 45 h 162"/>
              <a:gd name="T52" fmla="*/ 123 w 161"/>
              <a:gd name="T53" fmla="*/ 16 h 162"/>
              <a:gd name="T54" fmla="*/ 141 w 161"/>
              <a:gd name="T55" fmla="*/ 40 h 162"/>
              <a:gd name="T56" fmla="*/ 69 w 161"/>
              <a:gd name="T57" fmla="*/ 50 h 162"/>
              <a:gd name="T58" fmla="*/ 56 w 161"/>
              <a:gd name="T59" fmla="*/ 32 h 162"/>
              <a:gd name="T60" fmla="*/ 43 w 161"/>
              <a:gd name="T61" fmla="*/ 48 h 162"/>
              <a:gd name="T62" fmla="*/ 32 w 161"/>
              <a:gd name="T63" fmla="*/ 82 h 162"/>
              <a:gd name="T64" fmla="*/ 77 w 161"/>
              <a:gd name="T65" fmla="*/ 72 h 162"/>
              <a:gd name="T66" fmla="*/ 35 w 161"/>
              <a:gd name="T67" fmla="*/ 77 h 162"/>
              <a:gd name="T68" fmla="*/ 72 w 161"/>
              <a:gd name="T69" fmla="*/ 72 h 162"/>
              <a:gd name="T70" fmla="*/ 53 w 161"/>
              <a:gd name="T71" fmla="*/ 48 h 162"/>
              <a:gd name="T72" fmla="*/ 59 w 161"/>
              <a:gd name="T73" fmla="*/ 48 h 162"/>
              <a:gd name="T74" fmla="*/ 72 w 161"/>
              <a:gd name="T75" fmla="*/ 72 h 162"/>
              <a:gd name="T76" fmla="*/ 120 w 161"/>
              <a:gd name="T77" fmla="*/ 98 h 162"/>
              <a:gd name="T78" fmla="*/ 135 w 161"/>
              <a:gd name="T79" fmla="*/ 123 h 162"/>
              <a:gd name="T80" fmla="*/ 136 w 161"/>
              <a:gd name="T81" fmla="*/ 97 h 162"/>
              <a:gd name="T82" fmla="*/ 123 w 161"/>
              <a:gd name="T83" fmla="*/ 107 h 162"/>
              <a:gd name="T84" fmla="*/ 131 w 161"/>
              <a:gd name="T85" fmla="*/ 104 h 162"/>
              <a:gd name="T86" fmla="*/ 142 w 161"/>
              <a:gd name="T87" fmla="*/ 102 h 162"/>
              <a:gd name="T88" fmla="*/ 104 w 161"/>
              <a:gd name="T89" fmla="*/ 74 h 162"/>
              <a:gd name="T90" fmla="*/ 111 w 161"/>
              <a:gd name="T91" fmla="*/ 93 h 162"/>
              <a:gd name="T92" fmla="*/ 111 w 161"/>
              <a:gd name="T93" fmla="*/ 93 h 162"/>
              <a:gd name="T94" fmla="*/ 107 w 161"/>
              <a:gd name="T95" fmla="*/ 135 h 162"/>
              <a:gd name="T96" fmla="*/ 121 w 161"/>
              <a:gd name="T97" fmla="*/ 133 h 162"/>
              <a:gd name="T98" fmla="*/ 64 w 161"/>
              <a:gd name="T99" fmla="*/ 1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1" h="162">
                <a:moveTo>
                  <a:pt x="151" y="73"/>
                </a:moveTo>
                <a:cubicBezTo>
                  <a:pt x="149" y="70"/>
                  <a:pt x="150" y="66"/>
                  <a:pt x="152" y="63"/>
                </a:cubicBezTo>
                <a:cubicBezTo>
                  <a:pt x="158" y="55"/>
                  <a:pt x="161" y="44"/>
                  <a:pt x="160" y="34"/>
                </a:cubicBezTo>
                <a:cubicBezTo>
                  <a:pt x="157" y="14"/>
                  <a:pt x="138" y="0"/>
                  <a:pt x="117" y="3"/>
                </a:cubicBezTo>
                <a:cubicBezTo>
                  <a:pt x="108" y="4"/>
                  <a:pt x="100" y="9"/>
                  <a:pt x="94" y="16"/>
                </a:cubicBezTo>
                <a:cubicBezTo>
                  <a:pt x="89" y="22"/>
                  <a:pt x="82" y="24"/>
                  <a:pt x="74" y="23"/>
                </a:cubicBezTo>
                <a:cubicBezTo>
                  <a:pt x="68" y="21"/>
                  <a:pt x="62" y="20"/>
                  <a:pt x="55" y="21"/>
                </a:cubicBezTo>
                <a:cubicBezTo>
                  <a:pt x="34" y="24"/>
                  <a:pt x="17" y="41"/>
                  <a:pt x="14" y="62"/>
                </a:cubicBezTo>
                <a:cubicBezTo>
                  <a:pt x="13" y="72"/>
                  <a:pt x="14" y="82"/>
                  <a:pt x="18" y="90"/>
                </a:cubicBezTo>
                <a:cubicBezTo>
                  <a:pt x="8" y="90"/>
                  <a:pt x="0" y="99"/>
                  <a:pt x="0" y="109"/>
                </a:cubicBezTo>
                <a:cubicBezTo>
                  <a:pt x="0" y="118"/>
                  <a:pt x="7" y="126"/>
                  <a:pt x="16" y="127"/>
                </a:cubicBezTo>
                <a:cubicBezTo>
                  <a:pt x="19" y="157"/>
                  <a:pt x="19" y="157"/>
                  <a:pt x="19" y="157"/>
                </a:cubicBezTo>
                <a:cubicBezTo>
                  <a:pt x="19" y="160"/>
                  <a:pt x="22" y="162"/>
                  <a:pt x="25" y="162"/>
                </a:cubicBezTo>
                <a:cubicBezTo>
                  <a:pt x="40" y="162"/>
                  <a:pt x="40" y="162"/>
                  <a:pt x="40" y="162"/>
                </a:cubicBezTo>
                <a:cubicBezTo>
                  <a:pt x="42" y="162"/>
                  <a:pt x="43" y="162"/>
                  <a:pt x="44" y="160"/>
                </a:cubicBezTo>
                <a:cubicBezTo>
                  <a:pt x="45" y="159"/>
                  <a:pt x="46" y="157"/>
                  <a:pt x="45" y="156"/>
                </a:cubicBezTo>
                <a:cubicBezTo>
                  <a:pt x="38" y="128"/>
                  <a:pt x="38" y="128"/>
                  <a:pt x="38" y="128"/>
                </a:cubicBezTo>
                <a:cubicBezTo>
                  <a:pt x="40" y="128"/>
                  <a:pt x="40" y="128"/>
                  <a:pt x="40" y="128"/>
                </a:cubicBezTo>
                <a:cubicBezTo>
                  <a:pt x="42" y="128"/>
                  <a:pt x="45" y="128"/>
                  <a:pt x="48" y="128"/>
                </a:cubicBezTo>
                <a:cubicBezTo>
                  <a:pt x="58" y="149"/>
                  <a:pt x="79" y="162"/>
                  <a:pt x="101" y="162"/>
                </a:cubicBezTo>
                <a:cubicBezTo>
                  <a:pt x="103" y="162"/>
                  <a:pt x="105" y="162"/>
                  <a:pt x="107" y="162"/>
                </a:cubicBezTo>
                <a:cubicBezTo>
                  <a:pt x="135" y="159"/>
                  <a:pt x="157" y="137"/>
                  <a:pt x="160" y="108"/>
                </a:cubicBezTo>
                <a:cubicBezTo>
                  <a:pt x="161" y="96"/>
                  <a:pt x="158" y="83"/>
                  <a:pt x="151" y="73"/>
                </a:cubicBezTo>
                <a:close/>
                <a:moveTo>
                  <a:pt x="16" y="122"/>
                </a:moveTo>
                <a:cubicBezTo>
                  <a:pt x="9" y="120"/>
                  <a:pt x="4" y="113"/>
                  <a:pt x="6" y="106"/>
                </a:cubicBezTo>
                <a:cubicBezTo>
                  <a:pt x="7" y="101"/>
                  <a:pt x="11" y="97"/>
                  <a:pt x="16" y="96"/>
                </a:cubicBezTo>
                <a:lnTo>
                  <a:pt x="16" y="122"/>
                </a:lnTo>
                <a:close/>
                <a:moveTo>
                  <a:pt x="40" y="157"/>
                </a:moveTo>
                <a:cubicBezTo>
                  <a:pt x="25" y="157"/>
                  <a:pt x="25" y="157"/>
                  <a:pt x="25" y="157"/>
                </a:cubicBezTo>
                <a:cubicBezTo>
                  <a:pt x="22" y="128"/>
                  <a:pt x="22" y="128"/>
                  <a:pt x="22" y="128"/>
                </a:cubicBezTo>
                <a:cubicBezTo>
                  <a:pt x="33" y="128"/>
                  <a:pt x="33" y="128"/>
                  <a:pt x="33" y="128"/>
                </a:cubicBezTo>
                <a:lnTo>
                  <a:pt x="40" y="157"/>
                </a:lnTo>
                <a:close/>
                <a:moveTo>
                  <a:pt x="21" y="122"/>
                </a:moveTo>
                <a:cubicBezTo>
                  <a:pt x="21" y="96"/>
                  <a:pt x="21" y="96"/>
                  <a:pt x="21" y="96"/>
                </a:cubicBezTo>
                <a:cubicBezTo>
                  <a:pt x="27" y="96"/>
                  <a:pt x="27" y="96"/>
                  <a:pt x="27" y="96"/>
                </a:cubicBezTo>
                <a:cubicBezTo>
                  <a:pt x="27" y="122"/>
                  <a:pt x="27" y="122"/>
                  <a:pt x="27" y="122"/>
                </a:cubicBezTo>
                <a:lnTo>
                  <a:pt x="21" y="122"/>
                </a:lnTo>
                <a:close/>
                <a:moveTo>
                  <a:pt x="39" y="122"/>
                </a:moveTo>
                <a:cubicBezTo>
                  <a:pt x="32" y="122"/>
                  <a:pt x="32" y="122"/>
                  <a:pt x="32" y="122"/>
                </a:cubicBezTo>
                <a:cubicBezTo>
                  <a:pt x="32" y="96"/>
                  <a:pt x="32" y="96"/>
                  <a:pt x="32" y="96"/>
                </a:cubicBezTo>
                <a:cubicBezTo>
                  <a:pt x="39" y="96"/>
                  <a:pt x="39" y="96"/>
                  <a:pt x="39" y="96"/>
                </a:cubicBezTo>
                <a:cubicBezTo>
                  <a:pt x="47" y="96"/>
                  <a:pt x="55" y="94"/>
                  <a:pt x="62" y="92"/>
                </a:cubicBezTo>
                <a:cubicBezTo>
                  <a:pt x="75" y="88"/>
                  <a:pt x="75" y="88"/>
                  <a:pt x="75" y="88"/>
                </a:cubicBezTo>
                <a:cubicBezTo>
                  <a:pt x="75" y="130"/>
                  <a:pt x="75" y="130"/>
                  <a:pt x="75" y="130"/>
                </a:cubicBezTo>
                <a:cubicBezTo>
                  <a:pt x="62" y="126"/>
                  <a:pt x="62" y="126"/>
                  <a:pt x="62" y="126"/>
                </a:cubicBezTo>
                <a:cubicBezTo>
                  <a:pt x="55" y="123"/>
                  <a:pt x="47" y="122"/>
                  <a:pt x="39" y="122"/>
                </a:cubicBezTo>
                <a:close/>
                <a:moveTo>
                  <a:pt x="155" y="108"/>
                </a:moveTo>
                <a:cubicBezTo>
                  <a:pt x="152" y="137"/>
                  <a:pt x="127" y="159"/>
                  <a:pt x="97" y="157"/>
                </a:cubicBezTo>
                <a:cubicBezTo>
                  <a:pt x="79" y="155"/>
                  <a:pt x="64" y="145"/>
                  <a:pt x="55" y="129"/>
                </a:cubicBezTo>
                <a:cubicBezTo>
                  <a:pt x="57" y="130"/>
                  <a:pt x="59" y="130"/>
                  <a:pt x="61" y="131"/>
                </a:cubicBezTo>
                <a:cubicBezTo>
                  <a:pt x="90" y="141"/>
                  <a:pt x="90" y="141"/>
                  <a:pt x="90" y="141"/>
                </a:cubicBezTo>
                <a:cubicBezTo>
                  <a:pt x="90" y="141"/>
                  <a:pt x="90" y="141"/>
                  <a:pt x="91" y="141"/>
                </a:cubicBezTo>
                <a:cubicBezTo>
                  <a:pt x="92" y="141"/>
                  <a:pt x="93" y="140"/>
                  <a:pt x="93" y="138"/>
                </a:cubicBezTo>
                <a:cubicBezTo>
                  <a:pt x="93" y="125"/>
                  <a:pt x="93" y="125"/>
                  <a:pt x="93" y="125"/>
                </a:cubicBezTo>
                <a:cubicBezTo>
                  <a:pt x="99" y="125"/>
                  <a:pt x="104" y="120"/>
                  <a:pt x="104" y="114"/>
                </a:cubicBezTo>
                <a:cubicBezTo>
                  <a:pt x="104" y="104"/>
                  <a:pt x="104" y="104"/>
                  <a:pt x="104" y="104"/>
                </a:cubicBezTo>
                <a:cubicBezTo>
                  <a:pt x="104" y="98"/>
                  <a:pt x="99" y="93"/>
                  <a:pt x="93" y="93"/>
                </a:cubicBezTo>
                <a:cubicBezTo>
                  <a:pt x="93" y="80"/>
                  <a:pt x="93" y="80"/>
                  <a:pt x="93" y="80"/>
                </a:cubicBezTo>
                <a:cubicBezTo>
                  <a:pt x="93" y="78"/>
                  <a:pt x="92" y="77"/>
                  <a:pt x="91" y="77"/>
                </a:cubicBezTo>
                <a:cubicBezTo>
                  <a:pt x="90" y="77"/>
                  <a:pt x="90" y="77"/>
                  <a:pt x="90" y="77"/>
                </a:cubicBezTo>
                <a:cubicBezTo>
                  <a:pt x="61" y="87"/>
                  <a:pt x="61" y="87"/>
                  <a:pt x="61" y="87"/>
                </a:cubicBezTo>
                <a:cubicBezTo>
                  <a:pt x="54" y="89"/>
                  <a:pt x="47" y="90"/>
                  <a:pt x="39" y="90"/>
                </a:cubicBezTo>
                <a:cubicBezTo>
                  <a:pt x="25" y="90"/>
                  <a:pt x="25" y="90"/>
                  <a:pt x="25" y="90"/>
                </a:cubicBezTo>
                <a:cubicBezTo>
                  <a:pt x="20" y="82"/>
                  <a:pt x="18" y="72"/>
                  <a:pt x="19" y="63"/>
                </a:cubicBezTo>
                <a:cubicBezTo>
                  <a:pt x="22" y="40"/>
                  <a:pt x="44" y="23"/>
                  <a:pt x="67" y="27"/>
                </a:cubicBezTo>
                <a:cubicBezTo>
                  <a:pt x="69" y="27"/>
                  <a:pt x="71" y="27"/>
                  <a:pt x="73" y="28"/>
                </a:cubicBezTo>
                <a:cubicBezTo>
                  <a:pt x="82" y="30"/>
                  <a:pt x="92" y="27"/>
                  <a:pt x="98" y="19"/>
                </a:cubicBezTo>
                <a:cubicBezTo>
                  <a:pt x="109" y="6"/>
                  <a:pt x="129" y="4"/>
                  <a:pt x="143" y="15"/>
                </a:cubicBezTo>
                <a:cubicBezTo>
                  <a:pt x="157" y="26"/>
                  <a:pt x="159" y="46"/>
                  <a:pt x="148" y="60"/>
                </a:cubicBezTo>
                <a:cubicBezTo>
                  <a:pt x="144" y="64"/>
                  <a:pt x="144" y="70"/>
                  <a:pt x="147" y="75"/>
                </a:cubicBezTo>
                <a:cubicBezTo>
                  <a:pt x="153" y="85"/>
                  <a:pt x="155" y="96"/>
                  <a:pt x="155" y="108"/>
                </a:cubicBezTo>
                <a:close/>
                <a:moveTo>
                  <a:pt x="80" y="132"/>
                </a:moveTo>
                <a:cubicBezTo>
                  <a:pt x="80" y="86"/>
                  <a:pt x="80" y="86"/>
                  <a:pt x="80" y="86"/>
                </a:cubicBezTo>
                <a:cubicBezTo>
                  <a:pt x="88" y="83"/>
                  <a:pt x="88" y="83"/>
                  <a:pt x="88" y="83"/>
                </a:cubicBezTo>
                <a:cubicBezTo>
                  <a:pt x="88" y="134"/>
                  <a:pt x="88" y="134"/>
                  <a:pt x="88" y="134"/>
                </a:cubicBezTo>
                <a:lnTo>
                  <a:pt x="80" y="132"/>
                </a:lnTo>
                <a:close/>
                <a:moveTo>
                  <a:pt x="93" y="120"/>
                </a:moveTo>
                <a:cubicBezTo>
                  <a:pt x="93" y="98"/>
                  <a:pt x="93" y="98"/>
                  <a:pt x="93" y="98"/>
                </a:cubicBezTo>
                <a:cubicBezTo>
                  <a:pt x="96" y="98"/>
                  <a:pt x="99" y="101"/>
                  <a:pt x="99" y="104"/>
                </a:cubicBezTo>
                <a:cubicBezTo>
                  <a:pt x="99" y="114"/>
                  <a:pt x="99" y="114"/>
                  <a:pt x="99" y="114"/>
                </a:cubicBezTo>
                <a:cubicBezTo>
                  <a:pt x="99" y="117"/>
                  <a:pt x="96" y="120"/>
                  <a:pt x="93" y="120"/>
                </a:cubicBezTo>
                <a:close/>
                <a:moveTo>
                  <a:pt x="37" y="117"/>
                </a:moveTo>
                <a:cubicBezTo>
                  <a:pt x="48" y="117"/>
                  <a:pt x="48" y="117"/>
                  <a:pt x="48" y="117"/>
                </a:cubicBezTo>
                <a:cubicBezTo>
                  <a:pt x="48" y="112"/>
                  <a:pt x="48" y="112"/>
                  <a:pt x="48" y="112"/>
                </a:cubicBezTo>
                <a:cubicBezTo>
                  <a:pt x="37" y="112"/>
                  <a:pt x="37" y="112"/>
                  <a:pt x="37" y="112"/>
                </a:cubicBezTo>
                <a:lnTo>
                  <a:pt x="37" y="117"/>
                </a:lnTo>
                <a:close/>
                <a:moveTo>
                  <a:pt x="37" y="106"/>
                </a:moveTo>
                <a:cubicBezTo>
                  <a:pt x="48" y="106"/>
                  <a:pt x="48" y="106"/>
                  <a:pt x="48" y="106"/>
                </a:cubicBezTo>
                <a:cubicBezTo>
                  <a:pt x="48" y="101"/>
                  <a:pt x="48" y="101"/>
                  <a:pt x="48" y="101"/>
                </a:cubicBezTo>
                <a:cubicBezTo>
                  <a:pt x="37" y="101"/>
                  <a:pt x="37" y="101"/>
                  <a:pt x="37" y="101"/>
                </a:cubicBezTo>
                <a:lnTo>
                  <a:pt x="37" y="106"/>
                </a:lnTo>
                <a:close/>
                <a:moveTo>
                  <a:pt x="116" y="53"/>
                </a:moveTo>
                <a:cubicBezTo>
                  <a:pt x="117" y="53"/>
                  <a:pt x="118" y="53"/>
                  <a:pt x="119" y="52"/>
                </a:cubicBezTo>
                <a:cubicBezTo>
                  <a:pt x="135" y="42"/>
                  <a:pt x="135" y="42"/>
                  <a:pt x="135" y="42"/>
                </a:cubicBezTo>
                <a:cubicBezTo>
                  <a:pt x="136" y="41"/>
                  <a:pt x="136" y="39"/>
                  <a:pt x="136" y="38"/>
                </a:cubicBezTo>
                <a:cubicBezTo>
                  <a:pt x="135" y="38"/>
                  <a:pt x="135" y="38"/>
                  <a:pt x="135" y="37"/>
                </a:cubicBezTo>
                <a:cubicBezTo>
                  <a:pt x="119" y="27"/>
                  <a:pt x="119" y="27"/>
                  <a:pt x="119" y="27"/>
                </a:cubicBezTo>
                <a:cubicBezTo>
                  <a:pt x="118" y="26"/>
                  <a:pt x="116" y="26"/>
                  <a:pt x="115" y="27"/>
                </a:cubicBezTo>
                <a:cubicBezTo>
                  <a:pt x="115" y="28"/>
                  <a:pt x="115" y="28"/>
                  <a:pt x="115" y="29"/>
                </a:cubicBezTo>
                <a:cubicBezTo>
                  <a:pt x="115" y="50"/>
                  <a:pt x="115" y="50"/>
                  <a:pt x="115" y="50"/>
                </a:cubicBezTo>
                <a:cubicBezTo>
                  <a:pt x="115" y="51"/>
                  <a:pt x="115" y="52"/>
                  <a:pt x="116" y="53"/>
                </a:cubicBezTo>
                <a:close/>
                <a:moveTo>
                  <a:pt x="120" y="34"/>
                </a:moveTo>
                <a:cubicBezTo>
                  <a:pt x="129" y="40"/>
                  <a:pt x="129" y="40"/>
                  <a:pt x="129" y="40"/>
                </a:cubicBezTo>
                <a:cubicBezTo>
                  <a:pt x="120" y="45"/>
                  <a:pt x="120" y="45"/>
                  <a:pt x="120" y="45"/>
                </a:cubicBezTo>
                <a:lnTo>
                  <a:pt x="120" y="34"/>
                </a:lnTo>
                <a:close/>
                <a:moveTo>
                  <a:pt x="123" y="64"/>
                </a:moveTo>
                <a:cubicBezTo>
                  <a:pt x="136" y="64"/>
                  <a:pt x="147" y="53"/>
                  <a:pt x="147" y="40"/>
                </a:cubicBezTo>
                <a:cubicBezTo>
                  <a:pt x="147" y="26"/>
                  <a:pt x="136" y="16"/>
                  <a:pt x="123" y="16"/>
                </a:cubicBezTo>
                <a:cubicBezTo>
                  <a:pt x="109" y="16"/>
                  <a:pt x="99" y="26"/>
                  <a:pt x="99" y="40"/>
                </a:cubicBezTo>
                <a:cubicBezTo>
                  <a:pt x="99" y="53"/>
                  <a:pt x="109" y="64"/>
                  <a:pt x="123" y="64"/>
                </a:cubicBezTo>
                <a:close/>
                <a:moveTo>
                  <a:pt x="123" y="21"/>
                </a:moveTo>
                <a:cubicBezTo>
                  <a:pt x="133" y="21"/>
                  <a:pt x="141" y="29"/>
                  <a:pt x="141" y="40"/>
                </a:cubicBezTo>
                <a:cubicBezTo>
                  <a:pt x="141" y="50"/>
                  <a:pt x="133" y="58"/>
                  <a:pt x="123" y="58"/>
                </a:cubicBezTo>
                <a:cubicBezTo>
                  <a:pt x="112" y="58"/>
                  <a:pt x="104" y="50"/>
                  <a:pt x="104" y="40"/>
                </a:cubicBezTo>
                <a:cubicBezTo>
                  <a:pt x="104" y="29"/>
                  <a:pt x="112" y="21"/>
                  <a:pt x="123" y="21"/>
                </a:cubicBezTo>
                <a:close/>
                <a:moveTo>
                  <a:pt x="69" y="50"/>
                </a:moveTo>
                <a:cubicBezTo>
                  <a:pt x="67" y="50"/>
                  <a:pt x="67" y="50"/>
                  <a:pt x="67" y="50"/>
                </a:cubicBezTo>
                <a:cubicBezTo>
                  <a:pt x="65" y="50"/>
                  <a:pt x="64" y="49"/>
                  <a:pt x="64" y="48"/>
                </a:cubicBezTo>
                <a:cubicBezTo>
                  <a:pt x="64" y="40"/>
                  <a:pt x="64" y="40"/>
                  <a:pt x="64" y="40"/>
                </a:cubicBezTo>
                <a:cubicBezTo>
                  <a:pt x="64" y="35"/>
                  <a:pt x="60" y="32"/>
                  <a:pt x="56" y="32"/>
                </a:cubicBezTo>
                <a:cubicBezTo>
                  <a:pt x="52" y="32"/>
                  <a:pt x="48" y="35"/>
                  <a:pt x="48" y="40"/>
                </a:cubicBezTo>
                <a:cubicBezTo>
                  <a:pt x="48" y="48"/>
                  <a:pt x="48" y="48"/>
                  <a:pt x="48" y="48"/>
                </a:cubicBezTo>
                <a:cubicBezTo>
                  <a:pt x="48" y="49"/>
                  <a:pt x="47" y="50"/>
                  <a:pt x="45" y="50"/>
                </a:cubicBezTo>
                <a:cubicBezTo>
                  <a:pt x="45" y="49"/>
                  <a:pt x="44" y="48"/>
                  <a:pt x="43" y="48"/>
                </a:cubicBezTo>
                <a:cubicBezTo>
                  <a:pt x="32" y="48"/>
                  <a:pt x="32" y="48"/>
                  <a:pt x="32" y="48"/>
                </a:cubicBezTo>
                <a:cubicBezTo>
                  <a:pt x="31" y="48"/>
                  <a:pt x="29" y="49"/>
                  <a:pt x="29" y="50"/>
                </a:cubicBezTo>
                <a:cubicBezTo>
                  <a:pt x="29" y="80"/>
                  <a:pt x="29" y="80"/>
                  <a:pt x="29" y="80"/>
                </a:cubicBezTo>
                <a:cubicBezTo>
                  <a:pt x="29" y="81"/>
                  <a:pt x="31" y="82"/>
                  <a:pt x="32" y="82"/>
                </a:cubicBezTo>
                <a:cubicBezTo>
                  <a:pt x="43" y="82"/>
                  <a:pt x="43" y="82"/>
                  <a:pt x="43" y="82"/>
                </a:cubicBezTo>
                <a:cubicBezTo>
                  <a:pt x="44" y="82"/>
                  <a:pt x="45" y="81"/>
                  <a:pt x="45" y="80"/>
                </a:cubicBezTo>
                <a:cubicBezTo>
                  <a:pt x="69" y="80"/>
                  <a:pt x="69" y="80"/>
                  <a:pt x="69" y="80"/>
                </a:cubicBezTo>
                <a:cubicBezTo>
                  <a:pt x="74" y="80"/>
                  <a:pt x="77" y="76"/>
                  <a:pt x="77" y="72"/>
                </a:cubicBezTo>
                <a:cubicBezTo>
                  <a:pt x="77" y="58"/>
                  <a:pt x="77" y="58"/>
                  <a:pt x="77" y="58"/>
                </a:cubicBezTo>
                <a:cubicBezTo>
                  <a:pt x="77" y="54"/>
                  <a:pt x="74" y="50"/>
                  <a:pt x="69" y="50"/>
                </a:cubicBezTo>
                <a:close/>
                <a:moveTo>
                  <a:pt x="40" y="77"/>
                </a:moveTo>
                <a:cubicBezTo>
                  <a:pt x="35" y="77"/>
                  <a:pt x="35" y="77"/>
                  <a:pt x="35" y="77"/>
                </a:cubicBezTo>
                <a:cubicBezTo>
                  <a:pt x="35" y="53"/>
                  <a:pt x="35" y="53"/>
                  <a:pt x="35" y="53"/>
                </a:cubicBezTo>
                <a:cubicBezTo>
                  <a:pt x="40" y="53"/>
                  <a:pt x="40" y="53"/>
                  <a:pt x="40" y="53"/>
                </a:cubicBezTo>
                <a:lnTo>
                  <a:pt x="40" y="77"/>
                </a:lnTo>
                <a:close/>
                <a:moveTo>
                  <a:pt x="72" y="72"/>
                </a:moveTo>
                <a:cubicBezTo>
                  <a:pt x="72" y="73"/>
                  <a:pt x="71" y="74"/>
                  <a:pt x="69" y="74"/>
                </a:cubicBezTo>
                <a:cubicBezTo>
                  <a:pt x="45" y="74"/>
                  <a:pt x="45" y="74"/>
                  <a:pt x="45" y="74"/>
                </a:cubicBezTo>
                <a:cubicBezTo>
                  <a:pt x="45" y="56"/>
                  <a:pt x="45" y="56"/>
                  <a:pt x="45" y="56"/>
                </a:cubicBezTo>
                <a:cubicBezTo>
                  <a:pt x="50" y="56"/>
                  <a:pt x="53" y="52"/>
                  <a:pt x="53" y="48"/>
                </a:cubicBezTo>
                <a:cubicBezTo>
                  <a:pt x="53" y="40"/>
                  <a:pt x="53" y="40"/>
                  <a:pt x="53" y="40"/>
                </a:cubicBezTo>
                <a:cubicBezTo>
                  <a:pt x="53" y="38"/>
                  <a:pt x="55" y="37"/>
                  <a:pt x="56" y="37"/>
                </a:cubicBezTo>
                <a:cubicBezTo>
                  <a:pt x="58" y="37"/>
                  <a:pt x="59" y="38"/>
                  <a:pt x="59" y="40"/>
                </a:cubicBezTo>
                <a:cubicBezTo>
                  <a:pt x="59" y="48"/>
                  <a:pt x="59" y="48"/>
                  <a:pt x="59" y="48"/>
                </a:cubicBezTo>
                <a:cubicBezTo>
                  <a:pt x="59" y="52"/>
                  <a:pt x="62" y="56"/>
                  <a:pt x="67" y="56"/>
                </a:cubicBezTo>
                <a:cubicBezTo>
                  <a:pt x="69" y="56"/>
                  <a:pt x="69" y="56"/>
                  <a:pt x="69" y="56"/>
                </a:cubicBezTo>
                <a:cubicBezTo>
                  <a:pt x="71" y="56"/>
                  <a:pt x="72" y="57"/>
                  <a:pt x="72" y="58"/>
                </a:cubicBezTo>
                <a:lnTo>
                  <a:pt x="72" y="72"/>
                </a:lnTo>
                <a:close/>
                <a:moveTo>
                  <a:pt x="136" y="97"/>
                </a:moveTo>
                <a:cubicBezTo>
                  <a:pt x="133" y="99"/>
                  <a:pt x="133" y="99"/>
                  <a:pt x="133" y="99"/>
                </a:cubicBezTo>
                <a:cubicBezTo>
                  <a:pt x="130" y="97"/>
                  <a:pt x="130" y="97"/>
                  <a:pt x="130" y="97"/>
                </a:cubicBezTo>
                <a:cubicBezTo>
                  <a:pt x="127" y="95"/>
                  <a:pt x="123" y="95"/>
                  <a:pt x="120" y="98"/>
                </a:cubicBezTo>
                <a:cubicBezTo>
                  <a:pt x="119" y="99"/>
                  <a:pt x="119" y="99"/>
                  <a:pt x="119" y="99"/>
                </a:cubicBezTo>
                <a:cubicBezTo>
                  <a:pt x="116" y="102"/>
                  <a:pt x="116" y="107"/>
                  <a:pt x="119" y="110"/>
                </a:cubicBezTo>
                <a:cubicBezTo>
                  <a:pt x="131" y="123"/>
                  <a:pt x="131" y="123"/>
                  <a:pt x="131" y="123"/>
                </a:cubicBezTo>
                <a:cubicBezTo>
                  <a:pt x="132" y="124"/>
                  <a:pt x="134" y="124"/>
                  <a:pt x="135" y="123"/>
                </a:cubicBezTo>
                <a:cubicBezTo>
                  <a:pt x="147" y="110"/>
                  <a:pt x="147" y="110"/>
                  <a:pt x="147" y="110"/>
                </a:cubicBezTo>
                <a:cubicBezTo>
                  <a:pt x="150" y="107"/>
                  <a:pt x="150" y="102"/>
                  <a:pt x="147" y="99"/>
                </a:cubicBezTo>
                <a:cubicBezTo>
                  <a:pt x="146" y="98"/>
                  <a:pt x="146" y="98"/>
                  <a:pt x="146" y="98"/>
                </a:cubicBezTo>
                <a:cubicBezTo>
                  <a:pt x="143" y="95"/>
                  <a:pt x="139" y="95"/>
                  <a:pt x="136" y="97"/>
                </a:cubicBezTo>
                <a:close/>
                <a:moveTo>
                  <a:pt x="143" y="107"/>
                </a:moveTo>
                <a:cubicBezTo>
                  <a:pt x="143" y="107"/>
                  <a:pt x="143" y="107"/>
                  <a:pt x="143" y="107"/>
                </a:cubicBezTo>
                <a:cubicBezTo>
                  <a:pt x="133" y="117"/>
                  <a:pt x="133" y="117"/>
                  <a:pt x="133" y="117"/>
                </a:cubicBezTo>
                <a:cubicBezTo>
                  <a:pt x="123" y="107"/>
                  <a:pt x="123" y="107"/>
                  <a:pt x="123" y="107"/>
                </a:cubicBezTo>
                <a:cubicBezTo>
                  <a:pt x="122" y="106"/>
                  <a:pt x="122" y="104"/>
                  <a:pt x="123" y="103"/>
                </a:cubicBezTo>
                <a:cubicBezTo>
                  <a:pt x="124" y="102"/>
                  <a:pt x="124" y="102"/>
                  <a:pt x="124" y="102"/>
                </a:cubicBezTo>
                <a:cubicBezTo>
                  <a:pt x="125" y="101"/>
                  <a:pt x="126" y="101"/>
                  <a:pt x="127" y="101"/>
                </a:cubicBezTo>
                <a:cubicBezTo>
                  <a:pt x="131" y="104"/>
                  <a:pt x="131" y="104"/>
                  <a:pt x="131" y="104"/>
                </a:cubicBezTo>
                <a:cubicBezTo>
                  <a:pt x="132" y="105"/>
                  <a:pt x="134" y="105"/>
                  <a:pt x="134" y="104"/>
                </a:cubicBezTo>
                <a:cubicBezTo>
                  <a:pt x="139" y="101"/>
                  <a:pt x="139" y="101"/>
                  <a:pt x="139" y="101"/>
                </a:cubicBezTo>
                <a:cubicBezTo>
                  <a:pt x="140" y="101"/>
                  <a:pt x="141" y="101"/>
                  <a:pt x="142" y="102"/>
                </a:cubicBezTo>
                <a:cubicBezTo>
                  <a:pt x="142" y="102"/>
                  <a:pt x="142" y="102"/>
                  <a:pt x="142" y="102"/>
                </a:cubicBezTo>
                <a:cubicBezTo>
                  <a:pt x="143" y="103"/>
                  <a:pt x="143" y="103"/>
                  <a:pt x="143" y="103"/>
                </a:cubicBezTo>
                <a:cubicBezTo>
                  <a:pt x="144" y="104"/>
                  <a:pt x="144" y="106"/>
                  <a:pt x="143" y="107"/>
                </a:cubicBezTo>
                <a:close/>
                <a:moveTo>
                  <a:pt x="109" y="75"/>
                </a:moveTo>
                <a:cubicBezTo>
                  <a:pt x="104" y="74"/>
                  <a:pt x="104" y="74"/>
                  <a:pt x="104" y="74"/>
                </a:cubicBezTo>
                <a:cubicBezTo>
                  <a:pt x="101" y="84"/>
                  <a:pt x="101" y="84"/>
                  <a:pt x="101" y="84"/>
                </a:cubicBezTo>
                <a:cubicBezTo>
                  <a:pt x="107" y="86"/>
                  <a:pt x="107" y="86"/>
                  <a:pt x="107" y="86"/>
                </a:cubicBezTo>
                <a:lnTo>
                  <a:pt x="109" y="75"/>
                </a:lnTo>
                <a:close/>
                <a:moveTo>
                  <a:pt x="111" y="93"/>
                </a:moveTo>
                <a:cubicBezTo>
                  <a:pt x="121" y="87"/>
                  <a:pt x="121" y="87"/>
                  <a:pt x="121" y="87"/>
                </a:cubicBezTo>
                <a:cubicBezTo>
                  <a:pt x="119" y="82"/>
                  <a:pt x="119" y="82"/>
                  <a:pt x="119" y="82"/>
                </a:cubicBezTo>
                <a:cubicBezTo>
                  <a:pt x="108" y="88"/>
                  <a:pt x="108" y="88"/>
                  <a:pt x="108" y="88"/>
                </a:cubicBezTo>
                <a:lnTo>
                  <a:pt x="111" y="93"/>
                </a:lnTo>
                <a:close/>
                <a:moveTo>
                  <a:pt x="101" y="136"/>
                </a:moveTo>
                <a:cubicBezTo>
                  <a:pt x="104" y="147"/>
                  <a:pt x="104" y="147"/>
                  <a:pt x="104" y="147"/>
                </a:cubicBezTo>
                <a:cubicBezTo>
                  <a:pt x="109" y="146"/>
                  <a:pt x="109" y="146"/>
                  <a:pt x="109" y="146"/>
                </a:cubicBezTo>
                <a:cubicBezTo>
                  <a:pt x="107" y="135"/>
                  <a:pt x="107" y="135"/>
                  <a:pt x="107" y="135"/>
                </a:cubicBezTo>
                <a:lnTo>
                  <a:pt x="101" y="136"/>
                </a:lnTo>
                <a:close/>
                <a:moveTo>
                  <a:pt x="108" y="133"/>
                </a:moveTo>
                <a:cubicBezTo>
                  <a:pt x="119" y="138"/>
                  <a:pt x="119" y="138"/>
                  <a:pt x="119" y="138"/>
                </a:cubicBezTo>
                <a:cubicBezTo>
                  <a:pt x="121" y="133"/>
                  <a:pt x="121" y="133"/>
                  <a:pt x="121" y="133"/>
                </a:cubicBezTo>
                <a:cubicBezTo>
                  <a:pt x="111" y="128"/>
                  <a:pt x="111" y="128"/>
                  <a:pt x="111" y="128"/>
                </a:cubicBezTo>
                <a:lnTo>
                  <a:pt x="108" y="133"/>
                </a:lnTo>
                <a:close/>
                <a:moveTo>
                  <a:pt x="64" y="16"/>
                </a:moveTo>
                <a:cubicBezTo>
                  <a:pt x="64" y="10"/>
                  <a:pt x="64" y="10"/>
                  <a:pt x="64" y="10"/>
                </a:cubicBezTo>
                <a:cubicBezTo>
                  <a:pt x="26" y="10"/>
                  <a:pt x="3" y="35"/>
                  <a:pt x="3" y="74"/>
                </a:cubicBezTo>
                <a:cubicBezTo>
                  <a:pt x="8" y="74"/>
                  <a:pt x="8" y="74"/>
                  <a:pt x="8" y="74"/>
                </a:cubicBezTo>
                <a:cubicBezTo>
                  <a:pt x="8" y="38"/>
                  <a:pt x="30" y="16"/>
                  <a:pt x="64" y="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4" name="Picture Placeholder 3">
            <a:extLst>
              <a:ext uri="{FF2B5EF4-FFF2-40B4-BE49-F238E27FC236}">
                <a16:creationId xmlns:a16="http://schemas.microsoft.com/office/drawing/2014/main" id="{FB100510-0CA4-5465-3502-BBC2EC892248}"/>
              </a:ext>
            </a:extLst>
          </p:cNvPr>
          <p:cNvSpPr>
            <a:spLocks noGrp="1"/>
          </p:cNvSpPr>
          <p:nvPr>
            <p:ph type="pic" sz="quarter" idx="10"/>
          </p:nvPr>
        </p:nvSpPr>
        <p:spPr/>
      </p:sp>
    </p:spTree>
    <p:extLst>
      <p:ext uri="{BB962C8B-B14F-4D97-AF65-F5344CB8AC3E}">
        <p14:creationId xmlns:p14="http://schemas.microsoft.com/office/powerpoint/2010/main" val="8078648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29721C86-C4F0-4047-9E32-9939E8467D68}"/>
              </a:ext>
            </a:extLst>
          </p:cNvPr>
          <p:cNvSpPr/>
          <p:nvPr/>
        </p:nvSpPr>
        <p:spPr>
          <a:xfrm>
            <a:off x="0" y="0"/>
            <a:ext cx="4359965" cy="6858000"/>
          </a:xfrm>
          <a:prstGeom prst="rect">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A75575AC-9968-4F51-A94D-21F058FCCE74}"/>
              </a:ext>
            </a:extLst>
          </p:cNvPr>
          <p:cNvSpPr/>
          <p:nvPr/>
        </p:nvSpPr>
        <p:spPr>
          <a:xfrm>
            <a:off x="768227" y="522077"/>
            <a:ext cx="4241095" cy="630942"/>
          </a:xfrm>
          <a:prstGeom prst="rect">
            <a:avLst/>
          </a:prstGeom>
        </p:spPr>
        <p:txBody>
          <a:bodyPr wrap="square">
            <a:spAutoFit/>
          </a:bodyPr>
          <a:lstStyle/>
          <a:p>
            <a:r>
              <a:rPr lang="en-US" sz="3500" dirty="0">
                <a:latin typeface="Raleway Bold" panose="020B0803030101060003" pitchFamily="34" charset="0"/>
              </a:rPr>
              <a:t>Business </a:t>
            </a:r>
            <a:r>
              <a:rPr lang="en-US" sz="3500" dirty="0">
                <a:solidFill>
                  <a:schemeClr val="accent6">
                    <a:lumMod val="60000"/>
                    <a:lumOff val="40000"/>
                  </a:schemeClr>
                </a:solidFill>
                <a:latin typeface="Raleway Bold" panose="020B0803030101060003" pitchFamily="34" charset="0"/>
              </a:rPr>
              <a:t>Objective</a:t>
            </a:r>
          </a:p>
        </p:txBody>
      </p:sp>
      <p:sp>
        <p:nvSpPr>
          <p:cNvPr id="4" name="Oval 3">
            <a:extLst>
              <a:ext uri="{FF2B5EF4-FFF2-40B4-BE49-F238E27FC236}">
                <a16:creationId xmlns:a16="http://schemas.microsoft.com/office/drawing/2014/main" id="{26E18F1A-9735-4E7E-8AEC-0027D1703B19}"/>
              </a:ext>
            </a:extLst>
          </p:cNvPr>
          <p:cNvSpPr/>
          <p:nvPr/>
        </p:nvSpPr>
        <p:spPr>
          <a:xfrm>
            <a:off x="2474537" y="2477369"/>
            <a:ext cx="841514" cy="8415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739B8FC5-C256-46F3-9363-D9382837DCE5}"/>
              </a:ext>
            </a:extLst>
          </p:cNvPr>
          <p:cNvSpPr/>
          <p:nvPr/>
        </p:nvSpPr>
        <p:spPr>
          <a:xfrm>
            <a:off x="3504288" y="2775860"/>
            <a:ext cx="2787275" cy="652936"/>
          </a:xfrm>
          <a:prstGeom prst="rect">
            <a:avLst/>
          </a:prstGeom>
        </p:spPr>
        <p:txBody>
          <a:bodyPr wrap="square">
            <a:spAutoFit/>
          </a:bodyPr>
          <a:lstStyle/>
          <a:p>
            <a:pP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There are many variations of passages of Lorem Ipsum available, but the majority have suffered alteration in some form.</a:t>
            </a:r>
          </a:p>
        </p:txBody>
      </p:sp>
      <p:sp>
        <p:nvSpPr>
          <p:cNvPr id="5" name="Rectangle 4">
            <a:extLst>
              <a:ext uri="{FF2B5EF4-FFF2-40B4-BE49-F238E27FC236}">
                <a16:creationId xmlns:a16="http://schemas.microsoft.com/office/drawing/2014/main" id="{6B042428-2281-493F-9D54-33974B2ABE51}"/>
              </a:ext>
            </a:extLst>
          </p:cNvPr>
          <p:cNvSpPr/>
          <p:nvPr/>
        </p:nvSpPr>
        <p:spPr>
          <a:xfrm>
            <a:off x="3504288" y="2367457"/>
            <a:ext cx="1656520" cy="381899"/>
          </a:xfrm>
          <a:prstGeom prst="rect">
            <a:avLst/>
          </a:prstGeom>
        </p:spPr>
        <p:txBody>
          <a:bodyPr wrap="square">
            <a:spAutoFit/>
          </a:bodyPr>
          <a:lstStyle/>
          <a:p>
            <a:pPr>
              <a:lnSpc>
                <a:spcPts val="2500"/>
              </a:lnSpc>
            </a:pPr>
            <a:r>
              <a:rPr lang="en-US" sz="1600" dirty="0">
                <a:latin typeface="Raleway Bold" panose="020B0803030101060003" pitchFamily="34" charset="0"/>
              </a:rPr>
              <a:t>Business Plan</a:t>
            </a:r>
            <a:endParaRPr lang="en-US" sz="1600" dirty="0">
              <a:solidFill>
                <a:schemeClr val="accent6">
                  <a:lumMod val="60000"/>
                  <a:lumOff val="40000"/>
                </a:schemeClr>
              </a:solidFill>
              <a:latin typeface="Raleway Bold" panose="020B0803030101060003" pitchFamily="34" charset="0"/>
            </a:endParaRPr>
          </a:p>
        </p:txBody>
      </p:sp>
      <p:sp>
        <p:nvSpPr>
          <p:cNvPr id="9" name="Oval 8">
            <a:extLst>
              <a:ext uri="{FF2B5EF4-FFF2-40B4-BE49-F238E27FC236}">
                <a16:creationId xmlns:a16="http://schemas.microsoft.com/office/drawing/2014/main" id="{BF30B5D2-046A-49B2-8C3F-5DCAA2586FF9}"/>
              </a:ext>
            </a:extLst>
          </p:cNvPr>
          <p:cNvSpPr/>
          <p:nvPr/>
        </p:nvSpPr>
        <p:spPr>
          <a:xfrm>
            <a:off x="2474537" y="4824431"/>
            <a:ext cx="841514" cy="84151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51319C78-4289-42B9-86A0-B0BB53F54E0B}"/>
              </a:ext>
            </a:extLst>
          </p:cNvPr>
          <p:cNvSpPr/>
          <p:nvPr/>
        </p:nvSpPr>
        <p:spPr>
          <a:xfrm>
            <a:off x="3504288" y="5122922"/>
            <a:ext cx="2787275" cy="652936"/>
          </a:xfrm>
          <a:prstGeom prst="rect">
            <a:avLst/>
          </a:prstGeom>
        </p:spPr>
        <p:txBody>
          <a:bodyPr wrap="square">
            <a:spAutoFit/>
          </a:bodyPr>
          <a:lstStyle/>
          <a:p>
            <a:pP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There are many variations of passages of Lorem Ipsum available, but the majority have suffered alteration in some form.</a:t>
            </a:r>
          </a:p>
        </p:txBody>
      </p:sp>
      <p:sp>
        <p:nvSpPr>
          <p:cNvPr id="12" name="Rectangle 11">
            <a:extLst>
              <a:ext uri="{FF2B5EF4-FFF2-40B4-BE49-F238E27FC236}">
                <a16:creationId xmlns:a16="http://schemas.microsoft.com/office/drawing/2014/main" id="{4362031E-BF94-46BE-9505-E0274F9923D7}"/>
              </a:ext>
            </a:extLst>
          </p:cNvPr>
          <p:cNvSpPr/>
          <p:nvPr/>
        </p:nvSpPr>
        <p:spPr>
          <a:xfrm>
            <a:off x="3504288" y="4714519"/>
            <a:ext cx="2361940" cy="381899"/>
          </a:xfrm>
          <a:prstGeom prst="rect">
            <a:avLst/>
          </a:prstGeom>
        </p:spPr>
        <p:txBody>
          <a:bodyPr wrap="square">
            <a:spAutoFit/>
          </a:bodyPr>
          <a:lstStyle/>
          <a:p>
            <a:pPr>
              <a:lnSpc>
                <a:spcPts val="2500"/>
              </a:lnSpc>
            </a:pPr>
            <a:r>
              <a:rPr lang="en-US" sz="1600" dirty="0">
                <a:latin typeface="Raleway Bold" panose="020B0803030101060003" pitchFamily="34" charset="0"/>
              </a:rPr>
              <a:t>Systems and Solution</a:t>
            </a:r>
            <a:endParaRPr lang="en-US" sz="1600" dirty="0">
              <a:solidFill>
                <a:schemeClr val="accent6">
                  <a:lumMod val="60000"/>
                  <a:lumOff val="40000"/>
                </a:schemeClr>
              </a:solidFill>
              <a:latin typeface="Raleway Bold" panose="020B0803030101060003" pitchFamily="34" charset="0"/>
            </a:endParaRPr>
          </a:p>
        </p:txBody>
      </p:sp>
      <p:sp>
        <p:nvSpPr>
          <p:cNvPr id="14" name="Oval 13">
            <a:extLst>
              <a:ext uri="{FF2B5EF4-FFF2-40B4-BE49-F238E27FC236}">
                <a16:creationId xmlns:a16="http://schemas.microsoft.com/office/drawing/2014/main" id="{5E743544-ACC6-420D-9A0A-2B2AE012C4D3}"/>
              </a:ext>
            </a:extLst>
          </p:cNvPr>
          <p:cNvSpPr/>
          <p:nvPr/>
        </p:nvSpPr>
        <p:spPr>
          <a:xfrm>
            <a:off x="7447323" y="2477369"/>
            <a:ext cx="841514" cy="84151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0E5235D-53A9-496E-9BF5-1FA98E5AF14A}"/>
              </a:ext>
            </a:extLst>
          </p:cNvPr>
          <p:cNvSpPr/>
          <p:nvPr/>
        </p:nvSpPr>
        <p:spPr>
          <a:xfrm>
            <a:off x="8477074" y="2775860"/>
            <a:ext cx="2787275" cy="652936"/>
          </a:xfrm>
          <a:prstGeom prst="rect">
            <a:avLst/>
          </a:prstGeom>
        </p:spPr>
        <p:txBody>
          <a:bodyPr wrap="square">
            <a:spAutoFit/>
          </a:bodyPr>
          <a:lstStyle/>
          <a:p>
            <a:pP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There are many variations of passages of Lorem Ipsum available, but the majority have suffered alteration in some form.</a:t>
            </a:r>
          </a:p>
        </p:txBody>
      </p:sp>
      <p:sp>
        <p:nvSpPr>
          <p:cNvPr id="17" name="Rectangle 16">
            <a:extLst>
              <a:ext uri="{FF2B5EF4-FFF2-40B4-BE49-F238E27FC236}">
                <a16:creationId xmlns:a16="http://schemas.microsoft.com/office/drawing/2014/main" id="{AE113D94-F7BD-483A-BBEB-3F4761F44C11}"/>
              </a:ext>
            </a:extLst>
          </p:cNvPr>
          <p:cNvSpPr/>
          <p:nvPr/>
        </p:nvSpPr>
        <p:spPr>
          <a:xfrm>
            <a:off x="8477074" y="2367457"/>
            <a:ext cx="2242508" cy="381899"/>
          </a:xfrm>
          <a:prstGeom prst="rect">
            <a:avLst/>
          </a:prstGeom>
        </p:spPr>
        <p:txBody>
          <a:bodyPr wrap="square">
            <a:spAutoFit/>
          </a:bodyPr>
          <a:lstStyle/>
          <a:p>
            <a:pPr>
              <a:lnSpc>
                <a:spcPts val="2500"/>
              </a:lnSpc>
            </a:pPr>
            <a:r>
              <a:rPr lang="en-US" sz="1600" dirty="0">
                <a:latin typeface="Raleway Bold" panose="020B0803030101060003" pitchFamily="34" charset="0"/>
              </a:rPr>
              <a:t>Strategic Objectives</a:t>
            </a:r>
            <a:endParaRPr lang="en-US" sz="1600" dirty="0">
              <a:solidFill>
                <a:schemeClr val="accent6">
                  <a:lumMod val="60000"/>
                  <a:lumOff val="40000"/>
                </a:schemeClr>
              </a:solidFill>
              <a:latin typeface="Raleway Bold" panose="020B0803030101060003" pitchFamily="34" charset="0"/>
            </a:endParaRPr>
          </a:p>
        </p:txBody>
      </p:sp>
      <p:sp>
        <p:nvSpPr>
          <p:cNvPr id="19" name="Oval 18">
            <a:extLst>
              <a:ext uri="{FF2B5EF4-FFF2-40B4-BE49-F238E27FC236}">
                <a16:creationId xmlns:a16="http://schemas.microsoft.com/office/drawing/2014/main" id="{291302EA-DFE8-4972-B41C-2D11371A02B7}"/>
              </a:ext>
            </a:extLst>
          </p:cNvPr>
          <p:cNvSpPr/>
          <p:nvPr/>
        </p:nvSpPr>
        <p:spPr>
          <a:xfrm>
            <a:off x="7447323" y="4824431"/>
            <a:ext cx="841514" cy="84151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9D8E186D-21DB-4B7C-9FFE-F7AE9D073F26}"/>
              </a:ext>
            </a:extLst>
          </p:cNvPr>
          <p:cNvSpPr/>
          <p:nvPr/>
        </p:nvSpPr>
        <p:spPr>
          <a:xfrm>
            <a:off x="8477074" y="5122922"/>
            <a:ext cx="2787275" cy="652936"/>
          </a:xfrm>
          <a:prstGeom prst="rect">
            <a:avLst/>
          </a:prstGeom>
        </p:spPr>
        <p:txBody>
          <a:bodyPr wrap="square">
            <a:spAutoFit/>
          </a:bodyPr>
          <a:lstStyle/>
          <a:p>
            <a:pP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There are many variations of passages of Lorem Ipsum available, but the majority have suffered alteration in some form.</a:t>
            </a:r>
          </a:p>
        </p:txBody>
      </p:sp>
      <p:sp>
        <p:nvSpPr>
          <p:cNvPr id="22" name="Rectangle 21">
            <a:extLst>
              <a:ext uri="{FF2B5EF4-FFF2-40B4-BE49-F238E27FC236}">
                <a16:creationId xmlns:a16="http://schemas.microsoft.com/office/drawing/2014/main" id="{2D1F0FF3-A8F9-4BAB-8D32-E3DEA52A65E0}"/>
              </a:ext>
            </a:extLst>
          </p:cNvPr>
          <p:cNvSpPr/>
          <p:nvPr/>
        </p:nvSpPr>
        <p:spPr>
          <a:xfrm>
            <a:off x="8477074" y="4714519"/>
            <a:ext cx="2361940" cy="381899"/>
          </a:xfrm>
          <a:prstGeom prst="rect">
            <a:avLst/>
          </a:prstGeom>
        </p:spPr>
        <p:txBody>
          <a:bodyPr wrap="square">
            <a:spAutoFit/>
          </a:bodyPr>
          <a:lstStyle/>
          <a:p>
            <a:pPr>
              <a:lnSpc>
                <a:spcPts val="2500"/>
              </a:lnSpc>
            </a:pPr>
            <a:r>
              <a:rPr lang="en-US" sz="1600" dirty="0">
                <a:latin typeface="Raleway Bold" panose="020B0803030101060003" pitchFamily="34" charset="0"/>
              </a:rPr>
              <a:t>Operation of Solution</a:t>
            </a:r>
            <a:endParaRPr lang="en-US" sz="1600" dirty="0">
              <a:solidFill>
                <a:schemeClr val="accent6">
                  <a:lumMod val="60000"/>
                  <a:lumOff val="40000"/>
                </a:schemeClr>
              </a:solidFill>
              <a:latin typeface="Raleway Bold" panose="020B0803030101060003" pitchFamily="34" charset="0"/>
            </a:endParaRPr>
          </a:p>
        </p:txBody>
      </p:sp>
      <p:sp>
        <p:nvSpPr>
          <p:cNvPr id="24" name="Rectangle 23">
            <a:extLst>
              <a:ext uri="{FF2B5EF4-FFF2-40B4-BE49-F238E27FC236}">
                <a16:creationId xmlns:a16="http://schemas.microsoft.com/office/drawing/2014/main" id="{D36A93F9-F654-49EA-9FA9-7D8C25E38D99}"/>
              </a:ext>
            </a:extLst>
          </p:cNvPr>
          <p:cNvSpPr/>
          <p:nvPr/>
        </p:nvSpPr>
        <p:spPr>
          <a:xfrm rot="16200000">
            <a:off x="-808528" y="3579108"/>
            <a:ext cx="3932924" cy="460575"/>
          </a:xfrm>
          <a:prstGeom prst="rect">
            <a:avLst/>
          </a:prstGeom>
        </p:spPr>
        <p:txBody>
          <a:bodyPr wrap="square">
            <a:spAutoFit/>
          </a:bodyPr>
          <a:lstStyle/>
          <a:p>
            <a:pP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There are many variations of passages of Lorem Ipsum available, but the majority have suffered alteration in some form.</a:t>
            </a:r>
          </a:p>
        </p:txBody>
      </p:sp>
      <p:sp>
        <p:nvSpPr>
          <p:cNvPr id="25" name="Freeform 11">
            <a:extLst>
              <a:ext uri="{FF2B5EF4-FFF2-40B4-BE49-F238E27FC236}">
                <a16:creationId xmlns:a16="http://schemas.microsoft.com/office/drawing/2014/main" id="{C3EDCA48-46F8-47C4-A9CF-F9F4B38EB32D}"/>
              </a:ext>
            </a:extLst>
          </p:cNvPr>
          <p:cNvSpPr>
            <a:spLocks noEditPoints="1"/>
          </p:cNvSpPr>
          <p:nvPr/>
        </p:nvSpPr>
        <p:spPr bwMode="auto">
          <a:xfrm>
            <a:off x="2709354" y="2734266"/>
            <a:ext cx="371881" cy="327721"/>
          </a:xfrm>
          <a:custGeom>
            <a:avLst/>
            <a:gdLst>
              <a:gd name="T0" fmla="*/ 79 w 160"/>
              <a:gd name="T1" fmla="*/ 141 h 141"/>
              <a:gd name="T2" fmla="*/ 0 w 160"/>
              <a:gd name="T3" fmla="*/ 38 h 141"/>
              <a:gd name="T4" fmla="*/ 0 w 160"/>
              <a:gd name="T5" fmla="*/ 35 h 141"/>
              <a:gd name="T6" fmla="*/ 28 w 160"/>
              <a:gd name="T7" fmla="*/ 2 h 141"/>
              <a:gd name="T8" fmla="*/ 29 w 160"/>
              <a:gd name="T9" fmla="*/ 0 h 141"/>
              <a:gd name="T10" fmla="*/ 31 w 160"/>
              <a:gd name="T11" fmla="*/ 0 h 141"/>
              <a:gd name="T12" fmla="*/ 132 w 160"/>
              <a:gd name="T13" fmla="*/ 0 h 141"/>
              <a:gd name="T14" fmla="*/ 133 w 160"/>
              <a:gd name="T15" fmla="*/ 0 h 141"/>
              <a:gd name="T16" fmla="*/ 135 w 160"/>
              <a:gd name="T17" fmla="*/ 2 h 141"/>
              <a:gd name="T18" fmla="*/ 160 w 160"/>
              <a:gd name="T19" fmla="*/ 35 h 141"/>
              <a:gd name="T20" fmla="*/ 160 w 160"/>
              <a:gd name="T21" fmla="*/ 36 h 141"/>
              <a:gd name="T22" fmla="*/ 160 w 160"/>
              <a:gd name="T23" fmla="*/ 36 h 141"/>
              <a:gd name="T24" fmla="*/ 160 w 160"/>
              <a:gd name="T25" fmla="*/ 36 h 141"/>
              <a:gd name="T26" fmla="*/ 160 w 160"/>
              <a:gd name="T27" fmla="*/ 38 h 141"/>
              <a:gd name="T28" fmla="*/ 80 w 160"/>
              <a:gd name="T29" fmla="*/ 141 h 141"/>
              <a:gd name="T30" fmla="*/ 80 w 160"/>
              <a:gd name="T31" fmla="*/ 126 h 141"/>
              <a:gd name="T32" fmla="*/ 56 w 160"/>
              <a:gd name="T33" fmla="*/ 40 h 141"/>
              <a:gd name="T34" fmla="*/ 112 w 160"/>
              <a:gd name="T35" fmla="*/ 40 h 141"/>
              <a:gd name="T36" fmla="*/ 151 w 160"/>
              <a:gd name="T37" fmla="*/ 40 h 141"/>
              <a:gd name="T38" fmla="*/ 112 w 160"/>
              <a:gd name="T39" fmla="*/ 40 h 141"/>
              <a:gd name="T40" fmla="*/ 72 w 160"/>
              <a:gd name="T41" fmla="*/ 121 h 141"/>
              <a:gd name="T42" fmla="*/ 10 w 160"/>
              <a:gd name="T43" fmla="*/ 40 h 141"/>
              <a:gd name="T44" fmla="*/ 116 w 160"/>
              <a:gd name="T45" fmla="*/ 33 h 141"/>
              <a:gd name="T46" fmla="*/ 132 w 160"/>
              <a:gd name="T47" fmla="*/ 8 h 141"/>
              <a:gd name="T48" fmla="*/ 116 w 160"/>
              <a:gd name="T49" fmla="*/ 33 h 141"/>
              <a:gd name="T50" fmla="*/ 103 w 160"/>
              <a:gd name="T51" fmla="*/ 33 h 141"/>
              <a:gd name="T52" fmla="*/ 60 w 160"/>
              <a:gd name="T53" fmla="*/ 33 h 141"/>
              <a:gd name="T54" fmla="*/ 10 w 160"/>
              <a:gd name="T55" fmla="*/ 33 h 141"/>
              <a:gd name="T56" fmla="*/ 31 w 160"/>
              <a:gd name="T57" fmla="*/ 8 h 141"/>
              <a:gd name="T58" fmla="*/ 10 w 160"/>
              <a:gd name="T59" fmla="*/ 33 h 141"/>
              <a:gd name="T60" fmla="*/ 109 w 160"/>
              <a:gd name="T61" fmla="*/ 31 h 141"/>
              <a:gd name="T62" fmla="*/ 88 w 160"/>
              <a:gd name="T63" fmla="*/ 7 h 141"/>
              <a:gd name="T64" fmla="*/ 36 w 160"/>
              <a:gd name="T65" fmla="*/ 7 h 141"/>
              <a:gd name="T66" fmla="*/ 74 w 160"/>
              <a:gd name="T67" fmla="*/ 7 h 141"/>
              <a:gd name="T68" fmla="*/ 36 w 160"/>
              <a:gd name="T69" fmla="*/ 7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41">
                <a:moveTo>
                  <a:pt x="80" y="141"/>
                </a:moveTo>
                <a:cubicBezTo>
                  <a:pt x="80" y="141"/>
                  <a:pt x="80" y="141"/>
                  <a:pt x="79" y="141"/>
                </a:cubicBezTo>
                <a:cubicBezTo>
                  <a:pt x="79" y="139"/>
                  <a:pt x="77" y="139"/>
                  <a:pt x="77" y="139"/>
                </a:cubicBezTo>
                <a:cubicBezTo>
                  <a:pt x="0" y="38"/>
                  <a:pt x="0" y="38"/>
                  <a:pt x="0" y="38"/>
                </a:cubicBezTo>
                <a:cubicBezTo>
                  <a:pt x="0" y="38"/>
                  <a:pt x="0" y="36"/>
                  <a:pt x="0" y="35"/>
                </a:cubicBezTo>
                <a:cubicBezTo>
                  <a:pt x="0" y="35"/>
                  <a:pt x="0" y="35"/>
                  <a:pt x="0" y="35"/>
                </a:cubicBezTo>
                <a:cubicBezTo>
                  <a:pt x="28" y="2"/>
                  <a:pt x="28" y="2"/>
                  <a:pt x="28" y="2"/>
                </a:cubicBezTo>
                <a:cubicBezTo>
                  <a:pt x="28" y="2"/>
                  <a:pt x="28" y="2"/>
                  <a:pt x="28" y="2"/>
                </a:cubicBezTo>
                <a:cubicBezTo>
                  <a:pt x="29" y="0"/>
                  <a:pt x="29" y="0"/>
                  <a:pt x="29" y="0"/>
                </a:cubicBezTo>
                <a:cubicBezTo>
                  <a:pt x="29" y="0"/>
                  <a:pt x="29" y="0"/>
                  <a:pt x="29" y="0"/>
                </a:cubicBezTo>
                <a:cubicBezTo>
                  <a:pt x="29" y="0"/>
                  <a:pt x="29" y="0"/>
                  <a:pt x="29" y="0"/>
                </a:cubicBezTo>
                <a:cubicBezTo>
                  <a:pt x="31" y="0"/>
                  <a:pt x="31" y="0"/>
                  <a:pt x="31" y="0"/>
                </a:cubicBezTo>
                <a:cubicBezTo>
                  <a:pt x="31" y="0"/>
                  <a:pt x="31" y="0"/>
                  <a:pt x="31" y="0"/>
                </a:cubicBezTo>
                <a:cubicBezTo>
                  <a:pt x="132" y="0"/>
                  <a:pt x="132" y="0"/>
                  <a:pt x="132" y="0"/>
                </a:cubicBezTo>
                <a:cubicBezTo>
                  <a:pt x="133" y="0"/>
                  <a:pt x="133" y="0"/>
                  <a:pt x="133" y="0"/>
                </a:cubicBezTo>
                <a:cubicBezTo>
                  <a:pt x="133" y="0"/>
                  <a:pt x="133" y="0"/>
                  <a:pt x="133" y="0"/>
                </a:cubicBezTo>
                <a:cubicBezTo>
                  <a:pt x="133" y="0"/>
                  <a:pt x="133" y="0"/>
                  <a:pt x="133" y="0"/>
                </a:cubicBezTo>
                <a:cubicBezTo>
                  <a:pt x="133" y="0"/>
                  <a:pt x="135" y="0"/>
                  <a:pt x="135" y="2"/>
                </a:cubicBezTo>
                <a:cubicBezTo>
                  <a:pt x="135" y="2"/>
                  <a:pt x="135" y="2"/>
                  <a:pt x="135" y="2"/>
                </a:cubicBezTo>
                <a:cubicBezTo>
                  <a:pt x="160" y="35"/>
                  <a:pt x="160" y="35"/>
                  <a:pt x="160" y="35"/>
                </a:cubicBezTo>
                <a:cubicBezTo>
                  <a:pt x="160" y="35"/>
                  <a:pt x="160" y="35"/>
                  <a:pt x="160" y="35"/>
                </a:cubicBezTo>
                <a:cubicBezTo>
                  <a:pt x="160" y="36"/>
                  <a:pt x="160" y="36"/>
                  <a:pt x="160" y="36"/>
                </a:cubicBezTo>
                <a:cubicBezTo>
                  <a:pt x="160" y="36"/>
                  <a:pt x="160" y="36"/>
                  <a:pt x="160" y="36"/>
                </a:cubicBezTo>
                <a:cubicBezTo>
                  <a:pt x="160" y="36"/>
                  <a:pt x="160" y="36"/>
                  <a:pt x="160" y="36"/>
                </a:cubicBezTo>
                <a:cubicBezTo>
                  <a:pt x="160" y="36"/>
                  <a:pt x="160" y="36"/>
                  <a:pt x="160" y="36"/>
                </a:cubicBezTo>
                <a:cubicBezTo>
                  <a:pt x="160" y="36"/>
                  <a:pt x="160" y="36"/>
                  <a:pt x="160" y="36"/>
                </a:cubicBezTo>
                <a:cubicBezTo>
                  <a:pt x="160" y="36"/>
                  <a:pt x="160" y="36"/>
                  <a:pt x="160" y="36"/>
                </a:cubicBezTo>
                <a:cubicBezTo>
                  <a:pt x="160" y="38"/>
                  <a:pt x="160" y="38"/>
                  <a:pt x="160" y="38"/>
                </a:cubicBezTo>
                <a:cubicBezTo>
                  <a:pt x="84" y="139"/>
                  <a:pt x="84" y="139"/>
                  <a:pt x="84" y="139"/>
                </a:cubicBezTo>
                <a:cubicBezTo>
                  <a:pt x="82" y="139"/>
                  <a:pt x="82" y="141"/>
                  <a:pt x="80" y="141"/>
                </a:cubicBezTo>
                <a:moveTo>
                  <a:pt x="56" y="40"/>
                </a:moveTo>
                <a:cubicBezTo>
                  <a:pt x="80" y="126"/>
                  <a:pt x="80" y="126"/>
                  <a:pt x="80" y="126"/>
                </a:cubicBezTo>
                <a:cubicBezTo>
                  <a:pt x="104" y="40"/>
                  <a:pt x="104" y="40"/>
                  <a:pt x="104" y="40"/>
                </a:cubicBezTo>
                <a:cubicBezTo>
                  <a:pt x="56" y="40"/>
                  <a:pt x="56" y="40"/>
                  <a:pt x="56" y="40"/>
                </a:cubicBezTo>
                <a:cubicBezTo>
                  <a:pt x="56" y="40"/>
                  <a:pt x="56" y="40"/>
                  <a:pt x="56" y="40"/>
                </a:cubicBezTo>
                <a:close/>
                <a:moveTo>
                  <a:pt x="112" y="40"/>
                </a:moveTo>
                <a:cubicBezTo>
                  <a:pt x="88" y="121"/>
                  <a:pt x="88" y="121"/>
                  <a:pt x="88" y="121"/>
                </a:cubicBezTo>
                <a:cubicBezTo>
                  <a:pt x="151" y="40"/>
                  <a:pt x="151" y="40"/>
                  <a:pt x="151" y="40"/>
                </a:cubicBezTo>
                <a:cubicBezTo>
                  <a:pt x="112" y="40"/>
                  <a:pt x="112" y="40"/>
                  <a:pt x="112" y="40"/>
                </a:cubicBezTo>
                <a:cubicBezTo>
                  <a:pt x="112" y="40"/>
                  <a:pt x="112" y="40"/>
                  <a:pt x="112" y="40"/>
                </a:cubicBezTo>
                <a:close/>
                <a:moveTo>
                  <a:pt x="10" y="40"/>
                </a:moveTo>
                <a:cubicBezTo>
                  <a:pt x="72" y="121"/>
                  <a:pt x="72" y="121"/>
                  <a:pt x="72" y="121"/>
                </a:cubicBezTo>
                <a:cubicBezTo>
                  <a:pt x="50" y="40"/>
                  <a:pt x="50" y="40"/>
                  <a:pt x="50" y="40"/>
                </a:cubicBezTo>
                <a:cubicBezTo>
                  <a:pt x="10" y="40"/>
                  <a:pt x="10" y="40"/>
                  <a:pt x="10" y="40"/>
                </a:cubicBezTo>
                <a:cubicBezTo>
                  <a:pt x="10" y="40"/>
                  <a:pt x="10" y="40"/>
                  <a:pt x="10" y="40"/>
                </a:cubicBezTo>
                <a:close/>
                <a:moveTo>
                  <a:pt x="116" y="33"/>
                </a:moveTo>
                <a:cubicBezTo>
                  <a:pt x="151" y="33"/>
                  <a:pt x="151" y="33"/>
                  <a:pt x="151" y="33"/>
                </a:cubicBezTo>
                <a:cubicBezTo>
                  <a:pt x="132" y="8"/>
                  <a:pt x="132" y="8"/>
                  <a:pt x="132" y="8"/>
                </a:cubicBezTo>
                <a:cubicBezTo>
                  <a:pt x="116" y="33"/>
                  <a:pt x="116" y="33"/>
                  <a:pt x="116" y="33"/>
                </a:cubicBezTo>
                <a:cubicBezTo>
                  <a:pt x="116" y="33"/>
                  <a:pt x="116" y="33"/>
                  <a:pt x="116" y="33"/>
                </a:cubicBezTo>
                <a:close/>
                <a:moveTo>
                  <a:pt x="60" y="33"/>
                </a:moveTo>
                <a:cubicBezTo>
                  <a:pt x="103" y="33"/>
                  <a:pt x="103" y="33"/>
                  <a:pt x="103" y="33"/>
                </a:cubicBezTo>
                <a:cubicBezTo>
                  <a:pt x="80" y="8"/>
                  <a:pt x="80" y="8"/>
                  <a:pt x="80" y="8"/>
                </a:cubicBezTo>
                <a:cubicBezTo>
                  <a:pt x="60" y="33"/>
                  <a:pt x="60" y="33"/>
                  <a:pt x="60" y="33"/>
                </a:cubicBezTo>
                <a:cubicBezTo>
                  <a:pt x="60" y="33"/>
                  <a:pt x="60" y="33"/>
                  <a:pt x="60" y="33"/>
                </a:cubicBezTo>
                <a:close/>
                <a:moveTo>
                  <a:pt x="10" y="33"/>
                </a:moveTo>
                <a:cubicBezTo>
                  <a:pt x="45" y="33"/>
                  <a:pt x="45" y="33"/>
                  <a:pt x="45" y="33"/>
                </a:cubicBezTo>
                <a:cubicBezTo>
                  <a:pt x="31" y="8"/>
                  <a:pt x="31" y="8"/>
                  <a:pt x="31" y="8"/>
                </a:cubicBezTo>
                <a:cubicBezTo>
                  <a:pt x="10" y="33"/>
                  <a:pt x="10" y="33"/>
                  <a:pt x="10" y="33"/>
                </a:cubicBezTo>
                <a:cubicBezTo>
                  <a:pt x="10" y="33"/>
                  <a:pt x="10" y="33"/>
                  <a:pt x="10" y="33"/>
                </a:cubicBezTo>
                <a:close/>
                <a:moveTo>
                  <a:pt x="88" y="7"/>
                </a:moveTo>
                <a:cubicBezTo>
                  <a:pt x="109" y="31"/>
                  <a:pt x="109" y="31"/>
                  <a:pt x="109" y="31"/>
                </a:cubicBezTo>
                <a:cubicBezTo>
                  <a:pt x="127" y="7"/>
                  <a:pt x="127" y="7"/>
                  <a:pt x="127" y="7"/>
                </a:cubicBezTo>
                <a:cubicBezTo>
                  <a:pt x="88" y="7"/>
                  <a:pt x="88" y="7"/>
                  <a:pt x="88" y="7"/>
                </a:cubicBezTo>
                <a:cubicBezTo>
                  <a:pt x="88" y="7"/>
                  <a:pt x="88" y="7"/>
                  <a:pt x="88" y="7"/>
                </a:cubicBezTo>
                <a:close/>
                <a:moveTo>
                  <a:pt x="36" y="7"/>
                </a:moveTo>
                <a:cubicBezTo>
                  <a:pt x="52" y="31"/>
                  <a:pt x="52" y="31"/>
                  <a:pt x="52" y="31"/>
                </a:cubicBezTo>
                <a:cubicBezTo>
                  <a:pt x="74" y="7"/>
                  <a:pt x="74" y="7"/>
                  <a:pt x="74" y="7"/>
                </a:cubicBezTo>
                <a:cubicBezTo>
                  <a:pt x="36" y="7"/>
                  <a:pt x="36" y="7"/>
                  <a:pt x="36" y="7"/>
                </a:cubicBezTo>
                <a:cubicBezTo>
                  <a:pt x="36" y="7"/>
                  <a:pt x="36" y="7"/>
                  <a:pt x="36" y="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45">
            <a:extLst>
              <a:ext uri="{FF2B5EF4-FFF2-40B4-BE49-F238E27FC236}">
                <a16:creationId xmlns:a16="http://schemas.microsoft.com/office/drawing/2014/main" id="{00223139-D35F-4547-B967-37B2AF2FDB12}"/>
              </a:ext>
            </a:extLst>
          </p:cNvPr>
          <p:cNvSpPr>
            <a:spLocks noEditPoints="1"/>
          </p:cNvSpPr>
          <p:nvPr/>
        </p:nvSpPr>
        <p:spPr bwMode="auto">
          <a:xfrm>
            <a:off x="7682140" y="2716834"/>
            <a:ext cx="371881" cy="362585"/>
          </a:xfrm>
          <a:custGeom>
            <a:avLst/>
            <a:gdLst>
              <a:gd name="T0" fmla="*/ 15 w 160"/>
              <a:gd name="T1" fmla="*/ 15 h 156"/>
              <a:gd name="T2" fmla="*/ 48 w 160"/>
              <a:gd name="T3" fmla="*/ 20 h 156"/>
              <a:gd name="T4" fmla="*/ 48 w 160"/>
              <a:gd name="T5" fmla="*/ 25 h 156"/>
              <a:gd name="T6" fmla="*/ 15 w 160"/>
              <a:gd name="T7" fmla="*/ 31 h 156"/>
              <a:gd name="T8" fmla="*/ 48 w 160"/>
              <a:gd name="T9" fmla="*/ 25 h 156"/>
              <a:gd name="T10" fmla="*/ 15 w 160"/>
              <a:gd name="T11" fmla="*/ 36 h 156"/>
              <a:gd name="T12" fmla="*/ 39 w 160"/>
              <a:gd name="T13" fmla="*/ 41 h 156"/>
              <a:gd name="T14" fmla="*/ 39 w 160"/>
              <a:gd name="T15" fmla="*/ 47 h 156"/>
              <a:gd name="T16" fmla="*/ 15 w 160"/>
              <a:gd name="T17" fmla="*/ 52 h 156"/>
              <a:gd name="T18" fmla="*/ 39 w 160"/>
              <a:gd name="T19" fmla="*/ 47 h 156"/>
              <a:gd name="T20" fmla="*/ 0 w 160"/>
              <a:gd name="T21" fmla="*/ 156 h 156"/>
              <a:gd name="T22" fmla="*/ 160 w 160"/>
              <a:gd name="T23" fmla="*/ 152 h 156"/>
              <a:gd name="T24" fmla="*/ 138 w 160"/>
              <a:gd name="T25" fmla="*/ 20 h 156"/>
              <a:gd name="T26" fmla="*/ 150 w 160"/>
              <a:gd name="T27" fmla="*/ 23 h 156"/>
              <a:gd name="T28" fmla="*/ 155 w 160"/>
              <a:gd name="T29" fmla="*/ 22 h 156"/>
              <a:gd name="T30" fmla="*/ 141 w 160"/>
              <a:gd name="T31" fmla="*/ 0 h 156"/>
              <a:gd name="T32" fmla="*/ 119 w 160"/>
              <a:gd name="T33" fmla="*/ 14 h 156"/>
              <a:gd name="T34" fmla="*/ 138 w 160"/>
              <a:gd name="T35" fmla="*/ 7 h 156"/>
              <a:gd name="T36" fmla="*/ 12 w 160"/>
              <a:gd name="T37" fmla="*/ 112 h 156"/>
              <a:gd name="T38" fmla="*/ 138 w 160"/>
              <a:gd name="T39" fmla="*/ 20 h 156"/>
              <a:gd name="T40" fmla="*/ 32 w 160"/>
              <a:gd name="T41" fmla="*/ 147 h 156"/>
              <a:gd name="T42" fmla="*/ 35 w 160"/>
              <a:gd name="T43" fmla="*/ 127 h 156"/>
              <a:gd name="T44" fmla="*/ 15 w 160"/>
              <a:gd name="T45" fmla="*/ 126 h 156"/>
              <a:gd name="T46" fmla="*/ 12 w 160"/>
              <a:gd name="T47" fmla="*/ 144 h 156"/>
              <a:gd name="T48" fmla="*/ 17 w 160"/>
              <a:gd name="T49" fmla="*/ 131 h 156"/>
              <a:gd name="T50" fmla="*/ 30 w 160"/>
              <a:gd name="T51" fmla="*/ 142 h 156"/>
              <a:gd name="T52" fmla="*/ 17 w 160"/>
              <a:gd name="T53" fmla="*/ 131 h 156"/>
              <a:gd name="T54" fmla="*/ 40 w 160"/>
              <a:gd name="T55" fmla="*/ 120 h 156"/>
              <a:gd name="T56" fmla="*/ 43 w 160"/>
              <a:gd name="T57" fmla="*/ 147 h 156"/>
              <a:gd name="T58" fmla="*/ 64 w 160"/>
              <a:gd name="T59" fmla="*/ 144 h 156"/>
              <a:gd name="T60" fmla="*/ 63 w 160"/>
              <a:gd name="T61" fmla="*/ 118 h 156"/>
              <a:gd name="T62" fmla="*/ 59 w 160"/>
              <a:gd name="T63" fmla="*/ 142 h 156"/>
              <a:gd name="T64" fmla="*/ 46 w 160"/>
              <a:gd name="T65" fmla="*/ 123 h 156"/>
              <a:gd name="T66" fmla="*/ 59 w 160"/>
              <a:gd name="T67" fmla="*/ 142 h 156"/>
              <a:gd name="T68" fmla="*/ 70 w 160"/>
              <a:gd name="T69" fmla="*/ 107 h 156"/>
              <a:gd name="T70" fmla="*/ 72 w 160"/>
              <a:gd name="T71" fmla="*/ 147 h 156"/>
              <a:gd name="T72" fmla="*/ 94 w 160"/>
              <a:gd name="T73" fmla="*/ 144 h 156"/>
              <a:gd name="T74" fmla="*/ 91 w 160"/>
              <a:gd name="T75" fmla="*/ 104 h 156"/>
              <a:gd name="T76" fmla="*/ 88 w 160"/>
              <a:gd name="T77" fmla="*/ 142 h 156"/>
              <a:gd name="T78" fmla="*/ 75 w 160"/>
              <a:gd name="T79" fmla="*/ 110 h 156"/>
              <a:gd name="T80" fmla="*/ 88 w 160"/>
              <a:gd name="T81" fmla="*/ 142 h 156"/>
              <a:gd name="T82" fmla="*/ 100 w 160"/>
              <a:gd name="T83" fmla="*/ 89 h 156"/>
              <a:gd name="T84" fmla="*/ 103 w 160"/>
              <a:gd name="T85" fmla="*/ 147 h 156"/>
              <a:gd name="T86" fmla="*/ 122 w 160"/>
              <a:gd name="T87" fmla="*/ 144 h 156"/>
              <a:gd name="T88" fmla="*/ 119 w 160"/>
              <a:gd name="T89" fmla="*/ 87 h 156"/>
              <a:gd name="T90" fmla="*/ 118 w 160"/>
              <a:gd name="T91" fmla="*/ 142 h 156"/>
              <a:gd name="T92" fmla="*/ 104 w 160"/>
              <a:gd name="T93" fmla="*/ 92 h 156"/>
              <a:gd name="T94" fmla="*/ 118 w 160"/>
              <a:gd name="T95" fmla="*/ 142 h 156"/>
              <a:gd name="T96" fmla="*/ 127 w 160"/>
              <a:gd name="T97" fmla="*/ 52 h 156"/>
              <a:gd name="T98" fmla="*/ 131 w 160"/>
              <a:gd name="T99" fmla="*/ 147 h 156"/>
              <a:gd name="T100" fmla="*/ 152 w 160"/>
              <a:gd name="T101" fmla="*/ 144 h 156"/>
              <a:gd name="T102" fmla="*/ 150 w 160"/>
              <a:gd name="T103" fmla="*/ 48 h 156"/>
              <a:gd name="T104" fmla="*/ 147 w 160"/>
              <a:gd name="T105" fmla="*/ 142 h 156"/>
              <a:gd name="T106" fmla="*/ 134 w 160"/>
              <a:gd name="T107" fmla="*/ 55 h 156"/>
              <a:gd name="T108" fmla="*/ 147 w 160"/>
              <a:gd name="T109" fmla="*/ 14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0" h="156">
                <a:moveTo>
                  <a:pt x="48" y="15"/>
                </a:moveTo>
                <a:cubicBezTo>
                  <a:pt x="15" y="15"/>
                  <a:pt x="15" y="15"/>
                  <a:pt x="15" y="15"/>
                </a:cubicBezTo>
                <a:cubicBezTo>
                  <a:pt x="15" y="20"/>
                  <a:pt x="15" y="20"/>
                  <a:pt x="15" y="20"/>
                </a:cubicBezTo>
                <a:cubicBezTo>
                  <a:pt x="48" y="20"/>
                  <a:pt x="48" y="20"/>
                  <a:pt x="48" y="20"/>
                </a:cubicBezTo>
                <a:lnTo>
                  <a:pt x="48" y="15"/>
                </a:lnTo>
                <a:close/>
                <a:moveTo>
                  <a:pt x="48" y="25"/>
                </a:moveTo>
                <a:cubicBezTo>
                  <a:pt x="15" y="25"/>
                  <a:pt x="15" y="25"/>
                  <a:pt x="15" y="25"/>
                </a:cubicBezTo>
                <a:cubicBezTo>
                  <a:pt x="15" y="31"/>
                  <a:pt x="15" y="31"/>
                  <a:pt x="15" y="31"/>
                </a:cubicBezTo>
                <a:cubicBezTo>
                  <a:pt x="48" y="31"/>
                  <a:pt x="48" y="31"/>
                  <a:pt x="48" y="31"/>
                </a:cubicBezTo>
                <a:lnTo>
                  <a:pt x="48" y="25"/>
                </a:lnTo>
                <a:close/>
                <a:moveTo>
                  <a:pt x="39" y="36"/>
                </a:moveTo>
                <a:cubicBezTo>
                  <a:pt x="15" y="36"/>
                  <a:pt x="15" y="36"/>
                  <a:pt x="15" y="36"/>
                </a:cubicBezTo>
                <a:cubicBezTo>
                  <a:pt x="15" y="41"/>
                  <a:pt x="15" y="41"/>
                  <a:pt x="15" y="41"/>
                </a:cubicBezTo>
                <a:cubicBezTo>
                  <a:pt x="39" y="41"/>
                  <a:pt x="39" y="41"/>
                  <a:pt x="39" y="41"/>
                </a:cubicBezTo>
                <a:lnTo>
                  <a:pt x="39" y="36"/>
                </a:lnTo>
                <a:close/>
                <a:moveTo>
                  <a:pt x="39" y="47"/>
                </a:moveTo>
                <a:cubicBezTo>
                  <a:pt x="15" y="47"/>
                  <a:pt x="15" y="47"/>
                  <a:pt x="15" y="47"/>
                </a:cubicBezTo>
                <a:cubicBezTo>
                  <a:pt x="15" y="52"/>
                  <a:pt x="15" y="52"/>
                  <a:pt x="15" y="52"/>
                </a:cubicBezTo>
                <a:cubicBezTo>
                  <a:pt x="39" y="52"/>
                  <a:pt x="39" y="52"/>
                  <a:pt x="39" y="52"/>
                </a:cubicBezTo>
                <a:lnTo>
                  <a:pt x="39" y="47"/>
                </a:lnTo>
                <a:close/>
                <a:moveTo>
                  <a:pt x="0" y="152"/>
                </a:moveTo>
                <a:cubicBezTo>
                  <a:pt x="0" y="156"/>
                  <a:pt x="0" y="156"/>
                  <a:pt x="0" y="156"/>
                </a:cubicBezTo>
                <a:cubicBezTo>
                  <a:pt x="160" y="156"/>
                  <a:pt x="160" y="156"/>
                  <a:pt x="160" y="156"/>
                </a:cubicBezTo>
                <a:cubicBezTo>
                  <a:pt x="160" y="152"/>
                  <a:pt x="160" y="152"/>
                  <a:pt x="160" y="152"/>
                </a:cubicBezTo>
                <a:lnTo>
                  <a:pt x="0" y="152"/>
                </a:lnTo>
                <a:close/>
                <a:moveTo>
                  <a:pt x="138" y="20"/>
                </a:moveTo>
                <a:cubicBezTo>
                  <a:pt x="142" y="9"/>
                  <a:pt x="142" y="9"/>
                  <a:pt x="142" y="9"/>
                </a:cubicBezTo>
                <a:cubicBezTo>
                  <a:pt x="150" y="23"/>
                  <a:pt x="150" y="23"/>
                  <a:pt x="150" y="23"/>
                </a:cubicBezTo>
                <a:cubicBezTo>
                  <a:pt x="150" y="25"/>
                  <a:pt x="152" y="26"/>
                  <a:pt x="154" y="25"/>
                </a:cubicBezTo>
                <a:cubicBezTo>
                  <a:pt x="155" y="25"/>
                  <a:pt x="155" y="23"/>
                  <a:pt x="155" y="22"/>
                </a:cubicBezTo>
                <a:cubicBezTo>
                  <a:pt x="144" y="1"/>
                  <a:pt x="144" y="1"/>
                  <a:pt x="144" y="1"/>
                </a:cubicBezTo>
                <a:cubicBezTo>
                  <a:pt x="144" y="0"/>
                  <a:pt x="142" y="0"/>
                  <a:pt x="141" y="0"/>
                </a:cubicBezTo>
                <a:cubicBezTo>
                  <a:pt x="120" y="11"/>
                  <a:pt x="120" y="11"/>
                  <a:pt x="120" y="11"/>
                </a:cubicBezTo>
                <a:cubicBezTo>
                  <a:pt x="119" y="11"/>
                  <a:pt x="117" y="12"/>
                  <a:pt x="119" y="14"/>
                </a:cubicBezTo>
                <a:cubicBezTo>
                  <a:pt x="119" y="15"/>
                  <a:pt x="120" y="15"/>
                  <a:pt x="122" y="15"/>
                </a:cubicBezTo>
                <a:cubicBezTo>
                  <a:pt x="138" y="7"/>
                  <a:pt x="138" y="7"/>
                  <a:pt x="138" y="7"/>
                </a:cubicBezTo>
                <a:cubicBezTo>
                  <a:pt x="133" y="19"/>
                  <a:pt x="133" y="19"/>
                  <a:pt x="133" y="19"/>
                </a:cubicBezTo>
                <a:cubicBezTo>
                  <a:pt x="114" y="71"/>
                  <a:pt x="68" y="107"/>
                  <a:pt x="12" y="112"/>
                </a:cubicBezTo>
                <a:cubicBezTo>
                  <a:pt x="12" y="118"/>
                  <a:pt x="12" y="118"/>
                  <a:pt x="12" y="118"/>
                </a:cubicBezTo>
                <a:cubicBezTo>
                  <a:pt x="69" y="112"/>
                  <a:pt x="119" y="74"/>
                  <a:pt x="138" y="20"/>
                </a:cubicBezTo>
                <a:close/>
                <a:moveTo>
                  <a:pt x="15" y="147"/>
                </a:moveTo>
                <a:cubicBezTo>
                  <a:pt x="32" y="147"/>
                  <a:pt x="32" y="147"/>
                  <a:pt x="32" y="147"/>
                </a:cubicBezTo>
                <a:cubicBezTo>
                  <a:pt x="33" y="147"/>
                  <a:pt x="35" y="145"/>
                  <a:pt x="35" y="144"/>
                </a:cubicBezTo>
                <a:cubicBezTo>
                  <a:pt x="35" y="127"/>
                  <a:pt x="35" y="127"/>
                  <a:pt x="35" y="127"/>
                </a:cubicBezTo>
                <a:cubicBezTo>
                  <a:pt x="35" y="126"/>
                  <a:pt x="33" y="126"/>
                  <a:pt x="32" y="126"/>
                </a:cubicBezTo>
                <a:cubicBezTo>
                  <a:pt x="15" y="126"/>
                  <a:pt x="15" y="126"/>
                  <a:pt x="15" y="126"/>
                </a:cubicBezTo>
                <a:cubicBezTo>
                  <a:pt x="13" y="126"/>
                  <a:pt x="12" y="126"/>
                  <a:pt x="12" y="127"/>
                </a:cubicBezTo>
                <a:cubicBezTo>
                  <a:pt x="12" y="144"/>
                  <a:pt x="12" y="144"/>
                  <a:pt x="12" y="144"/>
                </a:cubicBezTo>
                <a:cubicBezTo>
                  <a:pt x="12" y="145"/>
                  <a:pt x="13" y="147"/>
                  <a:pt x="15" y="147"/>
                </a:cubicBezTo>
                <a:close/>
                <a:moveTo>
                  <a:pt x="17" y="131"/>
                </a:moveTo>
                <a:cubicBezTo>
                  <a:pt x="30" y="131"/>
                  <a:pt x="30" y="131"/>
                  <a:pt x="30" y="131"/>
                </a:cubicBezTo>
                <a:cubicBezTo>
                  <a:pt x="30" y="142"/>
                  <a:pt x="30" y="142"/>
                  <a:pt x="30" y="142"/>
                </a:cubicBezTo>
                <a:cubicBezTo>
                  <a:pt x="17" y="142"/>
                  <a:pt x="17" y="142"/>
                  <a:pt x="17" y="142"/>
                </a:cubicBezTo>
                <a:cubicBezTo>
                  <a:pt x="17" y="131"/>
                  <a:pt x="17" y="131"/>
                  <a:pt x="17" y="131"/>
                </a:cubicBezTo>
                <a:close/>
                <a:moveTo>
                  <a:pt x="43" y="118"/>
                </a:moveTo>
                <a:cubicBezTo>
                  <a:pt x="41" y="118"/>
                  <a:pt x="40" y="118"/>
                  <a:pt x="40" y="120"/>
                </a:cubicBezTo>
                <a:cubicBezTo>
                  <a:pt x="40" y="144"/>
                  <a:pt x="40" y="144"/>
                  <a:pt x="40" y="144"/>
                </a:cubicBezTo>
                <a:cubicBezTo>
                  <a:pt x="40" y="145"/>
                  <a:pt x="41" y="147"/>
                  <a:pt x="43" y="147"/>
                </a:cubicBezTo>
                <a:cubicBezTo>
                  <a:pt x="63" y="147"/>
                  <a:pt x="63" y="147"/>
                  <a:pt x="63" y="147"/>
                </a:cubicBezTo>
                <a:cubicBezTo>
                  <a:pt x="64" y="147"/>
                  <a:pt x="64" y="145"/>
                  <a:pt x="64" y="144"/>
                </a:cubicBezTo>
                <a:cubicBezTo>
                  <a:pt x="64" y="120"/>
                  <a:pt x="64" y="120"/>
                  <a:pt x="64" y="120"/>
                </a:cubicBezTo>
                <a:cubicBezTo>
                  <a:pt x="64" y="118"/>
                  <a:pt x="64" y="118"/>
                  <a:pt x="63" y="118"/>
                </a:cubicBezTo>
                <a:cubicBezTo>
                  <a:pt x="43" y="118"/>
                  <a:pt x="43" y="118"/>
                  <a:pt x="43" y="118"/>
                </a:cubicBezTo>
                <a:close/>
                <a:moveTo>
                  <a:pt x="59" y="142"/>
                </a:moveTo>
                <a:cubicBezTo>
                  <a:pt x="46" y="142"/>
                  <a:pt x="46" y="142"/>
                  <a:pt x="46" y="142"/>
                </a:cubicBezTo>
                <a:cubicBezTo>
                  <a:pt x="46" y="123"/>
                  <a:pt x="46" y="123"/>
                  <a:pt x="46" y="123"/>
                </a:cubicBezTo>
                <a:cubicBezTo>
                  <a:pt x="59" y="123"/>
                  <a:pt x="59" y="123"/>
                  <a:pt x="59" y="123"/>
                </a:cubicBezTo>
                <a:lnTo>
                  <a:pt x="59" y="142"/>
                </a:lnTo>
                <a:close/>
                <a:moveTo>
                  <a:pt x="72" y="104"/>
                </a:moveTo>
                <a:cubicBezTo>
                  <a:pt x="70" y="104"/>
                  <a:pt x="70" y="106"/>
                  <a:pt x="70" y="107"/>
                </a:cubicBezTo>
                <a:cubicBezTo>
                  <a:pt x="70" y="144"/>
                  <a:pt x="70" y="144"/>
                  <a:pt x="70" y="144"/>
                </a:cubicBezTo>
                <a:cubicBezTo>
                  <a:pt x="70" y="145"/>
                  <a:pt x="70" y="147"/>
                  <a:pt x="72" y="147"/>
                </a:cubicBezTo>
                <a:cubicBezTo>
                  <a:pt x="91" y="147"/>
                  <a:pt x="91" y="147"/>
                  <a:pt x="91" y="147"/>
                </a:cubicBezTo>
                <a:cubicBezTo>
                  <a:pt x="93" y="147"/>
                  <a:pt x="94" y="145"/>
                  <a:pt x="94" y="144"/>
                </a:cubicBezTo>
                <a:cubicBezTo>
                  <a:pt x="94" y="107"/>
                  <a:pt x="94" y="107"/>
                  <a:pt x="94" y="107"/>
                </a:cubicBezTo>
                <a:cubicBezTo>
                  <a:pt x="94" y="106"/>
                  <a:pt x="93" y="104"/>
                  <a:pt x="91" y="104"/>
                </a:cubicBezTo>
                <a:cubicBezTo>
                  <a:pt x="72" y="104"/>
                  <a:pt x="72" y="104"/>
                  <a:pt x="72" y="104"/>
                </a:cubicBezTo>
                <a:close/>
                <a:moveTo>
                  <a:pt x="88" y="142"/>
                </a:moveTo>
                <a:cubicBezTo>
                  <a:pt x="75" y="142"/>
                  <a:pt x="75" y="142"/>
                  <a:pt x="75" y="142"/>
                </a:cubicBezTo>
                <a:cubicBezTo>
                  <a:pt x="75" y="110"/>
                  <a:pt x="75" y="110"/>
                  <a:pt x="75" y="110"/>
                </a:cubicBezTo>
                <a:cubicBezTo>
                  <a:pt x="88" y="110"/>
                  <a:pt x="88" y="110"/>
                  <a:pt x="88" y="110"/>
                </a:cubicBezTo>
                <a:lnTo>
                  <a:pt x="88" y="142"/>
                </a:lnTo>
                <a:close/>
                <a:moveTo>
                  <a:pt x="103" y="87"/>
                </a:moveTo>
                <a:cubicBezTo>
                  <a:pt x="101" y="87"/>
                  <a:pt x="100" y="87"/>
                  <a:pt x="100" y="89"/>
                </a:cubicBezTo>
                <a:cubicBezTo>
                  <a:pt x="100" y="144"/>
                  <a:pt x="100" y="144"/>
                  <a:pt x="100" y="144"/>
                </a:cubicBezTo>
                <a:cubicBezTo>
                  <a:pt x="100" y="145"/>
                  <a:pt x="101" y="147"/>
                  <a:pt x="103" y="147"/>
                </a:cubicBezTo>
                <a:cubicBezTo>
                  <a:pt x="119" y="147"/>
                  <a:pt x="119" y="147"/>
                  <a:pt x="119" y="147"/>
                </a:cubicBezTo>
                <a:cubicBezTo>
                  <a:pt x="121" y="147"/>
                  <a:pt x="122" y="145"/>
                  <a:pt x="122" y="144"/>
                </a:cubicBezTo>
                <a:cubicBezTo>
                  <a:pt x="122" y="89"/>
                  <a:pt x="122" y="89"/>
                  <a:pt x="122" y="89"/>
                </a:cubicBezTo>
                <a:cubicBezTo>
                  <a:pt x="122" y="87"/>
                  <a:pt x="121" y="87"/>
                  <a:pt x="119" y="87"/>
                </a:cubicBezTo>
                <a:cubicBezTo>
                  <a:pt x="103" y="87"/>
                  <a:pt x="103" y="87"/>
                  <a:pt x="103" y="87"/>
                </a:cubicBezTo>
                <a:close/>
                <a:moveTo>
                  <a:pt x="118" y="142"/>
                </a:moveTo>
                <a:cubicBezTo>
                  <a:pt x="104" y="142"/>
                  <a:pt x="104" y="142"/>
                  <a:pt x="104" y="142"/>
                </a:cubicBezTo>
                <a:cubicBezTo>
                  <a:pt x="104" y="92"/>
                  <a:pt x="104" y="92"/>
                  <a:pt x="104" y="92"/>
                </a:cubicBezTo>
                <a:cubicBezTo>
                  <a:pt x="118" y="92"/>
                  <a:pt x="118" y="92"/>
                  <a:pt x="118" y="92"/>
                </a:cubicBezTo>
                <a:lnTo>
                  <a:pt x="118" y="142"/>
                </a:lnTo>
                <a:close/>
                <a:moveTo>
                  <a:pt x="131" y="48"/>
                </a:moveTo>
                <a:cubicBezTo>
                  <a:pt x="129" y="48"/>
                  <a:pt x="127" y="50"/>
                  <a:pt x="127" y="52"/>
                </a:cubicBezTo>
                <a:cubicBezTo>
                  <a:pt x="127" y="144"/>
                  <a:pt x="127" y="144"/>
                  <a:pt x="127" y="144"/>
                </a:cubicBezTo>
                <a:cubicBezTo>
                  <a:pt x="127" y="145"/>
                  <a:pt x="129" y="147"/>
                  <a:pt x="131" y="147"/>
                </a:cubicBezTo>
                <a:cubicBezTo>
                  <a:pt x="150" y="147"/>
                  <a:pt x="150" y="147"/>
                  <a:pt x="150" y="147"/>
                </a:cubicBezTo>
                <a:cubicBezTo>
                  <a:pt x="150" y="147"/>
                  <a:pt x="152" y="145"/>
                  <a:pt x="152" y="144"/>
                </a:cubicBezTo>
                <a:cubicBezTo>
                  <a:pt x="152" y="52"/>
                  <a:pt x="152" y="52"/>
                  <a:pt x="152" y="52"/>
                </a:cubicBezTo>
                <a:cubicBezTo>
                  <a:pt x="152" y="50"/>
                  <a:pt x="150" y="48"/>
                  <a:pt x="150" y="48"/>
                </a:cubicBezTo>
                <a:cubicBezTo>
                  <a:pt x="131" y="48"/>
                  <a:pt x="131" y="48"/>
                  <a:pt x="131" y="48"/>
                </a:cubicBezTo>
                <a:close/>
                <a:moveTo>
                  <a:pt x="147" y="142"/>
                </a:moveTo>
                <a:cubicBezTo>
                  <a:pt x="134" y="142"/>
                  <a:pt x="134" y="142"/>
                  <a:pt x="134" y="142"/>
                </a:cubicBezTo>
                <a:cubicBezTo>
                  <a:pt x="134" y="55"/>
                  <a:pt x="134" y="55"/>
                  <a:pt x="134" y="55"/>
                </a:cubicBezTo>
                <a:cubicBezTo>
                  <a:pt x="147" y="55"/>
                  <a:pt x="147" y="55"/>
                  <a:pt x="147" y="55"/>
                </a:cubicBezTo>
                <a:lnTo>
                  <a:pt x="147" y="14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7" name="Freeform 135">
            <a:extLst>
              <a:ext uri="{FF2B5EF4-FFF2-40B4-BE49-F238E27FC236}">
                <a16:creationId xmlns:a16="http://schemas.microsoft.com/office/drawing/2014/main" id="{6F069FF8-8BB8-44B2-89F4-E9B964159E9F}"/>
              </a:ext>
            </a:extLst>
          </p:cNvPr>
          <p:cNvSpPr>
            <a:spLocks noEditPoints="1"/>
          </p:cNvSpPr>
          <p:nvPr/>
        </p:nvSpPr>
        <p:spPr bwMode="auto">
          <a:xfrm>
            <a:off x="2709354" y="5059248"/>
            <a:ext cx="371881" cy="371881"/>
          </a:xfrm>
          <a:custGeom>
            <a:avLst/>
            <a:gdLst>
              <a:gd name="T0" fmla="*/ 92 w 160"/>
              <a:gd name="T1" fmla="*/ 64 h 160"/>
              <a:gd name="T2" fmla="*/ 101 w 160"/>
              <a:gd name="T3" fmla="*/ 38 h 160"/>
              <a:gd name="T4" fmla="*/ 75 w 160"/>
              <a:gd name="T5" fmla="*/ 59 h 160"/>
              <a:gd name="T6" fmla="*/ 49 w 160"/>
              <a:gd name="T7" fmla="*/ 51 h 160"/>
              <a:gd name="T8" fmla="*/ 71 w 160"/>
              <a:gd name="T9" fmla="*/ 102 h 160"/>
              <a:gd name="T10" fmla="*/ 75 w 160"/>
              <a:gd name="T11" fmla="*/ 64 h 160"/>
              <a:gd name="T12" fmla="*/ 90 w 160"/>
              <a:gd name="T13" fmla="*/ 104 h 160"/>
              <a:gd name="T14" fmla="*/ 107 w 160"/>
              <a:gd name="T15" fmla="*/ 51 h 160"/>
              <a:gd name="T16" fmla="*/ 92 w 160"/>
              <a:gd name="T17" fmla="*/ 51 h 160"/>
              <a:gd name="T18" fmla="*/ 53 w 160"/>
              <a:gd name="T19" fmla="*/ 51 h 160"/>
              <a:gd name="T20" fmla="*/ 71 w 160"/>
              <a:gd name="T21" fmla="*/ 59 h 160"/>
              <a:gd name="T22" fmla="*/ 23 w 160"/>
              <a:gd name="T23" fmla="*/ 2 h 160"/>
              <a:gd name="T24" fmla="*/ 30 w 160"/>
              <a:gd name="T25" fmla="*/ 15 h 160"/>
              <a:gd name="T26" fmla="*/ 8 w 160"/>
              <a:gd name="T27" fmla="*/ 26 h 160"/>
              <a:gd name="T28" fmla="*/ 19 w 160"/>
              <a:gd name="T29" fmla="*/ 35 h 160"/>
              <a:gd name="T30" fmla="*/ 130 w 160"/>
              <a:gd name="T31" fmla="*/ 15 h 160"/>
              <a:gd name="T32" fmla="*/ 143 w 160"/>
              <a:gd name="T33" fmla="*/ 2 h 160"/>
              <a:gd name="T34" fmla="*/ 128 w 160"/>
              <a:gd name="T35" fmla="*/ 15 h 160"/>
              <a:gd name="T36" fmla="*/ 4 w 160"/>
              <a:gd name="T37" fmla="*/ 51 h 160"/>
              <a:gd name="T38" fmla="*/ 17 w 160"/>
              <a:gd name="T39" fmla="*/ 58 h 160"/>
              <a:gd name="T40" fmla="*/ 155 w 160"/>
              <a:gd name="T41" fmla="*/ 28 h 160"/>
              <a:gd name="T42" fmla="*/ 139 w 160"/>
              <a:gd name="T43" fmla="*/ 35 h 160"/>
              <a:gd name="T44" fmla="*/ 155 w 160"/>
              <a:gd name="T45" fmla="*/ 28 h 160"/>
              <a:gd name="T46" fmla="*/ 56 w 160"/>
              <a:gd name="T47" fmla="*/ 107 h 160"/>
              <a:gd name="T48" fmla="*/ 56 w 160"/>
              <a:gd name="T49" fmla="*/ 126 h 160"/>
              <a:gd name="T50" fmla="*/ 53 w 160"/>
              <a:gd name="T51" fmla="*/ 143 h 160"/>
              <a:gd name="T52" fmla="*/ 62 w 160"/>
              <a:gd name="T53" fmla="*/ 145 h 160"/>
              <a:gd name="T54" fmla="*/ 90 w 160"/>
              <a:gd name="T55" fmla="*/ 139 h 160"/>
              <a:gd name="T56" fmla="*/ 62 w 160"/>
              <a:gd name="T57" fmla="*/ 134 h 160"/>
              <a:gd name="T58" fmla="*/ 90 w 160"/>
              <a:gd name="T59" fmla="*/ 128 h 160"/>
              <a:gd name="T60" fmla="*/ 62 w 160"/>
              <a:gd name="T61" fmla="*/ 124 h 160"/>
              <a:gd name="T62" fmla="*/ 90 w 160"/>
              <a:gd name="T63" fmla="*/ 117 h 160"/>
              <a:gd name="T64" fmla="*/ 64 w 160"/>
              <a:gd name="T65" fmla="*/ 113 h 160"/>
              <a:gd name="T66" fmla="*/ 81 w 160"/>
              <a:gd name="T67" fmla="*/ 6 h 160"/>
              <a:gd name="T68" fmla="*/ 96 w 160"/>
              <a:gd name="T69" fmla="*/ 115 h 160"/>
              <a:gd name="T70" fmla="*/ 101 w 160"/>
              <a:gd name="T71" fmla="*/ 124 h 160"/>
              <a:gd name="T72" fmla="*/ 103 w 160"/>
              <a:gd name="T73" fmla="*/ 132 h 160"/>
              <a:gd name="T74" fmla="*/ 101 w 160"/>
              <a:gd name="T75" fmla="*/ 139 h 160"/>
              <a:gd name="T76" fmla="*/ 73 w 160"/>
              <a:gd name="T77" fmla="*/ 145 h 160"/>
              <a:gd name="T78" fmla="*/ 79 w 160"/>
              <a:gd name="T79" fmla="*/ 160 h 160"/>
              <a:gd name="T80" fmla="*/ 92 w 160"/>
              <a:gd name="T81" fmla="*/ 149 h 160"/>
              <a:gd name="T82" fmla="*/ 105 w 160"/>
              <a:gd name="T83" fmla="*/ 137 h 160"/>
              <a:gd name="T84" fmla="*/ 107 w 160"/>
              <a:gd name="T85" fmla="*/ 122 h 160"/>
              <a:gd name="T86" fmla="*/ 135 w 160"/>
              <a:gd name="T87" fmla="*/ 53 h 160"/>
              <a:gd name="T88" fmla="*/ 83 w 160"/>
              <a:gd name="T89" fmla="*/ 156 h 160"/>
              <a:gd name="T90" fmla="*/ 75 w 160"/>
              <a:gd name="T91" fmla="*/ 149 h 160"/>
              <a:gd name="T92" fmla="*/ 158 w 160"/>
              <a:gd name="T93" fmla="*/ 51 h 160"/>
              <a:gd name="T94" fmla="*/ 145 w 160"/>
              <a:gd name="T95" fmla="*/ 58 h 160"/>
              <a:gd name="T96" fmla="*/ 158 w 160"/>
              <a:gd name="T97" fmla="*/ 5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0" h="160">
                <a:moveTo>
                  <a:pt x="90" y="104"/>
                </a:moveTo>
                <a:cubicBezTo>
                  <a:pt x="90" y="104"/>
                  <a:pt x="92" y="104"/>
                  <a:pt x="92" y="102"/>
                </a:cubicBezTo>
                <a:cubicBezTo>
                  <a:pt x="92" y="64"/>
                  <a:pt x="92" y="64"/>
                  <a:pt x="92" y="64"/>
                </a:cubicBezTo>
                <a:cubicBezTo>
                  <a:pt x="101" y="64"/>
                  <a:pt x="101" y="64"/>
                  <a:pt x="101" y="64"/>
                </a:cubicBezTo>
                <a:cubicBezTo>
                  <a:pt x="107" y="64"/>
                  <a:pt x="113" y="59"/>
                  <a:pt x="113" y="51"/>
                </a:cubicBezTo>
                <a:cubicBezTo>
                  <a:pt x="113" y="44"/>
                  <a:pt x="107" y="38"/>
                  <a:pt x="101" y="38"/>
                </a:cubicBezTo>
                <a:cubicBezTo>
                  <a:pt x="92" y="38"/>
                  <a:pt x="86" y="44"/>
                  <a:pt x="86" y="51"/>
                </a:cubicBezTo>
                <a:cubicBezTo>
                  <a:pt x="86" y="59"/>
                  <a:pt x="86" y="59"/>
                  <a:pt x="86" y="59"/>
                </a:cubicBezTo>
                <a:cubicBezTo>
                  <a:pt x="75" y="59"/>
                  <a:pt x="75" y="59"/>
                  <a:pt x="75" y="59"/>
                </a:cubicBezTo>
                <a:cubicBezTo>
                  <a:pt x="75" y="51"/>
                  <a:pt x="75" y="51"/>
                  <a:pt x="75" y="51"/>
                </a:cubicBezTo>
                <a:cubicBezTo>
                  <a:pt x="75" y="44"/>
                  <a:pt x="71" y="38"/>
                  <a:pt x="62" y="38"/>
                </a:cubicBezTo>
                <a:cubicBezTo>
                  <a:pt x="56" y="38"/>
                  <a:pt x="49" y="44"/>
                  <a:pt x="49" y="51"/>
                </a:cubicBezTo>
                <a:cubicBezTo>
                  <a:pt x="49" y="59"/>
                  <a:pt x="56" y="64"/>
                  <a:pt x="62" y="64"/>
                </a:cubicBezTo>
                <a:cubicBezTo>
                  <a:pt x="71" y="64"/>
                  <a:pt x="71" y="64"/>
                  <a:pt x="71" y="64"/>
                </a:cubicBezTo>
                <a:cubicBezTo>
                  <a:pt x="71" y="102"/>
                  <a:pt x="71" y="102"/>
                  <a:pt x="71" y="102"/>
                </a:cubicBezTo>
                <a:cubicBezTo>
                  <a:pt x="71" y="104"/>
                  <a:pt x="71" y="104"/>
                  <a:pt x="73" y="104"/>
                </a:cubicBezTo>
                <a:cubicBezTo>
                  <a:pt x="75" y="104"/>
                  <a:pt x="75" y="104"/>
                  <a:pt x="75" y="102"/>
                </a:cubicBezTo>
                <a:cubicBezTo>
                  <a:pt x="75" y="64"/>
                  <a:pt x="75" y="64"/>
                  <a:pt x="75" y="64"/>
                </a:cubicBezTo>
                <a:cubicBezTo>
                  <a:pt x="86" y="64"/>
                  <a:pt x="86" y="64"/>
                  <a:pt x="86" y="64"/>
                </a:cubicBezTo>
                <a:cubicBezTo>
                  <a:pt x="86" y="102"/>
                  <a:pt x="86" y="102"/>
                  <a:pt x="86" y="102"/>
                </a:cubicBezTo>
                <a:cubicBezTo>
                  <a:pt x="86" y="104"/>
                  <a:pt x="88" y="104"/>
                  <a:pt x="90" y="104"/>
                </a:cubicBezTo>
                <a:close/>
                <a:moveTo>
                  <a:pt x="92" y="51"/>
                </a:moveTo>
                <a:cubicBezTo>
                  <a:pt x="92" y="47"/>
                  <a:pt x="96" y="42"/>
                  <a:pt x="101" y="42"/>
                </a:cubicBezTo>
                <a:cubicBezTo>
                  <a:pt x="105" y="42"/>
                  <a:pt x="107" y="47"/>
                  <a:pt x="107" y="51"/>
                </a:cubicBezTo>
                <a:cubicBezTo>
                  <a:pt x="107" y="55"/>
                  <a:pt x="105" y="59"/>
                  <a:pt x="101" y="59"/>
                </a:cubicBezTo>
                <a:cubicBezTo>
                  <a:pt x="92" y="59"/>
                  <a:pt x="92" y="59"/>
                  <a:pt x="92" y="59"/>
                </a:cubicBezTo>
                <a:lnTo>
                  <a:pt x="92" y="51"/>
                </a:lnTo>
                <a:close/>
                <a:moveTo>
                  <a:pt x="71" y="59"/>
                </a:moveTo>
                <a:cubicBezTo>
                  <a:pt x="62" y="59"/>
                  <a:pt x="62" y="59"/>
                  <a:pt x="62" y="59"/>
                </a:cubicBezTo>
                <a:cubicBezTo>
                  <a:pt x="58" y="59"/>
                  <a:pt x="53" y="55"/>
                  <a:pt x="53" y="51"/>
                </a:cubicBezTo>
                <a:cubicBezTo>
                  <a:pt x="53" y="47"/>
                  <a:pt x="58" y="42"/>
                  <a:pt x="62" y="42"/>
                </a:cubicBezTo>
                <a:cubicBezTo>
                  <a:pt x="66" y="42"/>
                  <a:pt x="71" y="47"/>
                  <a:pt x="71" y="51"/>
                </a:cubicBezTo>
                <a:lnTo>
                  <a:pt x="71" y="59"/>
                </a:lnTo>
                <a:close/>
                <a:moveTo>
                  <a:pt x="34" y="15"/>
                </a:moveTo>
                <a:cubicBezTo>
                  <a:pt x="34" y="13"/>
                  <a:pt x="34" y="13"/>
                  <a:pt x="34" y="11"/>
                </a:cubicBezTo>
                <a:cubicBezTo>
                  <a:pt x="23" y="2"/>
                  <a:pt x="23" y="2"/>
                  <a:pt x="23" y="2"/>
                </a:cubicBezTo>
                <a:cubicBezTo>
                  <a:pt x="21" y="2"/>
                  <a:pt x="21" y="2"/>
                  <a:pt x="19" y="2"/>
                </a:cubicBezTo>
                <a:cubicBezTo>
                  <a:pt x="19" y="4"/>
                  <a:pt x="19" y="6"/>
                  <a:pt x="19" y="6"/>
                </a:cubicBezTo>
                <a:cubicBezTo>
                  <a:pt x="30" y="15"/>
                  <a:pt x="30" y="15"/>
                  <a:pt x="30" y="15"/>
                </a:cubicBezTo>
                <a:lnTo>
                  <a:pt x="34" y="15"/>
                </a:lnTo>
                <a:close/>
                <a:moveTo>
                  <a:pt x="21" y="30"/>
                </a:moveTo>
                <a:cubicBezTo>
                  <a:pt x="8" y="26"/>
                  <a:pt x="8" y="26"/>
                  <a:pt x="8" y="26"/>
                </a:cubicBezTo>
                <a:cubicBezTo>
                  <a:pt x="8" y="26"/>
                  <a:pt x="6" y="26"/>
                  <a:pt x="6" y="28"/>
                </a:cubicBezTo>
                <a:cubicBezTo>
                  <a:pt x="4" y="28"/>
                  <a:pt x="6" y="30"/>
                  <a:pt x="6" y="30"/>
                </a:cubicBezTo>
                <a:cubicBezTo>
                  <a:pt x="19" y="35"/>
                  <a:pt x="19" y="35"/>
                  <a:pt x="19" y="35"/>
                </a:cubicBezTo>
                <a:cubicBezTo>
                  <a:pt x="24" y="35"/>
                  <a:pt x="24" y="35"/>
                  <a:pt x="24" y="35"/>
                </a:cubicBezTo>
                <a:cubicBezTo>
                  <a:pt x="24" y="32"/>
                  <a:pt x="24" y="30"/>
                  <a:pt x="21" y="30"/>
                </a:cubicBezTo>
                <a:close/>
                <a:moveTo>
                  <a:pt x="130" y="15"/>
                </a:moveTo>
                <a:cubicBezTo>
                  <a:pt x="130" y="15"/>
                  <a:pt x="130" y="15"/>
                  <a:pt x="132" y="15"/>
                </a:cubicBezTo>
                <a:cubicBezTo>
                  <a:pt x="141" y="6"/>
                  <a:pt x="141" y="6"/>
                  <a:pt x="141" y="6"/>
                </a:cubicBezTo>
                <a:cubicBezTo>
                  <a:pt x="143" y="6"/>
                  <a:pt x="143" y="4"/>
                  <a:pt x="143" y="2"/>
                </a:cubicBezTo>
                <a:cubicBezTo>
                  <a:pt x="141" y="2"/>
                  <a:pt x="139" y="2"/>
                  <a:pt x="139" y="2"/>
                </a:cubicBezTo>
                <a:cubicBezTo>
                  <a:pt x="128" y="11"/>
                  <a:pt x="128" y="11"/>
                  <a:pt x="128" y="11"/>
                </a:cubicBezTo>
                <a:cubicBezTo>
                  <a:pt x="126" y="13"/>
                  <a:pt x="126" y="13"/>
                  <a:pt x="128" y="15"/>
                </a:cubicBezTo>
                <a:cubicBezTo>
                  <a:pt x="128" y="15"/>
                  <a:pt x="128" y="15"/>
                  <a:pt x="130" y="15"/>
                </a:cubicBezTo>
                <a:close/>
                <a:moveTo>
                  <a:pt x="17" y="51"/>
                </a:moveTo>
                <a:cubicBezTo>
                  <a:pt x="4" y="51"/>
                  <a:pt x="4" y="51"/>
                  <a:pt x="4" y="51"/>
                </a:cubicBezTo>
                <a:cubicBezTo>
                  <a:pt x="2" y="51"/>
                  <a:pt x="0" y="53"/>
                  <a:pt x="0" y="53"/>
                </a:cubicBezTo>
                <a:cubicBezTo>
                  <a:pt x="0" y="56"/>
                  <a:pt x="2" y="58"/>
                  <a:pt x="4" y="58"/>
                </a:cubicBezTo>
                <a:cubicBezTo>
                  <a:pt x="17" y="58"/>
                  <a:pt x="17" y="58"/>
                  <a:pt x="17" y="58"/>
                </a:cubicBezTo>
                <a:cubicBezTo>
                  <a:pt x="19" y="58"/>
                  <a:pt x="19" y="56"/>
                  <a:pt x="19" y="53"/>
                </a:cubicBezTo>
                <a:cubicBezTo>
                  <a:pt x="19" y="53"/>
                  <a:pt x="19" y="51"/>
                  <a:pt x="17" y="51"/>
                </a:cubicBezTo>
                <a:close/>
                <a:moveTo>
                  <a:pt x="155" y="28"/>
                </a:moveTo>
                <a:cubicBezTo>
                  <a:pt x="155" y="26"/>
                  <a:pt x="153" y="26"/>
                  <a:pt x="151" y="26"/>
                </a:cubicBezTo>
                <a:cubicBezTo>
                  <a:pt x="141" y="30"/>
                  <a:pt x="141" y="30"/>
                  <a:pt x="141" y="30"/>
                </a:cubicBezTo>
                <a:cubicBezTo>
                  <a:pt x="139" y="30"/>
                  <a:pt x="139" y="32"/>
                  <a:pt x="139" y="35"/>
                </a:cubicBezTo>
                <a:cubicBezTo>
                  <a:pt x="141" y="35"/>
                  <a:pt x="141" y="35"/>
                  <a:pt x="141" y="35"/>
                </a:cubicBezTo>
                <a:cubicBezTo>
                  <a:pt x="153" y="30"/>
                  <a:pt x="153" y="30"/>
                  <a:pt x="153" y="30"/>
                </a:cubicBezTo>
                <a:cubicBezTo>
                  <a:pt x="155" y="30"/>
                  <a:pt x="155" y="28"/>
                  <a:pt x="155" y="28"/>
                </a:cubicBezTo>
                <a:close/>
                <a:moveTo>
                  <a:pt x="81" y="0"/>
                </a:moveTo>
                <a:cubicBezTo>
                  <a:pt x="51" y="0"/>
                  <a:pt x="28" y="26"/>
                  <a:pt x="28" y="53"/>
                </a:cubicBezTo>
                <a:cubicBezTo>
                  <a:pt x="28" y="77"/>
                  <a:pt x="36" y="94"/>
                  <a:pt x="56" y="107"/>
                </a:cubicBezTo>
                <a:cubicBezTo>
                  <a:pt x="56" y="107"/>
                  <a:pt x="58" y="109"/>
                  <a:pt x="60" y="113"/>
                </a:cubicBezTo>
                <a:cubicBezTo>
                  <a:pt x="56" y="115"/>
                  <a:pt x="53" y="117"/>
                  <a:pt x="53" y="122"/>
                </a:cubicBezTo>
                <a:cubicBezTo>
                  <a:pt x="53" y="124"/>
                  <a:pt x="56" y="124"/>
                  <a:pt x="56" y="126"/>
                </a:cubicBezTo>
                <a:cubicBezTo>
                  <a:pt x="56" y="128"/>
                  <a:pt x="53" y="130"/>
                  <a:pt x="53" y="132"/>
                </a:cubicBezTo>
                <a:cubicBezTo>
                  <a:pt x="53" y="134"/>
                  <a:pt x="56" y="134"/>
                  <a:pt x="56" y="137"/>
                </a:cubicBezTo>
                <a:cubicBezTo>
                  <a:pt x="56" y="139"/>
                  <a:pt x="53" y="141"/>
                  <a:pt x="53" y="143"/>
                </a:cubicBezTo>
                <a:cubicBezTo>
                  <a:pt x="53" y="147"/>
                  <a:pt x="58" y="149"/>
                  <a:pt x="62" y="149"/>
                </a:cubicBezTo>
                <a:cubicBezTo>
                  <a:pt x="64" y="149"/>
                  <a:pt x="64" y="149"/>
                  <a:pt x="64" y="147"/>
                </a:cubicBezTo>
                <a:cubicBezTo>
                  <a:pt x="64" y="145"/>
                  <a:pt x="64" y="145"/>
                  <a:pt x="62" y="145"/>
                </a:cubicBezTo>
                <a:cubicBezTo>
                  <a:pt x="60" y="145"/>
                  <a:pt x="60" y="143"/>
                  <a:pt x="60" y="143"/>
                </a:cubicBezTo>
                <a:cubicBezTo>
                  <a:pt x="60" y="141"/>
                  <a:pt x="60" y="139"/>
                  <a:pt x="62" y="139"/>
                </a:cubicBezTo>
                <a:cubicBezTo>
                  <a:pt x="90" y="139"/>
                  <a:pt x="90" y="139"/>
                  <a:pt x="90" y="139"/>
                </a:cubicBezTo>
                <a:cubicBezTo>
                  <a:pt x="90" y="139"/>
                  <a:pt x="92" y="139"/>
                  <a:pt x="92" y="137"/>
                </a:cubicBezTo>
                <a:cubicBezTo>
                  <a:pt x="92" y="134"/>
                  <a:pt x="90" y="134"/>
                  <a:pt x="90" y="134"/>
                </a:cubicBezTo>
                <a:cubicBezTo>
                  <a:pt x="62" y="134"/>
                  <a:pt x="62" y="134"/>
                  <a:pt x="62" y="134"/>
                </a:cubicBezTo>
                <a:cubicBezTo>
                  <a:pt x="60" y="134"/>
                  <a:pt x="60" y="132"/>
                  <a:pt x="60" y="132"/>
                </a:cubicBezTo>
                <a:cubicBezTo>
                  <a:pt x="60" y="130"/>
                  <a:pt x="60" y="128"/>
                  <a:pt x="62" y="128"/>
                </a:cubicBezTo>
                <a:cubicBezTo>
                  <a:pt x="90" y="128"/>
                  <a:pt x="90" y="128"/>
                  <a:pt x="90" y="128"/>
                </a:cubicBezTo>
                <a:cubicBezTo>
                  <a:pt x="90" y="128"/>
                  <a:pt x="92" y="128"/>
                  <a:pt x="92" y="126"/>
                </a:cubicBezTo>
                <a:cubicBezTo>
                  <a:pt x="92" y="124"/>
                  <a:pt x="90" y="124"/>
                  <a:pt x="90" y="124"/>
                </a:cubicBezTo>
                <a:cubicBezTo>
                  <a:pt x="62" y="124"/>
                  <a:pt x="62" y="124"/>
                  <a:pt x="62" y="124"/>
                </a:cubicBezTo>
                <a:cubicBezTo>
                  <a:pt x="60" y="124"/>
                  <a:pt x="60" y="122"/>
                  <a:pt x="60" y="122"/>
                </a:cubicBezTo>
                <a:cubicBezTo>
                  <a:pt x="60" y="120"/>
                  <a:pt x="60" y="117"/>
                  <a:pt x="62" y="117"/>
                </a:cubicBezTo>
                <a:cubicBezTo>
                  <a:pt x="90" y="117"/>
                  <a:pt x="90" y="117"/>
                  <a:pt x="90" y="117"/>
                </a:cubicBezTo>
                <a:cubicBezTo>
                  <a:pt x="90" y="117"/>
                  <a:pt x="92" y="117"/>
                  <a:pt x="92" y="115"/>
                </a:cubicBezTo>
                <a:cubicBezTo>
                  <a:pt x="92" y="113"/>
                  <a:pt x="90" y="113"/>
                  <a:pt x="90" y="113"/>
                </a:cubicBezTo>
                <a:cubicBezTo>
                  <a:pt x="64" y="113"/>
                  <a:pt x="64" y="113"/>
                  <a:pt x="64" y="113"/>
                </a:cubicBezTo>
                <a:cubicBezTo>
                  <a:pt x="64" y="107"/>
                  <a:pt x="60" y="102"/>
                  <a:pt x="58" y="102"/>
                </a:cubicBezTo>
                <a:cubicBezTo>
                  <a:pt x="40" y="90"/>
                  <a:pt x="32" y="75"/>
                  <a:pt x="32" y="53"/>
                </a:cubicBezTo>
                <a:cubicBezTo>
                  <a:pt x="32" y="28"/>
                  <a:pt x="53" y="6"/>
                  <a:pt x="81" y="6"/>
                </a:cubicBezTo>
                <a:cubicBezTo>
                  <a:pt x="107" y="6"/>
                  <a:pt x="128" y="28"/>
                  <a:pt x="128" y="53"/>
                </a:cubicBezTo>
                <a:cubicBezTo>
                  <a:pt x="128" y="75"/>
                  <a:pt x="122" y="90"/>
                  <a:pt x="103" y="102"/>
                </a:cubicBezTo>
                <a:cubicBezTo>
                  <a:pt x="103" y="102"/>
                  <a:pt x="96" y="107"/>
                  <a:pt x="96" y="115"/>
                </a:cubicBezTo>
                <a:cubicBezTo>
                  <a:pt x="96" y="117"/>
                  <a:pt x="98" y="117"/>
                  <a:pt x="101" y="117"/>
                </a:cubicBezTo>
                <a:cubicBezTo>
                  <a:pt x="101" y="117"/>
                  <a:pt x="103" y="120"/>
                  <a:pt x="103" y="122"/>
                </a:cubicBezTo>
                <a:cubicBezTo>
                  <a:pt x="101" y="124"/>
                  <a:pt x="101" y="124"/>
                  <a:pt x="101" y="124"/>
                </a:cubicBezTo>
                <a:cubicBezTo>
                  <a:pt x="98" y="124"/>
                  <a:pt x="96" y="124"/>
                  <a:pt x="96" y="126"/>
                </a:cubicBezTo>
                <a:cubicBezTo>
                  <a:pt x="96" y="128"/>
                  <a:pt x="98" y="128"/>
                  <a:pt x="101" y="128"/>
                </a:cubicBezTo>
                <a:cubicBezTo>
                  <a:pt x="101" y="128"/>
                  <a:pt x="103" y="130"/>
                  <a:pt x="103" y="132"/>
                </a:cubicBezTo>
                <a:cubicBezTo>
                  <a:pt x="101" y="134"/>
                  <a:pt x="101" y="134"/>
                  <a:pt x="101" y="134"/>
                </a:cubicBezTo>
                <a:cubicBezTo>
                  <a:pt x="98" y="134"/>
                  <a:pt x="96" y="134"/>
                  <a:pt x="96" y="137"/>
                </a:cubicBezTo>
                <a:cubicBezTo>
                  <a:pt x="96" y="139"/>
                  <a:pt x="98" y="139"/>
                  <a:pt x="101" y="139"/>
                </a:cubicBezTo>
                <a:cubicBezTo>
                  <a:pt x="101" y="139"/>
                  <a:pt x="103" y="141"/>
                  <a:pt x="103" y="143"/>
                </a:cubicBezTo>
                <a:cubicBezTo>
                  <a:pt x="101" y="145"/>
                  <a:pt x="101" y="145"/>
                  <a:pt x="101" y="145"/>
                </a:cubicBezTo>
                <a:cubicBezTo>
                  <a:pt x="73" y="145"/>
                  <a:pt x="73" y="145"/>
                  <a:pt x="73" y="145"/>
                </a:cubicBezTo>
                <a:cubicBezTo>
                  <a:pt x="71" y="145"/>
                  <a:pt x="71" y="145"/>
                  <a:pt x="71" y="147"/>
                </a:cubicBezTo>
                <a:cubicBezTo>
                  <a:pt x="71" y="154"/>
                  <a:pt x="71" y="154"/>
                  <a:pt x="71" y="154"/>
                </a:cubicBezTo>
                <a:cubicBezTo>
                  <a:pt x="71" y="158"/>
                  <a:pt x="75" y="160"/>
                  <a:pt x="79" y="160"/>
                </a:cubicBezTo>
                <a:cubicBezTo>
                  <a:pt x="83" y="160"/>
                  <a:pt x="83" y="160"/>
                  <a:pt x="83" y="160"/>
                </a:cubicBezTo>
                <a:cubicBezTo>
                  <a:pt x="88" y="160"/>
                  <a:pt x="92" y="158"/>
                  <a:pt x="92" y="154"/>
                </a:cubicBezTo>
                <a:cubicBezTo>
                  <a:pt x="92" y="149"/>
                  <a:pt x="92" y="149"/>
                  <a:pt x="92" y="149"/>
                </a:cubicBezTo>
                <a:cubicBezTo>
                  <a:pt x="101" y="149"/>
                  <a:pt x="101" y="149"/>
                  <a:pt x="101" y="149"/>
                </a:cubicBezTo>
                <a:cubicBezTo>
                  <a:pt x="105" y="149"/>
                  <a:pt x="107" y="147"/>
                  <a:pt x="107" y="143"/>
                </a:cubicBezTo>
                <a:cubicBezTo>
                  <a:pt x="107" y="141"/>
                  <a:pt x="107" y="139"/>
                  <a:pt x="105" y="137"/>
                </a:cubicBezTo>
                <a:cubicBezTo>
                  <a:pt x="107" y="134"/>
                  <a:pt x="107" y="134"/>
                  <a:pt x="107" y="132"/>
                </a:cubicBezTo>
                <a:cubicBezTo>
                  <a:pt x="107" y="130"/>
                  <a:pt x="107" y="128"/>
                  <a:pt x="105" y="126"/>
                </a:cubicBezTo>
                <a:cubicBezTo>
                  <a:pt x="107" y="124"/>
                  <a:pt x="107" y="124"/>
                  <a:pt x="107" y="122"/>
                </a:cubicBezTo>
                <a:cubicBezTo>
                  <a:pt x="107" y="117"/>
                  <a:pt x="105" y="115"/>
                  <a:pt x="103" y="113"/>
                </a:cubicBezTo>
                <a:cubicBezTo>
                  <a:pt x="103" y="109"/>
                  <a:pt x="107" y="107"/>
                  <a:pt x="107" y="107"/>
                </a:cubicBezTo>
                <a:cubicBezTo>
                  <a:pt x="126" y="94"/>
                  <a:pt x="135" y="77"/>
                  <a:pt x="135" y="53"/>
                </a:cubicBezTo>
                <a:cubicBezTo>
                  <a:pt x="135" y="26"/>
                  <a:pt x="111" y="0"/>
                  <a:pt x="81" y="0"/>
                </a:cubicBezTo>
                <a:close/>
                <a:moveTo>
                  <a:pt x="86" y="154"/>
                </a:moveTo>
                <a:cubicBezTo>
                  <a:pt x="86" y="154"/>
                  <a:pt x="86" y="156"/>
                  <a:pt x="83" y="156"/>
                </a:cubicBezTo>
                <a:cubicBezTo>
                  <a:pt x="79" y="156"/>
                  <a:pt x="79" y="156"/>
                  <a:pt x="79" y="156"/>
                </a:cubicBezTo>
                <a:cubicBezTo>
                  <a:pt x="77" y="156"/>
                  <a:pt x="75" y="154"/>
                  <a:pt x="75" y="154"/>
                </a:cubicBezTo>
                <a:cubicBezTo>
                  <a:pt x="75" y="149"/>
                  <a:pt x="75" y="149"/>
                  <a:pt x="75" y="149"/>
                </a:cubicBezTo>
                <a:cubicBezTo>
                  <a:pt x="86" y="149"/>
                  <a:pt x="86" y="149"/>
                  <a:pt x="86" y="149"/>
                </a:cubicBezTo>
                <a:lnTo>
                  <a:pt x="86" y="154"/>
                </a:lnTo>
                <a:close/>
                <a:moveTo>
                  <a:pt x="158" y="51"/>
                </a:moveTo>
                <a:cubicBezTo>
                  <a:pt x="145" y="51"/>
                  <a:pt x="145" y="51"/>
                  <a:pt x="145" y="51"/>
                </a:cubicBezTo>
                <a:cubicBezTo>
                  <a:pt x="143" y="51"/>
                  <a:pt x="143" y="53"/>
                  <a:pt x="143" y="53"/>
                </a:cubicBezTo>
                <a:cubicBezTo>
                  <a:pt x="143" y="56"/>
                  <a:pt x="143" y="58"/>
                  <a:pt x="145" y="58"/>
                </a:cubicBezTo>
                <a:cubicBezTo>
                  <a:pt x="158" y="58"/>
                  <a:pt x="158" y="58"/>
                  <a:pt x="158" y="58"/>
                </a:cubicBezTo>
                <a:cubicBezTo>
                  <a:pt x="160" y="58"/>
                  <a:pt x="160" y="56"/>
                  <a:pt x="160" y="53"/>
                </a:cubicBezTo>
                <a:cubicBezTo>
                  <a:pt x="160" y="53"/>
                  <a:pt x="160" y="51"/>
                  <a:pt x="158" y="5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8" name="Freeform 136">
            <a:extLst>
              <a:ext uri="{FF2B5EF4-FFF2-40B4-BE49-F238E27FC236}">
                <a16:creationId xmlns:a16="http://schemas.microsoft.com/office/drawing/2014/main" id="{AA3AD441-00B4-4701-BAB6-769F54084DEB}"/>
              </a:ext>
            </a:extLst>
          </p:cNvPr>
          <p:cNvSpPr>
            <a:spLocks noEditPoints="1"/>
          </p:cNvSpPr>
          <p:nvPr/>
        </p:nvSpPr>
        <p:spPr bwMode="auto">
          <a:xfrm>
            <a:off x="7682140" y="5060410"/>
            <a:ext cx="371881" cy="369557"/>
          </a:xfrm>
          <a:custGeom>
            <a:avLst/>
            <a:gdLst>
              <a:gd name="T0" fmla="*/ 158 w 160"/>
              <a:gd name="T1" fmla="*/ 0 h 159"/>
              <a:gd name="T2" fmla="*/ 154 w 160"/>
              <a:gd name="T3" fmla="*/ 0 h 159"/>
              <a:gd name="T4" fmla="*/ 152 w 160"/>
              <a:gd name="T5" fmla="*/ 0 h 159"/>
              <a:gd name="T6" fmla="*/ 2 w 160"/>
              <a:gd name="T7" fmla="*/ 101 h 159"/>
              <a:gd name="T8" fmla="*/ 0 w 160"/>
              <a:gd name="T9" fmla="*/ 105 h 159"/>
              <a:gd name="T10" fmla="*/ 4 w 160"/>
              <a:gd name="T11" fmla="*/ 108 h 159"/>
              <a:gd name="T12" fmla="*/ 41 w 160"/>
              <a:gd name="T13" fmla="*/ 125 h 159"/>
              <a:gd name="T14" fmla="*/ 60 w 160"/>
              <a:gd name="T15" fmla="*/ 157 h 159"/>
              <a:gd name="T16" fmla="*/ 66 w 160"/>
              <a:gd name="T17" fmla="*/ 159 h 159"/>
              <a:gd name="T18" fmla="*/ 66 w 160"/>
              <a:gd name="T19" fmla="*/ 159 h 159"/>
              <a:gd name="T20" fmla="*/ 70 w 160"/>
              <a:gd name="T21" fmla="*/ 157 h 159"/>
              <a:gd name="T22" fmla="*/ 79 w 160"/>
              <a:gd name="T23" fmla="*/ 138 h 159"/>
              <a:gd name="T24" fmla="*/ 128 w 160"/>
              <a:gd name="T25" fmla="*/ 159 h 159"/>
              <a:gd name="T26" fmla="*/ 130 w 160"/>
              <a:gd name="T27" fmla="*/ 159 h 159"/>
              <a:gd name="T28" fmla="*/ 132 w 160"/>
              <a:gd name="T29" fmla="*/ 159 h 159"/>
              <a:gd name="T30" fmla="*/ 135 w 160"/>
              <a:gd name="T31" fmla="*/ 155 h 159"/>
              <a:gd name="T32" fmla="*/ 160 w 160"/>
              <a:gd name="T33" fmla="*/ 5 h 159"/>
              <a:gd name="T34" fmla="*/ 158 w 160"/>
              <a:gd name="T35" fmla="*/ 0 h 159"/>
              <a:gd name="T36" fmla="*/ 15 w 160"/>
              <a:gd name="T37" fmla="*/ 103 h 159"/>
              <a:gd name="T38" fmla="*/ 132 w 160"/>
              <a:gd name="T39" fmla="*/ 26 h 159"/>
              <a:gd name="T40" fmla="*/ 47 w 160"/>
              <a:gd name="T41" fmla="*/ 116 h 159"/>
              <a:gd name="T42" fmla="*/ 45 w 160"/>
              <a:gd name="T43" fmla="*/ 116 h 159"/>
              <a:gd name="T44" fmla="*/ 15 w 160"/>
              <a:gd name="T45" fmla="*/ 103 h 159"/>
              <a:gd name="T46" fmla="*/ 15 w 160"/>
              <a:gd name="T47" fmla="*/ 103 h 159"/>
              <a:gd name="T48" fmla="*/ 51 w 160"/>
              <a:gd name="T49" fmla="*/ 120 h 159"/>
              <a:gd name="T50" fmla="*/ 51 w 160"/>
              <a:gd name="T51" fmla="*/ 120 h 159"/>
              <a:gd name="T52" fmla="*/ 145 w 160"/>
              <a:gd name="T53" fmla="*/ 19 h 159"/>
              <a:gd name="T54" fmla="*/ 64 w 160"/>
              <a:gd name="T55" fmla="*/ 144 h 159"/>
              <a:gd name="T56" fmla="*/ 51 w 160"/>
              <a:gd name="T57" fmla="*/ 120 h 159"/>
              <a:gd name="T58" fmla="*/ 51 w 160"/>
              <a:gd name="T59" fmla="*/ 120 h 159"/>
              <a:gd name="T60" fmla="*/ 126 w 160"/>
              <a:gd name="T61" fmla="*/ 148 h 159"/>
              <a:gd name="T62" fmla="*/ 83 w 160"/>
              <a:gd name="T63" fmla="*/ 131 h 159"/>
              <a:gd name="T64" fmla="*/ 81 w 160"/>
              <a:gd name="T65" fmla="*/ 129 h 159"/>
              <a:gd name="T66" fmla="*/ 147 w 160"/>
              <a:gd name="T67" fmla="*/ 28 h 159"/>
              <a:gd name="T68" fmla="*/ 126 w 160"/>
              <a:gd name="T69" fmla="*/ 148 h 159"/>
              <a:gd name="T70" fmla="*/ 126 w 160"/>
              <a:gd name="T71" fmla="*/ 148 h 159"/>
              <a:gd name="T72" fmla="*/ 126 w 160"/>
              <a:gd name="T73" fmla="*/ 148 h 159"/>
              <a:gd name="T74" fmla="*/ 126 w 160"/>
              <a:gd name="T75" fmla="*/ 148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59">
                <a:moveTo>
                  <a:pt x="158" y="0"/>
                </a:moveTo>
                <a:cubicBezTo>
                  <a:pt x="156" y="0"/>
                  <a:pt x="156" y="0"/>
                  <a:pt x="154" y="0"/>
                </a:cubicBezTo>
                <a:cubicBezTo>
                  <a:pt x="152" y="0"/>
                  <a:pt x="152" y="0"/>
                  <a:pt x="152" y="0"/>
                </a:cubicBezTo>
                <a:cubicBezTo>
                  <a:pt x="2" y="101"/>
                  <a:pt x="2" y="101"/>
                  <a:pt x="2" y="101"/>
                </a:cubicBezTo>
                <a:cubicBezTo>
                  <a:pt x="0" y="101"/>
                  <a:pt x="0" y="103"/>
                  <a:pt x="0" y="105"/>
                </a:cubicBezTo>
                <a:cubicBezTo>
                  <a:pt x="0" y="107"/>
                  <a:pt x="2" y="108"/>
                  <a:pt x="4" y="108"/>
                </a:cubicBezTo>
                <a:cubicBezTo>
                  <a:pt x="41" y="125"/>
                  <a:pt x="41" y="125"/>
                  <a:pt x="41" y="125"/>
                </a:cubicBezTo>
                <a:cubicBezTo>
                  <a:pt x="60" y="157"/>
                  <a:pt x="60" y="157"/>
                  <a:pt x="60" y="157"/>
                </a:cubicBezTo>
                <a:cubicBezTo>
                  <a:pt x="62" y="157"/>
                  <a:pt x="64" y="159"/>
                  <a:pt x="66" y="159"/>
                </a:cubicBezTo>
                <a:cubicBezTo>
                  <a:pt x="66" y="159"/>
                  <a:pt x="66" y="159"/>
                  <a:pt x="66" y="159"/>
                </a:cubicBezTo>
                <a:cubicBezTo>
                  <a:pt x="66" y="159"/>
                  <a:pt x="68" y="157"/>
                  <a:pt x="70" y="157"/>
                </a:cubicBezTo>
                <a:cubicBezTo>
                  <a:pt x="79" y="138"/>
                  <a:pt x="79" y="138"/>
                  <a:pt x="79" y="138"/>
                </a:cubicBezTo>
                <a:cubicBezTo>
                  <a:pt x="128" y="159"/>
                  <a:pt x="128" y="159"/>
                  <a:pt x="128" y="159"/>
                </a:cubicBezTo>
                <a:cubicBezTo>
                  <a:pt x="130" y="159"/>
                  <a:pt x="130" y="159"/>
                  <a:pt x="130" y="159"/>
                </a:cubicBezTo>
                <a:cubicBezTo>
                  <a:pt x="132" y="159"/>
                  <a:pt x="132" y="159"/>
                  <a:pt x="132" y="159"/>
                </a:cubicBezTo>
                <a:cubicBezTo>
                  <a:pt x="134" y="157"/>
                  <a:pt x="135" y="157"/>
                  <a:pt x="135" y="155"/>
                </a:cubicBezTo>
                <a:cubicBezTo>
                  <a:pt x="160" y="5"/>
                  <a:pt x="160" y="5"/>
                  <a:pt x="160" y="5"/>
                </a:cubicBezTo>
                <a:cubicBezTo>
                  <a:pt x="160" y="4"/>
                  <a:pt x="160" y="2"/>
                  <a:pt x="158" y="0"/>
                </a:cubicBezTo>
                <a:close/>
                <a:moveTo>
                  <a:pt x="15" y="103"/>
                </a:moveTo>
                <a:cubicBezTo>
                  <a:pt x="132" y="26"/>
                  <a:pt x="132" y="26"/>
                  <a:pt x="132" y="26"/>
                </a:cubicBezTo>
                <a:cubicBezTo>
                  <a:pt x="47" y="116"/>
                  <a:pt x="47" y="116"/>
                  <a:pt x="47" y="116"/>
                </a:cubicBezTo>
                <a:cubicBezTo>
                  <a:pt x="47" y="116"/>
                  <a:pt x="47" y="116"/>
                  <a:pt x="45" y="116"/>
                </a:cubicBezTo>
                <a:cubicBezTo>
                  <a:pt x="15" y="103"/>
                  <a:pt x="15" y="103"/>
                  <a:pt x="15" y="103"/>
                </a:cubicBezTo>
                <a:cubicBezTo>
                  <a:pt x="15" y="103"/>
                  <a:pt x="15" y="103"/>
                  <a:pt x="15" y="103"/>
                </a:cubicBezTo>
                <a:close/>
                <a:moveTo>
                  <a:pt x="51" y="120"/>
                </a:moveTo>
                <a:cubicBezTo>
                  <a:pt x="51" y="120"/>
                  <a:pt x="51" y="120"/>
                  <a:pt x="51" y="120"/>
                </a:cubicBezTo>
                <a:cubicBezTo>
                  <a:pt x="145" y="19"/>
                  <a:pt x="145" y="19"/>
                  <a:pt x="145" y="19"/>
                </a:cubicBezTo>
                <a:cubicBezTo>
                  <a:pt x="64" y="144"/>
                  <a:pt x="64" y="144"/>
                  <a:pt x="64" y="144"/>
                </a:cubicBezTo>
                <a:cubicBezTo>
                  <a:pt x="51" y="120"/>
                  <a:pt x="51" y="120"/>
                  <a:pt x="51" y="120"/>
                </a:cubicBezTo>
                <a:cubicBezTo>
                  <a:pt x="51" y="120"/>
                  <a:pt x="51" y="120"/>
                  <a:pt x="51" y="120"/>
                </a:cubicBezTo>
                <a:close/>
                <a:moveTo>
                  <a:pt x="126" y="148"/>
                </a:moveTo>
                <a:cubicBezTo>
                  <a:pt x="83" y="131"/>
                  <a:pt x="83" y="131"/>
                  <a:pt x="83" y="131"/>
                </a:cubicBezTo>
                <a:cubicBezTo>
                  <a:pt x="83" y="129"/>
                  <a:pt x="81" y="129"/>
                  <a:pt x="81" y="129"/>
                </a:cubicBezTo>
                <a:cubicBezTo>
                  <a:pt x="147" y="28"/>
                  <a:pt x="147" y="28"/>
                  <a:pt x="147" y="28"/>
                </a:cubicBezTo>
                <a:cubicBezTo>
                  <a:pt x="126" y="148"/>
                  <a:pt x="126" y="148"/>
                  <a:pt x="126" y="148"/>
                </a:cubicBezTo>
                <a:cubicBezTo>
                  <a:pt x="126" y="148"/>
                  <a:pt x="126" y="148"/>
                  <a:pt x="126" y="148"/>
                </a:cubicBezTo>
                <a:close/>
                <a:moveTo>
                  <a:pt x="126" y="148"/>
                </a:moveTo>
                <a:cubicBezTo>
                  <a:pt x="126" y="148"/>
                  <a:pt x="126" y="148"/>
                  <a:pt x="126" y="14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1945580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971AFB6-0797-4C54-A6E5-5B6847568177}"/>
              </a:ext>
            </a:extLst>
          </p:cNvPr>
          <p:cNvSpPr/>
          <p:nvPr/>
        </p:nvSpPr>
        <p:spPr>
          <a:xfrm>
            <a:off x="726024" y="522077"/>
            <a:ext cx="3015982" cy="630942"/>
          </a:xfrm>
          <a:prstGeom prst="rect">
            <a:avLst/>
          </a:prstGeom>
        </p:spPr>
        <p:txBody>
          <a:bodyPr wrap="square">
            <a:spAutoFit/>
          </a:bodyPr>
          <a:lstStyle/>
          <a:p>
            <a:r>
              <a:rPr lang="en-US" sz="3500" dirty="0">
                <a:latin typeface="Raleway Bold" panose="020B0803030101060003" pitchFamily="34" charset="0"/>
              </a:rPr>
              <a:t>Our </a:t>
            </a:r>
            <a:r>
              <a:rPr lang="en-US" sz="3500" dirty="0">
                <a:solidFill>
                  <a:schemeClr val="accent6">
                    <a:lumMod val="60000"/>
                    <a:lumOff val="40000"/>
                  </a:schemeClr>
                </a:solidFill>
                <a:latin typeface="Raleway Bold" panose="020B0803030101060003" pitchFamily="34" charset="0"/>
              </a:rPr>
              <a:t>Mission</a:t>
            </a:r>
          </a:p>
        </p:txBody>
      </p:sp>
      <p:sp>
        <p:nvSpPr>
          <p:cNvPr id="3" name="Oval 2">
            <a:extLst>
              <a:ext uri="{FF2B5EF4-FFF2-40B4-BE49-F238E27FC236}">
                <a16:creationId xmlns:a16="http://schemas.microsoft.com/office/drawing/2014/main" id="{E011941E-52EC-4C1D-9287-219BFE8602DD}"/>
              </a:ext>
            </a:extLst>
          </p:cNvPr>
          <p:cNvSpPr/>
          <p:nvPr/>
        </p:nvSpPr>
        <p:spPr>
          <a:xfrm>
            <a:off x="796364" y="1886524"/>
            <a:ext cx="841514" cy="84151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92A577AF-4450-4C17-898D-81ED34E4402A}"/>
              </a:ext>
            </a:extLst>
          </p:cNvPr>
          <p:cNvSpPr/>
          <p:nvPr/>
        </p:nvSpPr>
        <p:spPr>
          <a:xfrm>
            <a:off x="1826115" y="2185015"/>
            <a:ext cx="2787275" cy="652936"/>
          </a:xfrm>
          <a:prstGeom prst="rect">
            <a:avLst/>
          </a:prstGeom>
        </p:spPr>
        <p:txBody>
          <a:bodyPr wrap="square">
            <a:spAutoFit/>
          </a:bodyPr>
          <a:lstStyle/>
          <a:p>
            <a:pP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There are many variations of passages of Lorem Ipsum available, but the majority have suffered alteration in some form.</a:t>
            </a:r>
          </a:p>
        </p:txBody>
      </p:sp>
      <p:sp>
        <p:nvSpPr>
          <p:cNvPr id="5" name="Rectangle 4">
            <a:extLst>
              <a:ext uri="{FF2B5EF4-FFF2-40B4-BE49-F238E27FC236}">
                <a16:creationId xmlns:a16="http://schemas.microsoft.com/office/drawing/2014/main" id="{127FF08E-FA6E-4220-96A8-012EB7965499}"/>
              </a:ext>
            </a:extLst>
          </p:cNvPr>
          <p:cNvSpPr/>
          <p:nvPr/>
        </p:nvSpPr>
        <p:spPr>
          <a:xfrm>
            <a:off x="1826115" y="1776612"/>
            <a:ext cx="1827155" cy="381899"/>
          </a:xfrm>
          <a:prstGeom prst="rect">
            <a:avLst/>
          </a:prstGeom>
        </p:spPr>
        <p:txBody>
          <a:bodyPr wrap="square">
            <a:spAutoFit/>
          </a:bodyPr>
          <a:lstStyle/>
          <a:p>
            <a:pPr>
              <a:lnSpc>
                <a:spcPts val="2500"/>
              </a:lnSpc>
            </a:pPr>
            <a:r>
              <a:rPr lang="en-US" sz="1600" dirty="0">
                <a:latin typeface="Raleway Bold" panose="020B0803030101060003" pitchFamily="34" charset="0"/>
              </a:rPr>
              <a:t>Company Vision</a:t>
            </a:r>
            <a:endParaRPr lang="en-US" sz="1600" dirty="0">
              <a:solidFill>
                <a:schemeClr val="accent6">
                  <a:lumMod val="60000"/>
                  <a:lumOff val="40000"/>
                </a:schemeClr>
              </a:solidFill>
              <a:latin typeface="Raleway Bold" panose="020B0803030101060003" pitchFamily="34" charset="0"/>
            </a:endParaRPr>
          </a:p>
        </p:txBody>
      </p:sp>
      <p:sp>
        <p:nvSpPr>
          <p:cNvPr id="6" name="Oval 5">
            <a:extLst>
              <a:ext uri="{FF2B5EF4-FFF2-40B4-BE49-F238E27FC236}">
                <a16:creationId xmlns:a16="http://schemas.microsoft.com/office/drawing/2014/main" id="{BBC0CEE7-B3F7-46DC-B944-98ABEBC50D50}"/>
              </a:ext>
            </a:extLst>
          </p:cNvPr>
          <p:cNvSpPr/>
          <p:nvPr/>
        </p:nvSpPr>
        <p:spPr>
          <a:xfrm>
            <a:off x="796364" y="3488495"/>
            <a:ext cx="841514" cy="84151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B1FBDDB0-488A-4C72-B308-C58F78F77BCD}"/>
              </a:ext>
            </a:extLst>
          </p:cNvPr>
          <p:cNvSpPr/>
          <p:nvPr/>
        </p:nvSpPr>
        <p:spPr>
          <a:xfrm>
            <a:off x="1826115" y="3786986"/>
            <a:ext cx="2787275" cy="652936"/>
          </a:xfrm>
          <a:prstGeom prst="rect">
            <a:avLst/>
          </a:prstGeom>
        </p:spPr>
        <p:txBody>
          <a:bodyPr wrap="square">
            <a:spAutoFit/>
          </a:bodyPr>
          <a:lstStyle/>
          <a:p>
            <a:pP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There are many variations of passages of Lorem Ipsum available, but the majority have suffered alteration in some form.</a:t>
            </a:r>
          </a:p>
        </p:txBody>
      </p:sp>
      <p:sp>
        <p:nvSpPr>
          <p:cNvPr id="8" name="Rectangle 7">
            <a:extLst>
              <a:ext uri="{FF2B5EF4-FFF2-40B4-BE49-F238E27FC236}">
                <a16:creationId xmlns:a16="http://schemas.microsoft.com/office/drawing/2014/main" id="{5EB3B1F8-0091-4BFA-BD9D-488DE148C90C}"/>
              </a:ext>
            </a:extLst>
          </p:cNvPr>
          <p:cNvSpPr/>
          <p:nvPr/>
        </p:nvSpPr>
        <p:spPr>
          <a:xfrm>
            <a:off x="1826114" y="3378583"/>
            <a:ext cx="1915891" cy="381899"/>
          </a:xfrm>
          <a:prstGeom prst="rect">
            <a:avLst/>
          </a:prstGeom>
        </p:spPr>
        <p:txBody>
          <a:bodyPr wrap="square">
            <a:spAutoFit/>
          </a:bodyPr>
          <a:lstStyle/>
          <a:p>
            <a:pPr>
              <a:lnSpc>
                <a:spcPts val="2500"/>
              </a:lnSpc>
            </a:pPr>
            <a:r>
              <a:rPr lang="en-US" sz="1600" dirty="0">
                <a:latin typeface="Raleway Bold" panose="020B0803030101060003" pitchFamily="34" charset="0"/>
              </a:rPr>
              <a:t>Company Mission</a:t>
            </a:r>
            <a:endParaRPr lang="en-US" sz="1600" dirty="0">
              <a:solidFill>
                <a:schemeClr val="accent6">
                  <a:lumMod val="60000"/>
                  <a:lumOff val="40000"/>
                </a:schemeClr>
              </a:solidFill>
              <a:latin typeface="Raleway Bold" panose="020B0803030101060003" pitchFamily="34" charset="0"/>
            </a:endParaRPr>
          </a:p>
        </p:txBody>
      </p:sp>
      <p:sp>
        <p:nvSpPr>
          <p:cNvPr id="14" name="Oval 13">
            <a:extLst>
              <a:ext uri="{FF2B5EF4-FFF2-40B4-BE49-F238E27FC236}">
                <a16:creationId xmlns:a16="http://schemas.microsoft.com/office/drawing/2014/main" id="{608679B2-6C4C-4EF5-964D-376F9C2F8C69}"/>
              </a:ext>
            </a:extLst>
          </p:cNvPr>
          <p:cNvSpPr/>
          <p:nvPr/>
        </p:nvSpPr>
        <p:spPr>
          <a:xfrm>
            <a:off x="796364" y="5090466"/>
            <a:ext cx="841514" cy="84151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2B02C5CA-E1C6-4A6B-B74B-E01800428365}"/>
              </a:ext>
            </a:extLst>
          </p:cNvPr>
          <p:cNvSpPr/>
          <p:nvPr/>
        </p:nvSpPr>
        <p:spPr>
          <a:xfrm>
            <a:off x="1826115" y="5388957"/>
            <a:ext cx="2787275" cy="652936"/>
          </a:xfrm>
          <a:prstGeom prst="rect">
            <a:avLst/>
          </a:prstGeom>
        </p:spPr>
        <p:txBody>
          <a:bodyPr wrap="square">
            <a:spAutoFit/>
          </a:bodyPr>
          <a:lstStyle/>
          <a:p>
            <a:pP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There are many variations of passages of Lorem Ipsum available, but the majority have suffered alteration in some form.</a:t>
            </a:r>
          </a:p>
        </p:txBody>
      </p:sp>
      <p:sp>
        <p:nvSpPr>
          <p:cNvPr id="16" name="Rectangle 15">
            <a:extLst>
              <a:ext uri="{FF2B5EF4-FFF2-40B4-BE49-F238E27FC236}">
                <a16:creationId xmlns:a16="http://schemas.microsoft.com/office/drawing/2014/main" id="{C2B969DC-86FF-4D8F-B6E6-ACC9775090C0}"/>
              </a:ext>
            </a:extLst>
          </p:cNvPr>
          <p:cNvSpPr/>
          <p:nvPr/>
        </p:nvSpPr>
        <p:spPr>
          <a:xfrm>
            <a:off x="1826115" y="4980554"/>
            <a:ext cx="1827155" cy="381899"/>
          </a:xfrm>
          <a:prstGeom prst="rect">
            <a:avLst/>
          </a:prstGeom>
        </p:spPr>
        <p:txBody>
          <a:bodyPr wrap="square">
            <a:spAutoFit/>
          </a:bodyPr>
          <a:lstStyle/>
          <a:p>
            <a:pPr>
              <a:lnSpc>
                <a:spcPts val="2500"/>
              </a:lnSpc>
            </a:pPr>
            <a:r>
              <a:rPr lang="en-US" sz="1600" dirty="0">
                <a:latin typeface="Raleway Bold" panose="020B0803030101060003" pitchFamily="34" charset="0"/>
              </a:rPr>
              <a:t>Company Value</a:t>
            </a:r>
            <a:endParaRPr lang="en-US" sz="1600" dirty="0">
              <a:solidFill>
                <a:schemeClr val="accent6">
                  <a:lumMod val="60000"/>
                  <a:lumOff val="40000"/>
                </a:schemeClr>
              </a:solidFill>
              <a:latin typeface="Raleway Bold" panose="020B0803030101060003" pitchFamily="34" charset="0"/>
            </a:endParaRPr>
          </a:p>
        </p:txBody>
      </p:sp>
      <p:sp>
        <p:nvSpPr>
          <p:cNvPr id="19" name="Rectangle 18">
            <a:extLst>
              <a:ext uri="{FF2B5EF4-FFF2-40B4-BE49-F238E27FC236}">
                <a16:creationId xmlns:a16="http://schemas.microsoft.com/office/drawing/2014/main" id="{AF69041C-0A07-44B7-8F8C-68AC08532831}"/>
              </a:ext>
            </a:extLst>
          </p:cNvPr>
          <p:cNvSpPr/>
          <p:nvPr/>
        </p:nvSpPr>
        <p:spPr>
          <a:xfrm>
            <a:off x="8947055" y="2471070"/>
            <a:ext cx="2293035" cy="14630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4F8D8062-D10F-4AD7-BC90-4E2D6EDB1706}"/>
              </a:ext>
            </a:extLst>
          </p:cNvPr>
          <p:cNvSpPr/>
          <p:nvPr/>
        </p:nvSpPr>
        <p:spPr>
          <a:xfrm>
            <a:off x="8947055" y="3933015"/>
            <a:ext cx="2293035" cy="14630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0315BB82-C480-4CA2-A021-835CEE63F6DD}"/>
              </a:ext>
            </a:extLst>
          </p:cNvPr>
          <p:cNvSpPr/>
          <p:nvPr/>
        </p:nvSpPr>
        <p:spPr>
          <a:xfrm>
            <a:off x="8947054" y="5394960"/>
            <a:ext cx="2293035" cy="14630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F992A75B-1AD4-433A-826B-50EBAF905335}"/>
              </a:ext>
            </a:extLst>
          </p:cNvPr>
          <p:cNvSpPr/>
          <p:nvPr/>
        </p:nvSpPr>
        <p:spPr>
          <a:xfrm>
            <a:off x="9348497" y="3188551"/>
            <a:ext cx="1423523" cy="381899"/>
          </a:xfrm>
          <a:prstGeom prst="rect">
            <a:avLst/>
          </a:prstGeom>
        </p:spPr>
        <p:txBody>
          <a:bodyPr wrap="square">
            <a:spAutoFit/>
          </a:bodyPr>
          <a:lstStyle/>
          <a:p>
            <a:pPr algn="ctr">
              <a:lnSpc>
                <a:spcPts val="2500"/>
              </a:lnSpc>
            </a:pPr>
            <a:r>
              <a:rPr lang="en-US" sz="1600" dirty="0">
                <a:solidFill>
                  <a:schemeClr val="bg1"/>
                </a:solidFill>
                <a:latin typeface="Raleway Bold" panose="020B0803030101060003" pitchFamily="34" charset="0"/>
              </a:rPr>
              <a:t>Our Vision</a:t>
            </a:r>
          </a:p>
        </p:txBody>
      </p:sp>
      <p:sp>
        <p:nvSpPr>
          <p:cNvPr id="23" name="Rectangle 22">
            <a:extLst>
              <a:ext uri="{FF2B5EF4-FFF2-40B4-BE49-F238E27FC236}">
                <a16:creationId xmlns:a16="http://schemas.microsoft.com/office/drawing/2014/main" id="{31E2E2E3-8B84-425E-A825-8EA98B1CE9DC}"/>
              </a:ext>
            </a:extLst>
          </p:cNvPr>
          <p:cNvSpPr/>
          <p:nvPr/>
        </p:nvSpPr>
        <p:spPr>
          <a:xfrm>
            <a:off x="9322216" y="4651591"/>
            <a:ext cx="1476084" cy="381899"/>
          </a:xfrm>
          <a:prstGeom prst="rect">
            <a:avLst/>
          </a:prstGeom>
        </p:spPr>
        <p:txBody>
          <a:bodyPr wrap="square">
            <a:spAutoFit/>
          </a:bodyPr>
          <a:lstStyle/>
          <a:p>
            <a:pPr algn="ctr">
              <a:lnSpc>
                <a:spcPts val="2500"/>
              </a:lnSpc>
            </a:pPr>
            <a:r>
              <a:rPr lang="en-US" sz="1600" dirty="0">
                <a:solidFill>
                  <a:schemeClr val="bg1"/>
                </a:solidFill>
                <a:latin typeface="Raleway Bold" panose="020B0803030101060003" pitchFamily="34" charset="0"/>
              </a:rPr>
              <a:t>Our Mission</a:t>
            </a:r>
          </a:p>
        </p:txBody>
      </p:sp>
      <p:sp>
        <p:nvSpPr>
          <p:cNvPr id="24" name="Rectangle 23">
            <a:extLst>
              <a:ext uri="{FF2B5EF4-FFF2-40B4-BE49-F238E27FC236}">
                <a16:creationId xmlns:a16="http://schemas.microsoft.com/office/drawing/2014/main" id="{FD7A6092-56E6-4869-979F-C6355C74FDDD}"/>
              </a:ext>
            </a:extLst>
          </p:cNvPr>
          <p:cNvSpPr/>
          <p:nvPr/>
        </p:nvSpPr>
        <p:spPr>
          <a:xfrm>
            <a:off x="9425869" y="6037516"/>
            <a:ext cx="1268779" cy="381899"/>
          </a:xfrm>
          <a:prstGeom prst="rect">
            <a:avLst/>
          </a:prstGeom>
        </p:spPr>
        <p:txBody>
          <a:bodyPr wrap="square">
            <a:spAutoFit/>
          </a:bodyPr>
          <a:lstStyle/>
          <a:p>
            <a:pPr algn="ctr">
              <a:lnSpc>
                <a:spcPts val="2500"/>
              </a:lnSpc>
            </a:pPr>
            <a:r>
              <a:rPr lang="en-US" sz="1600" dirty="0">
                <a:solidFill>
                  <a:schemeClr val="bg1"/>
                </a:solidFill>
                <a:latin typeface="Raleway Bold" panose="020B0803030101060003" pitchFamily="34" charset="0"/>
              </a:rPr>
              <a:t>Our Value</a:t>
            </a:r>
          </a:p>
        </p:txBody>
      </p:sp>
      <p:sp>
        <p:nvSpPr>
          <p:cNvPr id="25" name="Rectangle 24">
            <a:extLst>
              <a:ext uri="{FF2B5EF4-FFF2-40B4-BE49-F238E27FC236}">
                <a16:creationId xmlns:a16="http://schemas.microsoft.com/office/drawing/2014/main" id="{E9B10F51-057D-44D6-A247-73920B9EBDB3}"/>
              </a:ext>
            </a:extLst>
          </p:cNvPr>
          <p:cNvSpPr/>
          <p:nvPr/>
        </p:nvSpPr>
        <p:spPr>
          <a:xfrm>
            <a:off x="9640081" y="2816817"/>
            <a:ext cx="840354" cy="381899"/>
          </a:xfrm>
          <a:prstGeom prst="rect">
            <a:avLst/>
          </a:prstGeom>
        </p:spPr>
        <p:txBody>
          <a:bodyPr wrap="square">
            <a:spAutoFit/>
          </a:bodyPr>
          <a:lstStyle/>
          <a:p>
            <a:pPr algn="ctr">
              <a:lnSpc>
                <a:spcPts val="2500"/>
              </a:lnSpc>
            </a:pPr>
            <a:r>
              <a:rPr lang="en-US" sz="1600" dirty="0">
                <a:solidFill>
                  <a:schemeClr val="bg1"/>
                </a:solidFill>
                <a:latin typeface="Raleway Bold" panose="020B0803030101060003" pitchFamily="34" charset="0"/>
              </a:rPr>
              <a:t>25%</a:t>
            </a:r>
          </a:p>
        </p:txBody>
      </p:sp>
      <p:sp>
        <p:nvSpPr>
          <p:cNvPr id="26" name="Rectangle 25">
            <a:extLst>
              <a:ext uri="{FF2B5EF4-FFF2-40B4-BE49-F238E27FC236}">
                <a16:creationId xmlns:a16="http://schemas.microsoft.com/office/drawing/2014/main" id="{AD9C9392-2DD3-4F48-ABC7-C6CB62D77F43}"/>
              </a:ext>
            </a:extLst>
          </p:cNvPr>
          <p:cNvSpPr/>
          <p:nvPr/>
        </p:nvSpPr>
        <p:spPr>
          <a:xfrm>
            <a:off x="9640081" y="4279857"/>
            <a:ext cx="840354" cy="381899"/>
          </a:xfrm>
          <a:prstGeom prst="rect">
            <a:avLst/>
          </a:prstGeom>
        </p:spPr>
        <p:txBody>
          <a:bodyPr wrap="square">
            <a:spAutoFit/>
          </a:bodyPr>
          <a:lstStyle/>
          <a:p>
            <a:pPr algn="ctr">
              <a:lnSpc>
                <a:spcPts val="2500"/>
              </a:lnSpc>
            </a:pPr>
            <a:r>
              <a:rPr lang="en-US" sz="1600" dirty="0">
                <a:solidFill>
                  <a:schemeClr val="bg1"/>
                </a:solidFill>
                <a:latin typeface="Raleway Bold" panose="020B0803030101060003" pitchFamily="34" charset="0"/>
              </a:rPr>
              <a:t>35%</a:t>
            </a:r>
          </a:p>
        </p:txBody>
      </p:sp>
      <p:sp>
        <p:nvSpPr>
          <p:cNvPr id="27" name="Rectangle 26">
            <a:extLst>
              <a:ext uri="{FF2B5EF4-FFF2-40B4-BE49-F238E27FC236}">
                <a16:creationId xmlns:a16="http://schemas.microsoft.com/office/drawing/2014/main" id="{C33DC9D9-A0D3-433B-AA56-31F910D2950C}"/>
              </a:ext>
            </a:extLst>
          </p:cNvPr>
          <p:cNvSpPr/>
          <p:nvPr/>
        </p:nvSpPr>
        <p:spPr>
          <a:xfrm>
            <a:off x="9640080" y="5665782"/>
            <a:ext cx="840356" cy="381899"/>
          </a:xfrm>
          <a:prstGeom prst="rect">
            <a:avLst/>
          </a:prstGeom>
        </p:spPr>
        <p:txBody>
          <a:bodyPr wrap="square">
            <a:spAutoFit/>
          </a:bodyPr>
          <a:lstStyle/>
          <a:p>
            <a:pPr algn="ctr">
              <a:lnSpc>
                <a:spcPts val="2500"/>
              </a:lnSpc>
            </a:pPr>
            <a:r>
              <a:rPr lang="en-US" sz="1600" dirty="0">
                <a:solidFill>
                  <a:schemeClr val="bg1"/>
                </a:solidFill>
                <a:latin typeface="Raleway Bold" panose="020B0803030101060003" pitchFamily="34" charset="0"/>
              </a:rPr>
              <a:t>55%</a:t>
            </a:r>
          </a:p>
        </p:txBody>
      </p:sp>
      <p:sp>
        <p:nvSpPr>
          <p:cNvPr id="33" name="Freeform 52">
            <a:extLst>
              <a:ext uri="{FF2B5EF4-FFF2-40B4-BE49-F238E27FC236}">
                <a16:creationId xmlns:a16="http://schemas.microsoft.com/office/drawing/2014/main" id="{76EBA4A4-752C-4EC8-A834-0DE48DE30B94}"/>
              </a:ext>
            </a:extLst>
          </p:cNvPr>
          <p:cNvSpPr>
            <a:spLocks noEditPoints="1"/>
          </p:cNvSpPr>
          <p:nvPr/>
        </p:nvSpPr>
        <p:spPr bwMode="auto">
          <a:xfrm>
            <a:off x="990726" y="3699731"/>
            <a:ext cx="452791" cy="419042"/>
          </a:xfrm>
          <a:custGeom>
            <a:avLst/>
            <a:gdLst>
              <a:gd name="T0" fmla="*/ 103 w 161"/>
              <a:gd name="T1" fmla="*/ 39 h 149"/>
              <a:gd name="T2" fmla="*/ 98 w 161"/>
              <a:gd name="T3" fmla="*/ 34 h 149"/>
              <a:gd name="T4" fmla="*/ 100 w 161"/>
              <a:gd name="T5" fmla="*/ 41 h 149"/>
              <a:gd name="T6" fmla="*/ 159 w 161"/>
              <a:gd name="T7" fmla="*/ 58 h 149"/>
              <a:gd name="T8" fmla="*/ 158 w 161"/>
              <a:gd name="T9" fmla="*/ 52 h 149"/>
              <a:gd name="T10" fmla="*/ 116 w 161"/>
              <a:gd name="T11" fmla="*/ 21 h 149"/>
              <a:gd name="T12" fmla="*/ 20 w 161"/>
              <a:gd name="T13" fmla="*/ 21 h 149"/>
              <a:gd name="T14" fmla="*/ 20 w 161"/>
              <a:gd name="T15" fmla="*/ 118 h 149"/>
              <a:gd name="T16" fmla="*/ 23 w 161"/>
              <a:gd name="T17" fmla="*/ 144 h 149"/>
              <a:gd name="T18" fmla="*/ 26 w 161"/>
              <a:gd name="T19" fmla="*/ 149 h 149"/>
              <a:gd name="T20" fmla="*/ 45 w 161"/>
              <a:gd name="T21" fmla="*/ 147 h 149"/>
              <a:gd name="T22" fmla="*/ 68 w 161"/>
              <a:gd name="T23" fmla="*/ 138 h 149"/>
              <a:gd name="T24" fmla="*/ 92 w 161"/>
              <a:gd name="T25" fmla="*/ 147 h 149"/>
              <a:gd name="T26" fmla="*/ 111 w 161"/>
              <a:gd name="T27" fmla="*/ 149 h 149"/>
              <a:gd name="T28" fmla="*/ 113 w 161"/>
              <a:gd name="T29" fmla="*/ 144 h 149"/>
              <a:gd name="T30" fmla="*/ 116 w 161"/>
              <a:gd name="T31" fmla="*/ 118 h 149"/>
              <a:gd name="T32" fmla="*/ 158 w 161"/>
              <a:gd name="T33" fmla="*/ 86 h 149"/>
              <a:gd name="T34" fmla="*/ 159 w 161"/>
              <a:gd name="T35" fmla="*/ 79 h 149"/>
              <a:gd name="T36" fmla="*/ 150 w 161"/>
              <a:gd name="T37" fmla="*/ 58 h 149"/>
              <a:gd name="T38" fmla="*/ 121 w 161"/>
              <a:gd name="T39" fmla="*/ 66 h 149"/>
              <a:gd name="T40" fmla="*/ 150 w 161"/>
              <a:gd name="T41" fmla="*/ 58 h 149"/>
              <a:gd name="T42" fmla="*/ 31 w 161"/>
              <a:gd name="T43" fmla="*/ 143 h 149"/>
              <a:gd name="T44" fmla="*/ 45 w 161"/>
              <a:gd name="T45" fmla="*/ 133 h 149"/>
              <a:gd name="T46" fmla="*/ 97 w 161"/>
              <a:gd name="T47" fmla="*/ 143 h 149"/>
              <a:gd name="T48" fmla="*/ 98 w 161"/>
              <a:gd name="T49" fmla="*/ 131 h 149"/>
              <a:gd name="T50" fmla="*/ 97 w 161"/>
              <a:gd name="T51" fmla="*/ 143 h 149"/>
              <a:gd name="T52" fmla="*/ 98 w 161"/>
              <a:gd name="T53" fmla="*/ 123 h 149"/>
              <a:gd name="T54" fmla="*/ 85 w 161"/>
              <a:gd name="T55" fmla="*/ 130 h 149"/>
              <a:gd name="T56" fmla="*/ 52 w 161"/>
              <a:gd name="T57" fmla="*/ 130 h 149"/>
              <a:gd name="T58" fmla="*/ 39 w 161"/>
              <a:gd name="T59" fmla="*/ 123 h 149"/>
              <a:gd name="T60" fmla="*/ 7 w 161"/>
              <a:gd name="T61" fmla="*/ 70 h 149"/>
              <a:gd name="T62" fmla="*/ 68 w 161"/>
              <a:gd name="T63" fmla="*/ 6 h 149"/>
              <a:gd name="T64" fmla="*/ 129 w 161"/>
              <a:gd name="T65" fmla="*/ 52 h 149"/>
              <a:gd name="T66" fmla="*/ 124 w 161"/>
              <a:gd name="T67" fmla="*/ 53 h 149"/>
              <a:gd name="T68" fmla="*/ 111 w 161"/>
              <a:gd name="T69" fmla="*/ 45 h 149"/>
              <a:gd name="T70" fmla="*/ 105 w 161"/>
              <a:gd name="T71" fmla="*/ 48 h 149"/>
              <a:gd name="T72" fmla="*/ 97 w 161"/>
              <a:gd name="T73" fmla="*/ 66 h 149"/>
              <a:gd name="T74" fmla="*/ 68 w 161"/>
              <a:gd name="T75" fmla="*/ 40 h 149"/>
              <a:gd name="T76" fmla="*/ 41 w 161"/>
              <a:gd name="T77" fmla="*/ 70 h 149"/>
              <a:gd name="T78" fmla="*/ 68 w 161"/>
              <a:gd name="T79" fmla="*/ 97 h 149"/>
              <a:gd name="T80" fmla="*/ 97 w 161"/>
              <a:gd name="T81" fmla="*/ 71 h 149"/>
              <a:gd name="T82" fmla="*/ 98 w 161"/>
              <a:gd name="T83" fmla="*/ 99 h 149"/>
              <a:gd name="T84" fmla="*/ 39 w 161"/>
              <a:gd name="T85" fmla="*/ 99 h 149"/>
              <a:gd name="T86" fmla="*/ 39 w 161"/>
              <a:gd name="T87" fmla="*/ 39 h 149"/>
              <a:gd name="T88" fmla="*/ 93 w 161"/>
              <a:gd name="T89" fmla="*/ 31 h 149"/>
              <a:gd name="T90" fmla="*/ 61 w 161"/>
              <a:gd name="T91" fmla="*/ 21 h 149"/>
              <a:gd name="T92" fmla="*/ 20 w 161"/>
              <a:gd name="T93" fmla="*/ 70 h 149"/>
              <a:gd name="T94" fmla="*/ 68 w 161"/>
              <a:gd name="T95" fmla="*/ 118 h 149"/>
              <a:gd name="T96" fmla="*/ 116 w 161"/>
              <a:gd name="T97" fmla="*/ 76 h 149"/>
              <a:gd name="T98" fmla="*/ 127 w 161"/>
              <a:gd name="T99" fmla="*/ 86 h 149"/>
              <a:gd name="T100" fmla="*/ 113 w 161"/>
              <a:gd name="T101" fmla="*/ 113 h 149"/>
              <a:gd name="T102" fmla="*/ 66 w 161"/>
              <a:gd name="T103" fmla="*/ 66 h 149"/>
              <a:gd name="T104" fmla="*/ 66 w 161"/>
              <a:gd name="T105" fmla="*/ 71 h 149"/>
              <a:gd name="T106" fmla="*/ 76 w 161"/>
              <a:gd name="T107" fmla="*/ 76 h 149"/>
              <a:gd name="T108" fmla="*/ 79 w 161"/>
              <a:gd name="T109" fmla="*/ 71 h 149"/>
              <a:gd name="T110" fmla="*/ 84 w 161"/>
              <a:gd name="T111" fmla="*/ 84 h 149"/>
              <a:gd name="T112" fmla="*/ 53 w 161"/>
              <a:gd name="T113" fmla="*/ 84 h 149"/>
              <a:gd name="T114" fmla="*/ 53 w 161"/>
              <a:gd name="T115" fmla="*/ 53 h 149"/>
              <a:gd name="T116" fmla="*/ 84 w 161"/>
              <a:gd name="T117" fmla="*/ 53 h 149"/>
              <a:gd name="T118" fmla="*/ 79 w 161"/>
              <a:gd name="T119" fmla="*/ 66 h 149"/>
              <a:gd name="T120" fmla="*/ 74 w 161"/>
              <a:gd name="T121" fmla="*/ 61 h 149"/>
              <a:gd name="T122" fmla="*/ 121 w 161"/>
              <a:gd name="T123" fmla="*/ 71 h 149"/>
              <a:gd name="T124" fmla="*/ 150 w 161"/>
              <a:gd name="T125" fmla="*/ 79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49">
                <a:moveTo>
                  <a:pt x="100" y="41"/>
                </a:moveTo>
                <a:cubicBezTo>
                  <a:pt x="101" y="41"/>
                  <a:pt x="101" y="39"/>
                  <a:pt x="103" y="39"/>
                </a:cubicBezTo>
                <a:cubicBezTo>
                  <a:pt x="103" y="34"/>
                  <a:pt x="103" y="34"/>
                  <a:pt x="103" y="34"/>
                </a:cubicBezTo>
                <a:cubicBezTo>
                  <a:pt x="98" y="34"/>
                  <a:pt x="98" y="34"/>
                  <a:pt x="98" y="34"/>
                </a:cubicBezTo>
                <a:cubicBezTo>
                  <a:pt x="97" y="36"/>
                  <a:pt x="97" y="37"/>
                  <a:pt x="98" y="39"/>
                </a:cubicBezTo>
                <a:lnTo>
                  <a:pt x="100" y="41"/>
                </a:lnTo>
                <a:close/>
                <a:moveTo>
                  <a:pt x="148" y="70"/>
                </a:moveTo>
                <a:cubicBezTo>
                  <a:pt x="159" y="58"/>
                  <a:pt x="159" y="58"/>
                  <a:pt x="159" y="58"/>
                </a:cubicBezTo>
                <a:cubicBezTo>
                  <a:pt x="161" y="57"/>
                  <a:pt x="161" y="55"/>
                  <a:pt x="159" y="55"/>
                </a:cubicBezTo>
                <a:cubicBezTo>
                  <a:pt x="159" y="53"/>
                  <a:pt x="158" y="52"/>
                  <a:pt x="158" y="52"/>
                </a:cubicBezTo>
                <a:cubicBezTo>
                  <a:pt x="135" y="52"/>
                  <a:pt x="135" y="52"/>
                  <a:pt x="135" y="52"/>
                </a:cubicBezTo>
                <a:cubicBezTo>
                  <a:pt x="132" y="40"/>
                  <a:pt x="126" y="29"/>
                  <a:pt x="116" y="21"/>
                </a:cubicBezTo>
                <a:cubicBezTo>
                  <a:pt x="103" y="6"/>
                  <a:pt x="87" y="0"/>
                  <a:pt x="68" y="0"/>
                </a:cubicBezTo>
                <a:cubicBezTo>
                  <a:pt x="50" y="0"/>
                  <a:pt x="33" y="6"/>
                  <a:pt x="20" y="21"/>
                </a:cubicBezTo>
                <a:cubicBezTo>
                  <a:pt x="7" y="34"/>
                  <a:pt x="0" y="50"/>
                  <a:pt x="0" y="70"/>
                </a:cubicBezTo>
                <a:cubicBezTo>
                  <a:pt x="0" y="87"/>
                  <a:pt x="7" y="105"/>
                  <a:pt x="20" y="118"/>
                </a:cubicBezTo>
                <a:cubicBezTo>
                  <a:pt x="24" y="122"/>
                  <a:pt x="28" y="125"/>
                  <a:pt x="33" y="128"/>
                </a:cubicBezTo>
                <a:cubicBezTo>
                  <a:pt x="23" y="144"/>
                  <a:pt x="23" y="144"/>
                  <a:pt x="23" y="144"/>
                </a:cubicBezTo>
                <a:cubicBezTo>
                  <a:pt x="23" y="146"/>
                  <a:pt x="23" y="146"/>
                  <a:pt x="23" y="147"/>
                </a:cubicBezTo>
                <a:cubicBezTo>
                  <a:pt x="24" y="149"/>
                  <a:pt x="24" y="149"/>
                  <a:pt x="26" y="149"/>
                </a:cubicBezTo>
                <a:cubicBezTo>
                  <a:pt x="42" y="149"/>
                  <a:pt x="42" y="149"/>
                  <a:pt x="42" y="149"/>
                </a:cubicBezTo>
                <a:cubicBezTo>
                  <a:pt x="44" y="149"/>
                  <a:pt x="44" y="149"/>
                  <a:pt x="45" y="147"/>
                </a:cubicBezTo>
                <a:cubicBezTo>
                  <a:pt x="52" y="136"/>
                  <a:pt x="52" y="136"/>
                  <a:pt x="52" y="136"/>
                </a:cubicBezTo>
                <a:cubicBezTo>
                  <a:pt x="57" y="138"/>
                  <a:pt x="63" y="138"/>
                  <a:pt x="68" y="138"/>
                </a:cubicBezTo>
                <a:cubicBezTo>
                  <a:pt x="74" y="138"/>
                  <a:pt x="79" y="138"/>
                  <a:pt x="85" y="136"/>
                </a:cubicBezTo>
                <a:cubicBezTo>
                  <a:pt x="92" y="147"/>
                  <a:pt x="92" y="147"/>
                  <a:pt x="92" y="147"/>
                </a:cubicBezTo>
                <a:cubicBezTo>
                  <a:pt x="92" y="149"/>
                  <a:pt x="93" y="149"/>
                  <a:pt x="95" y="149"/>
                </a:cubicBezTo>
                <a:cubicBezTo>
                  <a:pt x="111" y="149"/>
                  <a:pt x="111" y="149"/>
                  <a:pt x="111" y="149"/>
                </a:cubicBezTo>
                <a:cubicBezTo>
                  <a:pt x="111" y="149"/>
                  <a:pt x="113" y="149"/>
                  <a:pt x="113" y="147"/>
                </a:cubicBezTo>
                <a:cubicBezTo>
                  <a:pt x="114" y="146"/>
                  <a:pt x="114" y="146"/>
                  <a:pt x="113" y="144"/>
                </a:cubicBezTo>
                <a:cubicBezTo>
                  <a:pt x="105" y="128"/>
                  <a:pt x="105" y="128"/>
                  <a:pt x="105" y="128"/>
                </a:cubicBezTo>
                <a:cubicBezTo>
                  <a:pt x="108" y="125"/>
                  <a:pt x="113" y="122"/>
                  <a:pt x="116" y="118"/>
                </a:cubicBezTo>
                <a:cubicBezTo>
                  <a:pt x="126" y="109"/>
                  <a:pt x="132" y="97"/>
                  <a:pt x="135" y="86"/>
                </a:cubicBezTo>
                <a:cubicBezTo>
                  <a:pt x="158" y="86"/>
                  <a:pt x="158" y="86"/>
                  <a:pt x="158" y="86"/>
                </a:cubicBezTo>
                <a:cubicBezTo>
                  <a:pt x="158" y="86"/>
                  <a:pt x="159" y="84"/>
                  <a:pt x="159" y="83"/>
                </a:cubicBezTo>
                <a:cubicBezTo>
                  <a:pt x="161" y="83"/>
                  <a:pt x="161" y="81"/>
                  <a:pt x="159" y="79"/>
                </a:cubicBezTo>
                <a:lnTo>
                  <a:pt x="148" y="70"/>
                </a:lnTo>
                <a:close/>
                <a:moveTo>
                  <a:pt x="150" y="58"/>
                </a:moveTo>
                <a:cubicBezTo>
                  <a:pt x="143" y="66"/>
                  <a:pt x="143" y="66"/>
                  <a:pt x="143" y="66"/>
                </a:cubicBezTo>
                <a:cubicBezTo>
                  <a:pt x="121" y="66"/>
                  <a:pt x="121" y="66"/>
                  <a:pt x="121" y="66"/>
                </a:cubicBezTo>
                <a:cubicBezTo>
                  <a:pt x="127" y="58"/>
                  <a:pt x="127" y="58"/>
                  <a:pt x="127" y="58"/>
                </a:cubicBezTo>
                <a:cubicBezTo>
                  <a:pt x="150" y="58"/>
                  <a:pt x="150" y="58"/>
                  <a:pt x="150" y="58"/>
                </a:cubicBezTo>
                <a:close/>
                <a:moveTo>
                  <a:pt x="41" y="143"/>
                </a:moveTo>
                <a:cubicBezTo>
                  <a:pt x="31" y="143"/>
                  <a:pt x="31" y="143"/>
                  <a:pt x="31" y="143"/>
                </a:cubicBezTo>
                <a:cubicBezTo>
                  <a:pt x="39" y="131"/>
                  <a:pt x="39" y="131"/>
                  <a:pt x="39" y="131"/>
                </a:cubicBezTo>
                <a:cubicBezTo>
                  <a:pt x="41" y="131"/>
                  <a:pt x="42" y="133"/>
                  <a:pt x="45" y="133"/>
                </a:cubicBezTo>
                <a:lnTo>
                  <a:pt x="41" y="143"/>
                </a:lnTo>
                <a:close/>
                <a:moveTo>
                  <a:pt x="97" y="143"/>
                </a:moveTo>
                <a:cubicBezTo>
                  <a:pt x="92" y="133"/>
                  <a:pt x="92" y="133"/>
                  <a:pt x="92" y="133"/>
                </a:cubicBezTo>
                <a:cubicBezTo>
                  <a:pt x="93" y="133"/>
                  <a:pt x="97" y="131"/>
                  <a:pt x="98" y="131"/>
                </a:cubicBezTo>
                <a:cubicBezTo>
                  <a:pt x="105" y="143"/>
                  <a:pt x="105" y="143"/>
                  <a:pt x="105" y="143"/>
                </a:cubicBezTo>
                <a:cubicBezTo>
                  <a:pt x="97" y="143"/>
                  <a:pt x="97" y="143"/>
                  <a:pt x="97" y="143"/>
                </a:cubicBezTo>
                <a:close/>
                <a:moveTo>
                  <a:pt x="113" y="113"/>
                </a:moveTo>
                <a:cubicBezTo>
                  <a:pt x="108" y="117"/>
                  <a:pt x="103" y="122"/>
                  <a:pt x="98" y="123"/>
                </a:cubicBezTo>
                <a:cubicBezTo>
                  <a:pt x="95" y="126"/>
                  <a:pt x="90" y="128"/>
                  <a:pt x="85" y="128"/>
                </a:cubicBezTo>
                <a:cubicBezTo>
                  <a:pt x="85" y="130"/>
                  <a:pt x="85" y="130"/>
                  <a:pt x="85" y="130"/>
                </a:cubicBezTo>
                <a:cubicBezTo>
                  <a:pt x="81" y="131"/>
                  <a:pt x="74" y="131"/>
                  <a:pt x="68" y="131"/>
                </a:cubicBezTo>
                <a:cubicBezTo>
                  <a:pt x="63" y="131"/>
                  <a:pt x="57" y="131"/>
                  <a:pt x="52" y="130"/>
                </a:cubicBezTo>
                <a:cubicBezTo>
                  <a:pt x="50" y="130"/>
                  <a:pt x="50" y="128"/>
                  <a:pt x="50" y="128"/>
                </a:cubicBezTo>
                <a:cubicBezTo>
                  <a:pt x="47" y="128"/>
                  <a:pt x="42" y="126"/>
                  <a:pt x="39" y="123"/>
                </a:cubicBezTo>
                <a:cubicBezTo>
                  <a:pt x="34" y="122"/>
                  <a:pt x="29" y="117"/>
                  <a:pt x="24" y="113"/>
                </a:cubicBezTo>
                <a:cubicBezTo>
                  <a:pt x="13" y="100"/>
                  <a:pt x="7" y="86"/>
                  <a:pt x="7" y="70"/>
                </a:cubicBezTo>
                <a:cubicBezTo>
                  <a:pt x="7" y="52"/>
                  <a:pt x="13" y="37"/>
                  <a:pt x="24" y="24"/>
                </a:cubicBezTo>
                <a:cubicBezTo>
                  <a:pt x="36" y="13"/>
                  <a:pt x="52" y="6"/>
                  <a:pt x="68" y="6"/>
                </a:cubicBezTo>
                <a:cubicBezTo>
                  <a:pt x="85" y="6"/>
                  <a:pt x="100" y="13"/>
                  <a:pt x="113" y="24"/>
                </a:cubicBezTo>
                <a:cubicBezTo>
                  <a:pt x="119" y="32"/>
                  <a:pt x="126" y="42"/>
                  <a:pt x="129" y="52"/>
                </a:cubicBezTo>
                <a:cubicBezTo>
                  <a:pt x="127" y="52"/>
                  <a:pt x="127" y="52"/>
                  <a:pt x="127" y="52"/>
                </a:cubicBezTo>
                <a:cubicBezTo>
                  <a:pt x="126" y="52"/>
                  <a:pt x="126" y="53"/>
                  <a:pt x="124" y="53"/>
                </a:cubicBezTo>
                <a:cubicBezTo>
                  <a:pt x="116" y="61"/>
                  <a:pt x="116" y="61"/>
                  <a:pt x="116" y="61"/>
                </a:cubicBezTo>
                <a:cubicBezTo>
                  <a:pt x="114" y="57"/>
                  <a:pt x="113" y="50"/>
                  <a:pt x="111" y="45"/>
                </a:cubicBezTo>
                <a:cubicBezTo>
                  <a:pt x="110" y="44"/>
                  <a:pt x="108" y="44"/>
                  <a:pt x="106" y="44"/>
                </a:cubicBezTo>
                <a:cubicBezTo>
                  <a:pt x="105" y="45"/>
                  <a:pt x="105" y="47"/>
                  <a:pt x="105" y="48"/>
                </a:cubicBezTo>
                <a:cubicBezTo>
                  <a:pt x="108" y="53"/>
                  <a:pt x="110" y="60"/>
                  <a:pt x="110" y="66"/>
                </a:cubicBezTo>
                <a:cubicBezTo>
                  <a:pt x="97" y="66"/>
                  <a:pt x="97" y="66"/>
                  <a:pt x="97" y="66"/>
                </a:cubicBezTo>
                <a:cubicBezTo>
                  <a:pt x="95" y="60"/>
                  <a:pt x="93" y="53"/>
                  <a:pt x="89" y="48"/>
                </a:cubicBezTo>
                <a:cubicBezTo>
                  <a:pt x="82" y="44"/>
                  <a:pt x="76" y="40"/>
                  <a:pt x="68" y="40"/>
                </a:cubicBezTo>
                <a:cubicBezTo>
                  <a:pt x="61" y="40"/>
                  <a:pt x="53" y="44"/>
                  <a:pt x="49" y="48"/>
                </a:cubicBezTo>
                <a:cubicBezTo>
                  <a:pt x="44" y="53"/>
                  <a:pt x="41" y="61"/>
                  <a:pt x="41" y="70"/>
                </a:cubicBezTo>
                <a:cubicBezTo>
                  <a:pt x="41" y="76"/>
                  <a:pt x="44" y="84"/>
                  <a:pt x="49" y="89"/>
                </a:cubicBezTo>
                <a:cubicBezTo>
                  <a:pt x="53" y="94"/>
                  <a:pt x="61" y="97"/>
                  <a:pt x="68" y="97"/>
                </a:cubicBezTo>
                <a:cubicBezTo>
                  <a:pt x="76" y="97"/>
                  <a:pt x="82" y="94"/>
                  <a:pt x="89" y="89"/>
                </a:cubicBezTo>
                <a:cubicBezTo>
                  <a:pt x="93" y="84"/>
                  <a:pt x="95" y="78"/>
                  <a:pt x="97" y="71"/>
                </a:cubicBezTo>
                <a:cubicBezTo>
                  <a:pt x="110" y="71"/>
                  <a:pt x="110" y="71"/>
                  <a:pt x="110" y="71"/>
                </a:cubicBezTo>
                <a:cubicBezTo>
                  <a:pt x="110" y="83"/>
                  <a:pt x="105" y="91"/>
                  <a:pt x="98" y="99"/>
                </a:cubicBezTo>
                <a:cubicBezTo>
                  <a:pt x="90" y="107"/>
                  <a:pt x="79" y="112"/>
                  <a:pt x="68" y="112"/>
                </a:cubicBezTo>
                <a:cubicBezTo>
                  <a:pt x="57" y="112"/>
                  <a:pt x="47" y="107"/>
                  <a:pt x="39" y="99"/>
                </a:cubicBezTo>
                <a:cubicBezTo>
                  <a:pt x="31" y="91"/>
                  <a:pt x="26" y="79"/>
                  <a:pt x="26" y="70"/>
                </a:cubicBezTo>
                <a:cubicBezTo>
                  <a:pt x="26" y="58"/>
                  <a:pt x="31" y="47"/>
                  <a:pt x="39" y="39"/>
                </a:cubicBezTo>
                <a:cubicBezTo>
                  <a:pt x="52" y="26"/>
                  <a:pt x="73" y="23"/>
                  <a:pt x="89" y="32"/>
                </a:cubicBezTo>
                <a:cubicBezTo>
                  <a:pt x="90" y="32"/>
                  <a:pt x="92" y="32"/>
                  <a:pt x="93" y="31"/>
                </a:cubicBezTo>
                <a:cubicBezTo>
                  <a:pt x="93" y="29"/>
                  <a:pt x="93" y="27"/>
                  <a:pt x="92" y="26"/>
                </a:cubicBezTo>
                <a:cubicBezTo>
                  <a:pt x="82" y="21"/>
                  <a:pt x="73" y="19"/>
                  <a:pt x="61" y="21"/>
                </a:cubicBezTo>
                <a:cubicBezTo>
                  <a:pt x="52" y="23"/>
                  <a:pt x="42" y="27"/>
                  <a:pt x="34" y="34"/>
                </a:cubicBezTo>
                <a:cubicBezTo>
                  <a:pt x="24" y="44"/>
                  <a:pt x="20" y="57"/>
                  <a:pt x="20" y="70"/>
                </a:cubicBezTo>
                <a:cubicBezTo>
                  <a:pt x="20" y="83"/>
                  <a:pt x="24" y="94"/>
                  <a:pt x="34" y="104"/>
                </a:cubicBezTo>
                <a:cubicBezTo>
                  <a:pt x="44" y="112"/>
                  <a:pt x="55" y="118"/>
                  <a:pt x="68" y="118"/>
                </a:cubicBezTo>
                <a:cubicBezTo>
                  <a:pt x="81" y="118"/>
                  <a:pt x="93" y="112"/>
                  <a:pt x="103" y="104"/>
                </a:cubicBezTo>
                <a:cubicBezTo>
                  <a:pt x="110" y="96"/>
                  <a:pt x="114" y="86"/>
                  <a:pt x="116" y="76"/>
                </a:cubicBezTo>
                <a:cubicBezTo>
                  <a:pt x="124" y="84"/>
                  <a:pt x="124" y="84"/>
                  <a:pt x="124" y="84"/>
                </a:cubicBezTo>
                <a:cubicBezTo>
                  <a:pt x="126" y="84"/>
                  <a:pt x="126" y="86"/>
                  <a:pt x="127" y="86"/>
                </a:cubicBezTo>
                <a:cubicBezTo>
                  <a:pt x="129" y="86"/>
                  <a:pt x="129" y="86"/>
                  <a:pt x="129" y="86"/>
                </a:cubicBezTo>
                <a:cubicBezTo>
                  <a:pt x="126" y="96"/>
                  <a:pt x="119" y="105"/>
                  <a:pt x="113" y="113"/>
                </a:cubicBezTo>
                <a:close/>
                <a:moveTo>
                  <a:pt x="74" y="61"/>
                </a:moveTo>
                <a:cubicBezTo>
                  <a:pt x="66" y="66"/>
                  <a:pt x="66" y="66"/>
                  <a:pt x="66" y="66"/>
                </a:cubicBezTo>
                <a:cubicBezTo>
                  <a:pt x="66" y="66"/>
                  <a:pt x="65" y="68"/>
                  <a:pt x="65" y="70"/>
                </a:cubicBezTo>
                <a:cubicBezTo>
                  <a:pt x="66" y="71"/>
                  <a:pt x="66" y="71"/>
                  <a:pt x="66" y="71"/>
                </a:cubicBezTo>
                <a:cubicBezTo>
                  <a:pt x="74" y="76"/>
                  <a:pt x="74" y="76"/>
                  <a:pt x="74" y="76"/>
                </a:cubicBezTo>
                <a:cubicBezTo>
                  <a:pt x="76" y="76"/>
                  <a:pt x="76" y="76"/>
                  <a:pt x="76" y="76"/>
                </a:cubicBezTo>
                <a:cubicBezTo>
                  <a:pt x="77" y="76"/>
                  <a:pt x="77" y="76"/>
                  <a:pt x="79" y="74"/>
                </a:cubicBezTo>
                <a:cubicBezTo>
                  <a:pt x="79" y="74"/>
                  <a:pt x="79" y="73"/>
                  <a:pt x="79" y="71"/>
                </a:cubicBezTo>
                <a:cubicBezTo>
                  <a:pt x="90" y="71"/>
                  <a:pt x="90" y="71"/>
                  <a:pt x="90" y="71"/>
                </a:cubicBezTo>
                <a:cubicBezTo>
                  <a:pt x="89" y="76"/>
                  <a:pt x="87" y="81"/>
                  <a:pt x="84" y="84"/>
                </a:cubicBezTo>
                <a:cubicBezTo>
                  <a:pt x="79" y="89"/>
                  <a:pt x="74" y="91"/>
                  <a:pt x="68" y="91"/>
                </a:cubicBezTo>
                <a:cubicBezTo>
                  <a:pt x="63" y="91"/>
                  <a:pt x="57" y="89"/>
                  <a:pt x="53" y="84"/>
                </a:cubicBezTo>
                <a:cubicBezTo>
                  <a:pt x="49" y="81"/>
                  <a:pt x="47" y="74"/>
                  <a:pt x="47" y="70"/>
                </a:cubicBezTo>
                <a:cubicBezTo>
                  <a:pt x="47" y="63"/>
                  <a:pt x="49" y="57"/>
                  <a:pt x="53" y="53"/>
                </a:cubicBezTo>
                <a:cubicBezTo>
                  <a:pt x="57" y="48"/>
                  <a:pt x="63" y="47"/>
                  <a:pt x="68" y="47"/>
                </a:cubicBezTo>
                <a:cubicBezTo>
                  <a:pt x="74" y="47"/>
                  <a:pt x="79" y="48"/>
                  <a:pt x="84" y="53"/>
                </a:cubicBezTo>
                <a:cubicBezTo>
                  <a:pt x="87" y="57"/>
                  <a:pt x="89" y="61"/>
                  <a:pt x="90" y="66"/>
                </a:cubicBezTo>
                <a:cubicBezTo>
                  <a:pt x="79" y="66"/>
                  <a:pt x="79" y="66"/>
                  <a:pt x="79" y="66"/>
                </a:cubicBezTo>
                <a:cubicBezTo>
                  <a:pt x="79" y="65"/>
                  <a:pt x="79" y="63"/>
                  <a:pt x="79" y="63"/>
                </a:cubicBezTo>
                <a:cubicBezTo>
                  <a:pt x="77" y="61"/>
                  <a:pt x="76" y="61"/>
                  <a:pt x="74" y="61"/>
                </a:cubicBezTo>
                <a:close/>
                <a:moveTo>
                  <a:pt x="127" y="79"/>
                </a:moveTo>
                <a:cubicBezTo>
                  <a:pt x="121" y="71"/>
                  <a:pt x="121" y="71"/>
                  <a:pt x="121" y="71"/>
                </a:cubicBezTo>
                <a:cubicBezTo>
                  <a:pt x="143" y="71"/>
                  <a:pt x="143" y="71"/>
                  <a:pt x="143" y="71"/>
                </a:cubicBezTo>
                <a:cubicBezTo>
                  <a:pt x="150" y="79"/>
                  <a:pt x="150" y="79"/>
                  <a:pt x="150" y="79"/>
                </a:cubicBezTo>
                <a:lnTo>
                  <a:pt x="127" y="7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4" name="Freeform 93">
            <a:extLst>
              <a:ext uri="{FF2B5EF4-FFF2-40B4-BE49-F238E27FC236}">
                <a16:creationId xmlns:a16="http://schemas.microsoft.com/office/drawing/2014/main" id="{9E2B46A9-20E3-4FEE-BFD7-6873FE36C9C3}"/>
              </a:ext>
            </a:extLst>
          </p:cNvPr>
          <p:cNvSpPr>
            <a:spLocks noEditPoints="1"/>
          </p:cNvSpPr>
          <p:nvPr/>
        </p:nvSpPr>
        <p:spPr bwMode="auto">
          <a:xfrm>
            <a:off x="992133" y="5286235"/>
            <a:ext cx="449976" cy="449976"/>
          </a:xfrm>
          <a:custGeom>
            <a:avLst/>
            <a:gdLst>
              <a:gd name="T0" fmla="*/ 27 w 160"/>
              <a:gd name="T1" fmla="*/ 80 h 160"/>
              <a:gd name="T2" fmla="*/ 134 w 160"/>
              <a:gd name="T3" fmla="*/ 80 h 160"/>
              <a:gd name="T4" fmla="*/ 80 w 160"/>
              <a:gd name="T5" fmla="*/ 128 h 160"/>
              <a:gd name="T6" fmla="*/ 80 w 160"/>
              <a:gd name="T7" fmla="*/ 32 h 160"/>
              <a:gd name="T8" fmla="*/ 80 w 160"/>
              <a:gd name="T9" fmla="*/ 128 h 160"/>
              <a:gd name="T10" fmla="*/ 77 w 160"/>
              <a:gd name="T11" fmla="*/ 142 h 160"/>
              <a:gd name="T12" fmla="*/ 79 w 160"/>
              <a:gd name="T13" fmla="*/ 160 h 160"/>
              <a:gd name="T14" fmla="*/ 83 w 160"/>
              <a:gd name="T15" fmla="*/ 142 h 160"/>
              <a:gd name="T16" fmla="*/ 79 w 160"/>
              <a:gd name="T17" fmla="*/ 21 h 160"/>
              <a:gd name="T18" fmla="*/ 83 w 160"/>
              <a:gd name="T19" fmla="*/ 4 h 160"/>
              <a:gd name="T20" fmla="*/ 77 w 160"/>
              <a:gd name="T21" fmla="*/ 4 h 160"/>
              <a:gd name="T22" fmla="*/ 79 w 160"/>
              <a:gd name="T23" fmla="*/ 21 h 160"/>
              <a:gd name="T24" fmla="*/ 3 w 160"/>
              <a:gd name="T25" fmla="*/ 77 h 160"/>
              <a:gd name="T26" fmla="*/ 3 w 160"/>
              <a:gd name="T27" fmla="*/ 83 h 160"/>
              <a:gd name="T28" fmla="*/ 22 w 160"/>
              <a:gd name="T29" fmla="*/ 80 h 160"/>
              <a:gd name="T30" fmla="*/ 156 w 160"/>
              <a:gd name="T31" fmla="*/ 77 h 160"/>
              <a:gd name="T32" fmla="*/ 138 w 160"/>
              <a:gd name="T33" fmla="*/ 80 h 160"/>
              <a:gd name="T34" fmla="*/ 156 w 160"/>
              <a:gd name="T35" fmla="*/ 83 h 160"/>
              <a:gd name="T36" fmla="*/ 156 w 160"/>
              <a:gd name="T37" fmla="*/ 77 h 160"/>
              <a:gd name="T38" fmla="*/ 89 w 160"/>
              <a:gd name="T39" fmla="*/ 76 h 160"/>
              <a:gd name="T40" fmla="*/ 94 w 160"/>
              <a:gd name="T41" fmla="*/ 41 h 160"/>
              <a:gd name="T42" fmla="*/ 57 w 160"/>
              <a:gd name="T43" fmla="*/ 82 h 160"/>
              <a:gd name="T44" fmla="*/ 59 w 160"/>
              <a:gd name="T45" fmla="*/ 86 h 160"/>
              <a:gd name="T46" fmla="*/ 63 w 160"/>
              <a:gd name="T47" fmla="*/ 117 h 160"/>
              <a:gd name="T48" fmla="*/ 67 w 160"/>
              <a:gd name="T49" fmla="*/ 121 h 160"/>
              <a:gd name="T50" fmla="*/ 104 w 160"/>
              <a:gd name="T51" fmla="*/ 79 h 160"/>
              <a:gd name="T52" fmla="*/ 102 w 160"/>
              <a:gd name="T53" fmla="*/ 76 h 160"/>
              <a:gd name="T54" fmla="*/ 78 w 160"/>
              <a:gd name="T55" fmla="*/ 84 h 160"/>
              <a:gd name="T56" fmla="*/ 75 w 160"/>
              <a:gd name="T57" fmla="*/ 81 h 160"/>
              <a:gd name="T58" fmla="*/ 88 w 160"/>
              <a:gd name="T59" fmla="*/ 54 h 160"/>
              <a:gd name="T60" fmla="*/ 83 w 160"/>
              <a:gd name="T61" fmla="*/ 79 h 160"/>
              <a:gd name="T62" fmla="*/ 96 w 160"/>
              <a:gd name="T63" fmla="*/ 81 h 160"/>
              <a:gd name="T64" fmla="*/ 121 w 160"/>
              <a:gd name="T65" fmla="*/ 122 h 160"/>
              <a:gd name="T66" fmla="*/ 132 w 160"/>
              <a:gd name="T67" fmla="*/ 137 h 160"/>
              <a:gd name="T68" fmla="*/ 137 w 160"/>
              <a:gd name="T69" fmla="*/ 137 h 160"/>
              <a:gd name="T70" fmla="*/ 124 w 160"/>
              <a:gd name="T71" fmla="*/ 122 h 160"/>
              <a:gd name="T72" fmla="*/ 34 w 160"/>
              <a:gd name="T73" fmla="*/ 39 h 160"/>
              <a:gd name="T74" fmla="*/ 38 w 160"/>
              <a:gd name="T75" fmla="*/ 39 h 160"/>
              <a:gd name="T76" fmla="*/ 26 w 160"/>
              <a:gd name="T77" fmla="*/ 24 h 160"/>
              <a:gd name="T78" fmla="*/ 23 w 160"/>
              <a:gd name="T79" fmla="*/ 27 h 160"/>
              <a:gd name="T80" fmla="*/ 34 w 160"/>
              <a:gd name="T81" fmla="*/ 122 h 160"/>
              <a:gd name="T82" fmla="*/ 23 w 160"/>
              <a:gd name="T83" fmla="*/ 137 h 160"/>
              <a:gd name="T84" fmla="*/ 26 w 160"/>
              <a:gd name="T85" fmla="*/ 137 h 160"/>
              <a:gd name="T86" fmla="*/ 38 w 160"/>
              <a:gd name="T87" fmla="*/ 122 h 160"/>
              <a:gd name="T88" fmla="*/ 132 w 160"/>
              <a:gd name="T89" fmla="*/ 24 h 160"/>
              <a:gd name="T90" fmla="*/ 121 w 160"/>
              <a:gd name="T91" fmla="*/ 39 h 160"/>
              <a:gd name="T92" fmla="*/ 124 w 160"/>
              <a:gd name="T93" fmla="*/ 39 h 160"/>
              <a:gd name="T94" fmla="*/ 137 w 160"/>
              <a:gd name="T95" fmla="*/ 2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0" h="160">
                <a:moveTo>
                  <a:pt x="80" y="27"/>
                </a:moveTo>
                <a:cubicBezTo>
                  <a:pt x="51" y="27"/>
                  <a:pt x="27" y="51"/>
                  <a:pt x="27" y="80"/>
                </a:cubicBezTo>
                <a:cubicBezTo>
                  <a:pt x="27" y="109"/>
                  <a:pt x="51" y="133"/>
                  <a:pt x="80" y="133"/>
                </a:cubicBezTo>
                <a:cubicBezTo>
                  <a:pt x="110" y="133"/>
                  <a:pt x="134" y="109"/>
                  <a:pt x="134" y="80"/>
                </a:cubicBezTo>
                <a:cubicBezTo>
                  <a:pt x="134" y="51"/>
                  <a:pt x="110" y="27"/>
                  <a:pt x="80" y="27"/>
                </a:cubicBezTo>
                <a:close/>
                <a:moveTo>
                  <a:pt x="80" y="128"/>
                </a:moveTo>
                <a:cubicBezTo>
                  <a:pt x="54" y="128"/>
                  <a:pt x="31" y="108"/>
                  <a:pt x="31" y="80"/>
                </a:cubicBezTo>
                <a:cubicBezTo>
                  <a:pt x="31" y="55"/>
                  <a:pt x="54" y="32"/>
                  <a:pt x="80" y="32"/>
                </a:cubicBezTo>
                <a:cubicBezTo>
                  <a:pt x="107" y="32"/>
                  <a:pt x="128" y="55"/>
                  <a:pt x="128" y="80"/>
                </a:cubicBezTo>
                <a:cubicBezTo>
                  <a:pt x="128" y="108"/>
                  <a:pt x="107" y="128"/>
                  <a:pt x="80" y="128"/>
                </a:cubicBezTo>
                <a:close/>
                <a:moveTo>
                  <a:pt x="79" y="140"/>
                </a:moveTo>
                <a:cubicBezTo>
                  <a:pt x="77" y="140"/>
                  <a:pt x="77" y="140"/>
                  <a:pt x="77" y="142"/>
                </a:cubicBezTo>
                <a:cubicBezTo>
                  <a:pt x="77" y="142"/>
                  <a:pt x="77" y="142"/>
                  <a:pt x="77" y="157"/>
                </a:cubicBezTo>
                <a:cubicBezTo>
                  <a:pt x="77" y="159"/>
                  <a:pt x="77" y="160"/>
                  <a:pt x="79" y="160"/>
                </a:cubicBezTo>
                <a:cubicBezTo>
                  <a:pt x="81" y="160"/>
                  <a:pt x="83" y="159"/>
                  <a:pt x="83" y="157"/>
                </a:cubicBezTo>
                <a:cubicBezTo>
                  <a:pt x="83" y="157"/>
                  <a:pt x="83" y="157"/>
                  <a:pt x="83" y="142"/>
                </a:cubicBezTo>
                <a:cubicBezTo>
                  <a:pt x="83" y="140"/>
                  <a:pt x="81" y="140"/>
                  <a:pt x="79" y="140"/>
                </a:cubicBezTo>
                <a:close/>
                <a:moveTo>
                  <a:pt x="79" y="21"/>
                </a:moveTo>
                <a:cubicBezTo>
                  <a:pt x="81" y="21"/>
                  <a:pt x="83" y="21"/>
                  <a:pt x="83" y="20"/>
                </a:cubicBezTo>
                <a:cubicBezTo>
                  <a:pt x="83" y="20"/>
                  <a:pt x="83" y="20"/>
                  <a:pt x="83" y="4"/>
                </a:cubicBezTo>
                <a:cubicBezTo>
                  <a:pt x="83" y="2"/>
                  <a:pt x="81" y="0"/>
                  <a:pt x="79" y="0"/>
                </a:cubicBezTo>
                <a:cubicBezTo>
                  <a:pt x="77" y="0"/>
                  <a:pt x="77" y="2"/>
                  <a:pt x="77" y="4"/>
                </a:cubicBezTo>
                <a:cubicBezTo>
                  <a:pt x="77" y="4"/>
                  <a:pt x="77" y="4"/>
                  <a:pt x="77" y="20"/>
                </a:cubicBezTo>
                <a:cubicBezTo>
                  <a:pt x="77" y="21"/>
                  <a:pt x="77" y="21"/>
                  <a:pt x="79" y="21"/>
                </a:cubicBezTo>
                <a:close/>
                <a:moveTo>
                  <a:pt x="18" y="77"/>
                </a:moveTo>
                <a:cubicBezTo>
                  <a:pt x="18" y="77"/>
                  <a:pt x="18" y="77"/>
                  <a:pt x="3" y="77"/>
                </a:cubicBezTo>
                <a:cubicBezTo>
                  <a:pt x="1" y="77"/>
                  <a:pt x="0" y="79"/>
                  <a:pt x="0" y="80"/>
                </a:cubicBezTo>
                <a:cubicBezTo>
                  <a:pt x="0" y="82"/>
                  <a:pt x="1" y="83"/>
                  <a:pt x="3" y="83"/>
                </a:cubicBezTo>
                <a:cubicBezTo>
                  <a:pt x="3" y="83"/>
                  <a:pt x="3" y="83"/>
                  <a:pt x="18" y="83"/>
                </a:cubicBezTo>
                <a:cubicBezTo>
                  <a:pt x="20" y="83"/>
                  <a:pt x="22" y="82"/>
                  <a:pt x="22" y="80"/>
                </a:cubicBezTo>
                <a:cubicBezTo>
                  <a:pt x="22" y="79"/>
                  <a:pt x="20" y="77"/>
                  <a:pt x="18" y="77"/>
                </a:cubicBezTo>
                <a:close/>
                <a:moveTo>
                  <a:pt x="156" y="77"/>
                </a:moveTo>
                <a:cubicBezTo>
                  <a:pt x="156" y="77"/>
                  <a:pt x="156" y="77"/>
                  <a:pt x="140" y="77"/>
                </a:cubicBezTo>
                <a:cubicBezTo>
                  <a:pt x="140" y="77"/>
                  <a:pt x="138" y="79"/>
                  <a:pt x="138" y="80"/>
                </a:cubicBezTo>
                <a:cubicBezTo>
                  <a:pt x="138" y="82"/>
                  <a:pt x="140" y="83"/>
                  <a:pt x="140" y="83"/>
                </a:cubicBezTo>
                <a:cubicBezTo>
                  <a:pt x="140" y="83"/>
                  <a:pt x="140" y="83"/>
                  <a:pt x="156" y="83"/>
                </a:cubicBezTo>
                <a:cubicBezTo>
                  <a:pt x="158" y="83"/>
                  <a:pt x="160" y="82"/>
                  <a:pt x="160" y="80"/>
                </a:cubicBezTo>
                <a:cubicBezTo>
                  <a:pt x="160" y="79"/>
                  <a:pt x="158" y="77"/>
                  <a:pt x="156" y="77"/>
                </a:cubicBezTo>
                <a:close/>
                <a:moveTo>
                  <a:pt x="102" y="76"/>
                </a:moveTo>
                <a:cubicBezTo>
                  <a:pt x="102" y="76"/>
                  <a:pt x="102" y="76"/>
                  <a:pt x="89" y="76"/>
                </a:cubicBezTo>
                <a:cubicBezTo>
                  <a:pt x="89" y="76"/>
                  <a:pt x="89" y="76"/>
                  <a:pt x="96" y="44"/>
                </a:cubicBezTo>
                <a:cubicBezTo>
                  <a:pt x="96" y="43"/>
                  <a:pt x="96" y="43"/>
                  <a:pt x="94" y="41"/>
                </a:cubicBezTo>
                <a:cubicBezTo>
                  <a:pt x="94" y="41"/>
                  <a:pt x="92" y="41"/>
                  <a:pt x="91" y="43"/>
                </a:cubicBezTo>
                <a:cubicBezTo>
                  <a:pt x="91" y="43"/>
                  <a:pt x="91" y="43"/>
                  <a:pt x="57" y="82"/>
                </a:cubicBezTo>
                <a:cubicBezTo>
                  <a:pt x="55" y="82"/>
                  <a:pt x="55" y="84"/>
                  <a:pt x="55" y="84"/>
                </a:cubicBezTo>
                <a:cubicBezTo>
                  <a:pt x="57" y="86"/>
                  <a:pt x="57" y="86"/>
                  <a:pt x="59" y="86"/>
                </a:cubicBezTo>
                <a:cubicBezTo>
                  <a:pt x="59" y="86"/>
                  <a:pt x="59" y="86"/>
                  <a:pt x="72" y="86"/>
                </a:cubicBezTo>
                <a:cubicBezTo>
                  <a:pt x="72" y="86"/>
                  <a:pt x="72" y="86"/>
                  <a:pt x="63" y="117"/>
                </a:cubicBezTo>
                <a:cubicBezTo>
                  <a:pt x="63" y="119"/>
                  <a:pt x="65" y="119"/>
                  <a:pt x="65" y="121"/>
                </a:cubicBezTo>
                <a:cubicBezTo>
                  <a:pt x="67" y="121"/>
                  <a:pt x="67" y="121"/>
                  <a:pt x="67" y="121"/>
                </a:cubicBezTo>
                <a:cubicBezTo>
                  <a:pt x="67" y="121"/>
                  <a:pt x="68" y="121"/>
                  <a:pt x="68" y="119"/>
                </a:cubicBezTo>
                <a:cubicBezTo>
                  <a:pt x="68" y="119"/>
                  <a:pt x="68" y="119"/>
                  <a:pt x="104" y="79"/>
                </a:cubicBezTo>
                <a:cubicBezTo>
                  <a:pt x="104" y="78"/>
                  <a:pt x="104" y="78"/>
                  <a:pt x="104" y="78"/>
                </a:cubicBezTo>
                <a:cubicBezTo>
                  <a:pt x="104" y="76"/>
                  <a:pt x="102" y="76"/>
                  <a:pt x="102" y="76"/>
                </a:cubicBezTo>
                <a:close/>
                <a:moveTo>
                  <a:pt x="72" y="108"/>
                </a:moveTo>
                <a:cubicBezTo>
                  <a:pt x="72" y="108"/>
                  <a:pt x="72" y="108"/>
                  <a:pt x="78" y="84"/>
                </a:cubicBezTo>
                <a:cubicBezTo>
                  <a:pt x="78" y="84"/>
                  <a:pt x="78" y="82"/>
                  <a:pt x="76" y="82"/>
                </a:cubicBezTo>
                <a:cubicBezTo>
                  <a:pt x="76" y="81"/>
                  <a:pt x="75" y="81"/>
                  <a:pt x="75" y="81"/>
                </a:cubicBezTo>
                <a:cubicBezTo>
                  <a:pt x="75" y="81"/>
                  <a:pt x="75" y="81"/>
                  <a:pt x="65" y="81"/>
                </a:cubicBezTo>
                <a:cubicBezTo>
                  <a:pt x="88" y="54"/>
                  <a:pt x="88" y="54"/>
                  <a:pt x="88" y="54"/>
                </a:cubicBezTo>
                <a:cubicBezTo>
                  <a:pt x="88" y="54"/>
                  <a:pt x="88" y="54"/>
                  <a:pt x="83" y="78"/>
                </a:cubicBezTo>
                <a:cubicBezTo>
                  <a:pt x="83" y="79"/>
                  <a:pt x="83" y="79"/>
                  <a:pt x="83" y="79"/>
                </a:cubicBezTo>
                <a:cubicBezTo>
                  <a:pt x="84" y="81"/>
                  <a:pt x="84" y="81"/>
                  <a:pt x="86" y="81"/>
                </a:cubicBezTo>
                <a:cubicBezTo>
                  <a:pt x="86" y="81"/>
                  <a:pt x="86" y="81"/>
                  <a:pt x="96" y="81"/>
                </a:cubicBezTo>
                <a:cubicBezTo>
                  <a:pt x="96" y="81"/>
                  <a:pt x="96" y="81"/>
                  <a:pt x="72" y="108"/>
                </a:cubicBezTo>
                <a:close/>
                <a:moveTo>
                  <a:pt x="121" y="122"/>
                </a:moveTo>
                <a:cubicBezTo>
                  <a:pt x="119" y="124"/>
                  <a:pt x="119" y="125"/>
                  <a:pt x="121" y="125"/>
                </a:cubicBezTo>
                <a:cubicBezTo>
                  <a:pt x="121" y="125"/>
                  <a:pt x="121" y="125"/>
                  <a:pt x="132" y="137"/>
                </a:cubicBezTo>
                <a:cubicBezTo>
                  <a:pt x="132" y="138"/>
                  <a:pt x="133" y="138"/>
                  <a:pt x="133" y="138"/>
                </a:cubicBezTo>
                <a:cubicBezTo>
                  <a:pt x="135" y="138"/>
                  <a:pt x="135" y="138"/>
                  <a:pt x="137" y="137"/>
                </a:cubicBezTo>
                <a:cubicBezTo>
                  <a:pt x="137" y="137"/>
                  <a:pt x="137" y="135"/>
                  <a:pt x="137" y="133"/>
                </a:cubicBezTo>
                <a:cubicBezTo>
                  <a:pt x="137" y="133"/>
                  <a:pt x="137" y="133"/>
                  <a:pt x="124" y="122"/>
                </a:cubicBezTo>
                <a:cubicBezTo>
                  <a:pt x="124" y="121"/>
                  <a:pt x="122" y="121"/>
                  <a:pt x="121" y="122"/>
                </a:cubicBezTo>
                <a:close/>
                <a:moveTo>
                  <a:pt x="34" y="39"/>
                </a:moveTo>
                <a:cubicBezTo>
                  <a:pt x="34" y="41"/>
                  <a:pt x="36" y="41"/>
                  <a:pt x="36" y="41"/>
                </a:cubicBezTo>
                <a:cubicBezTo>
                  <a:pt x="38" y="41"/>
                  <a:pt x="38" y="41"/>
                  <a:pt x="38" y="39"/>
                </a:cubicBezTo>
                <a:cubicBezTo>
                  <a:pt x="39" y="39"/>
                  <a:pt x="39" y="36"/>
                  <a:pt x="38" y="36"/>
                </a:cubicBezTo>
                <a:cubicBezTo>
                  <a:pt x="38" y="36"/>
                  <a:pt x="38" y="36"/>
                  <a:pt x="26" y="24"/>
                </a:cubicBezTo>
                <a:cubicBezTo>
                  <a:pt x="26" y="22"/>
                  <a:pt x="25" y="22"/>
                  <a:pt x="23" y="24"/>
                </a:cubicBezTo>
                <a:cubicBezTo>
                  <a:pt x="22" y="24"/>
                  <a:pt x="22" y="26"/>
                  <a:pt x="23" y="27"/>
                </a:cubicBezTo>
                <a:cubicBezTo>
                  <a:pt x="23" y="27"/>
                  <a:pt x="23" y="27"/>
                  <a:pt x="34" y="39"/>
                </a:cubicBezTo>
                <a:close/>
                <a:moveTo>
                  <a:pt x="34" y="122"/>
                </a:moveTo>
                <a:cubicBezTo>
                  <a:pt x="34" y="122"/>
                  <a:pt x="34" y="122"/>
                  <a:pt x="23" y="133"/>
                </a:cubicBezTo>
                <a:cubicBezTo>
                  <a:pt x="22" y="135"/>
                  <a:pt x="22" y="137"/>
                  <a:pt x="23" y="137"/>
                </a:cubicBezTo>
                <a:cubicBezTo>
                  <a:pt x="23" y="138"/>
                  <a:pt x="25" y="138"/>
                  <a:pt x="25" y="138"/>
                </a:cubicBezTo>
                <a:cubicBezTo>
                  <a:pt x="26" y="138"/>
                  <a:pt x="26" y="138"/>
                  <a:pt x="26" y="137"/>
                </a:cubicBezTo>
                <a:cubicBezTo>
                  <a:pt x="26" y="137"/>
                  <a:pt x="26" y="137"/>
                  <a:pt x="38" y="125"/>
                </a:cubicBezTo>
                <a:cubicBezTo>
                  <a:pt x="39" y="125"/>
                  <a:pt x="39" y="124"/>
                  <a:pt x="38" y="122"/>
                </a:cubicBezTo>
                <a:cubicBezTo>
                  <a:pt x="38" y="121"/>
                  <a:pt x="36" y="121"/>
                  <a:pt x="34" y="122"/>
                </a:cubicBezTo>
                <a:close/>
                <a:moveTo>
                  <a:pt x="132" y="24"/>
                </a:moveTo>
                <a:cubicBezTo>
                  <a:pt x="132" y="24"/>
                  <a:pt x="132" y="24"/>
                  <a:pt x="121" y="36"/>
                </a:cubicBezTo>
                <a:cubicBezTo>
                  <a:pt x="119" y="36"/>
                  <a:pt x="119" y="39"/>
                  <a:pt x="121" y="39"/>
                </a:cubicBezTo>
                <a:cubicBezTo>
                  <a:pt x="121" y="41"/>
                  <a:pt x="122" y="41"/>
                  <a:pt x="122" y="41"/>
                </a:cubicBezTo>
                <a:cubicBezTo>
                  <a:pt x="124" y="41"/>
                  <a:pt x="124" y="41"/>
                  <a:pt x="124" y="39"/>
                </a:cubicBezTo>
                <a:cubicBezTo>
                  <a:pt x="124" y="39"/>
                  <a:pt x="124" y="39"/>
                  <a:pt x="137" y="27"/>
                </a:cubicBezTo>
                <a:cubicBezTo>
                  <a:pt x="137" y="26"/>
                  <a:pt x="137" y="24"/>
                  <a:pt x="137" y="24"/>
                </a:cubicBezTo>
                <a:cubicBezTo>
                  <a:pt x="135" y="22"/>
                  <a:pt x="133" y="22"/>
                  <a:pt x="132" y="2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5" name="Freeform 163">
            <a:extLst>
              <a:ext uri="{FF2B5EF4-FFF2-40B4-BE49-F238E27FC236}">
                <a16:creationId xmlns:a16="http://schemas.microsoft.com/office/drawing/2014/main" id="{ABBF3689-55B4-4933-A2F8-EF9ADBAD1E45}"/>
              </a:ext>
            </a:extLst>
          </p:cNvPr>
          <p:cNvSpPr>
            <a:spLocks noEditPoints="1"/>
          </p:cNvSpPr>
          <p:nvPr/>
        </p:nvSpPr>
        <p:spPr bwMode="auto">
          <a:xfrm>
            <a:off x="992133" y="2100573"/>
            <a:ext cx="449976" cy="413417"/>
          </a:xfrm>
          <a:custGeom>
            <a:avLst/>
            <a:gdLst>
              <a:gd name="T0" fmla="*/ 122 w 160"/>
              <a:gd name="T1" fmla="*/ 8 h 147"/>
              <a:gd name="T2" fmla="*/ 67 w 160"/>
              <a:gd name="T3" fmla="*/ 41 h 147"/>
              <a:gd name="T4" fmla="*/ 35 w 160"/>
              <a:gd name="T5" fmla="*/ 61 h 147"/>
              <a:gd name="T6" fmla="*/ 35 w 160"/>
              <a:gd name="T7" fmla="*/ 67 h 147"/>
              <a:gd name="T8" fmla="*/ 1 w 160"/>
              <a:gd name="T9" fmla="*/ 86 h 147"/>
              <a:gd name="T10" fmla="*/ 10 w 160"/>
              <a:gd name="T11" fmla="*/ 104 h 147"/>
              <a:gd name="T12" fmla="*/ 47 w 160"/>
              <a:gd name="T13" fmla="*/ 95 h 147"/>
              <a:gd name="T14" fmla="*/ 83 w 160"/>
              <a:gd name="T15" fmla="*/ 85 h 147"/>
              <a:gd name="T16" fmla="*/ 86 w 160"/>
              <a:gd name="T17" fmla="*/ 90 h 147"/>
              <a:gd name="T18" fmla="*/ 147 w 160"/>
              <a:gd name="T19" fmla="*/ 71 h 147"/>
              <a:gd name="T20" fmla="*/ 148 w 160"/>
              <a:gd name="T21" fmla="*/ 68 h 147"/>
              <a:gd name="T22" fmla="*/ 124 w 160"/>
              <a:gd name="T23" fmla="*/ 8 h 147"/>
              <a:gd name="T24" fmla="*/ 5 w 160"/>
              <a:gd name="T25" fmla="*/ 86 h 147"/>
              <a:gd name="T26" fmla="*/ 44 w 160"/>
              <a:gd name="T27" fmla="*/ 88 h 147"/>
              <a:gd name="T28" fmla="*/ 50 w 160"/>
              <a:gd name="T29" fmla="*/ 90 h 147"/>
              <a:gd name="T30" fmla="*/ 40 w 160"/>
              <a:gd name="T31" fmla="*/ 67 h 147"/>
              <a:gd name="T32" fmla="*/ 69 w 160"/>
              <a:gd name="T33" fmla="*/ 48 h 147"/>
              <a:gd name="T34" fmla="*/ 82 w 160"/>
              <a:gd name="T35" fmla="*/ 82 h 147"/>
              <a:gd name="T36" fmla="*/ 87 w 160"/>
              <a:gd name="T37" fmla="*/ 85 h 147"/>
              <a:gd name="T38" fmla="*/ 84 w 160"/>
              <a:gd name="T39" fmla="*/ 75 h 147"/>
              <a:gd name="T40" fmla="*/ 122 w 160"/>
              <a:gd name="T41" fmla="*/ 14 h 147"/>
              <a:gd name="T42" fmla="*/ 87 w 160"/>
              <a:gd name="T43" fmla="*/ 85 h 147"/>
              <a:gd name="T44" fmla="*/ 129 w 160"/>
              <a:gd name="T45" fmla="*/ 0 h 147"/>
              <a:gd name="T46" fmla="*/ 156 w 160"/>
              <a:gd name="T47" fmla="*/ 72 h 147"/>
              <a:gd name="T48" fmla="*/ 159 w 160"/>
              <a:gd name="T49" fmla="*/ 73 h 147"/>
              <a:gd name="T50" fmla="*/ 133 w 160"/>
              <a:gd name="T51" fmla="*/ 1 h 147"/>
              <a:gd name="T52" fmla="*/ 81 w 160"/>
              <a:gd name="T53" fmla="*/ 96 h 147"/>
              <a:gd name="T54" fmla="*/ 58 w 160"/>
              <a:gd name="T55" fmla="*/ 106 h 147"/>
              <a:gd name="T56" fmla="*/ 31 w 160"/>
              <a:gd name="T57" fmla="*/ 143 h 147"/>
              <a:gd name="T58" fmla="*/ 33 w 160"/>
              <a:gd name="T59" fmla="*/ 147 h 147"/>
              <a:gd name="T60" fmla="*/ 62 w 160"/>
              <a:gd name="T61" fmla="*/ 115 h 147"/>
              <a:gd name="T62" fmla="*/ 72 w 160"/>
              <a:gd name="T63" fmla="*/ 145 h 147"/>
              <a:gd name="T64" fmla="*/ 77 w 160"/>
              <a:gd name="T65" fmla="*/ 145 h 147"/>
              <a:gd name="T66" fmla="*/ 87 w 160"/>
              <a:gd name="T67" fmla="*/ 115 h 147"/>
              <a:gd name="T68" fmla="*/ 116 w 160"/>
              <a:gd name="T69" fmla="*/ 147 h 147"/>
              <a:gd name="T70" fmla="*/ 118 w 160"/>
              <a:gd name="T71" fmla="*/ 143 h 147"/>
              <a:gd name="T72" fmla="*/ 90 w 160"/>
              <a:gd name="T73" fmla="*/ 106 h 147"/>
              <a:gd name="T74" fmla="*/ 63 w 160"/>
              <a:gd name="T75" fmla="*/ 110 h 147"/>
              <a:gd name="T76" fmla="*/ 67 w 160"/>
              <a:gd name="T77" fmla="*/ 101 h 147"/>
              <a:gd name="T78" fmla="*/ 86 w 160"/>
              <a:gd name="T79" fmla="*/ 10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0" h="147">
                <a:moveTo>
                  <a:pt x="124" y="8"/>
                </a:moveTo>
                <a:cubicBezTo>
                  <a:pt x="123" y="8"/>
                  <a:pt x="123" y="8"/>
                  <a:pt x="122" y="8"/>
                </a:cubicBezTo>
                <a:cubicBezTo>
                  <a:pt x="67" y="37"/>
                  <a:pt x="67" y="37"/>
                  <a:pt x="67" y="37"/>
                </a:cubicBezTo>
                <a:cubicBezTo>
                  <a:pt x="67" y="39"/>
                  <a:pt x="65" y="40"/>
                  <a:pt x="67" y="41"/>
                </a:cubicBezTo>
                <a:cubicBezTo>
                  <a:pt x="67" y="43"/>
                  <a:pt x="67" y="43"/>
                  <a:pt x="67" y="43"/>
                </a:cubicBezTo>
                <a:cubicBezTo>
                  <a:pt x="35" y="61"/>
                  <a:pt x="35" y="61"/>
                  <a:pt x="35" y="61"/>
                </a:cubicBezTo>
                <a:cubicBezTo>
                  <a:pt x="34" y="62"/>
                  <a:pt x="34" y="63"/>
                  <a:pt x="34" y="64"/>
                </a:cubicBezTo>
                <a:cubicBezTo>
                  <a:pt x="35" y="67"/>
                  <a:pt x="35" y="67"/>
                  <a:pt x="35" y="67"/>
                </a:cubicBezTo>
                <a:cubicBezTo>
                  <a:pt x="2" y="83"/>
                  <a:pt x="2" y="83"/>
                  <a:pt x="2" y="83"/>
                </a:cubicBezTo>
                <a:cubicBezTo>
                  <a:pt x="1" y="84"/>
                  <a:pt x="0" y="85"/>
                  <a:pt x="1" y="86"/>
                </a:cubicBezTo>
                <a:cubicBezTo>
                  <a:pt x="8" y="103"/>
                  <a:pt x="8" y="103"/>
                  <a:pt x="8" y="103"/>
                </a:cubicBezTo>
                <a:cubicBezTo>
                  <a:pt x="8" y="104"/>
                  <a:pt x="9" y="104"/>
                  <a:pt x="10" y="104"/>
                </a:cubicBezTo>
                <a:cubicBezTo>
                  <a:pt x="46" y="91"/>
                  <a:pt x="46" y="91"/>
                  <a:pt x="46" y="91"/>
                </a:cubicBezTo>
                <a:cubicBezTo>
                  <a:pt x="47" y="95"/>
                  <a:pt x="47" y="95"/>
                  <a:pt x="47" y="95"/>
                </a:cubicBezTo>
                <a:cubicBezTo>
                  <a:pt x="47" y="95"/>
                  <a:pt x="48" y="96"/>
                  <a:pt x="49" y="96"/>
                </a:cubicBezTo>
                <a:cubicBezTo>
                  <a:pt x="83" y="85"/>
                  <a:pt x="83" y="85"/>
                  <a:pt x="83" y="85"/>
                </a:cubicBezTo>
                <a:cubicBezTo>
                  <a:pt x="84" y="89"/>
                  <a:pt x="84" y="89"/>
                  <a:pt x="84" y="89"/>
                </a:cubicBezTo>
                <a:cubicBezTo>
                  <a:pt x="84" y="90"/>
                  <a:pt x="85" y="90"/>
                  <a:pt x="86" y="90"/>
                </a:cubicBezTo>
                <a:cubicBezTo>
                  <a:pt x="86" y="90"/>
                  <a:pt x="86" y="90"/>
                  <a:pt x="87" y="90"/>
                </a:cubicBezTo>
                <a:cubicBezTo>
                  <a:pt x="147" y="71"/>
                  <a:pt x="147" y="71"/>
                  <a:pt x="147" y="71"/>
                </a:cubicBezTo>
                <a:cubicBezTo>
                  <a:pt x="148" y="70"/>
                  <a:pt x="148" y="70"/>
                  <a:pt x="148" y="70"/>
                </a:cubicBezTo>
                <a:cubicBezTo>
                  <a:pt x="148" y="69"/>
                  <a:pt x="148" y="69"/>
                  <a:pt x="148" y="68"/>
                </a:cubicBezTo>
                <a:cubicBezTo>
                  <a:pt x="125" y="10"/>
                  <a:pt x="125" y="10"/>
                  <a:pt x="125" y="10"/>
                </a:cubicBezTo>
                <a:lnTo>
                  <a:pt x="124" y="8"/>
                </a:lnTo>
                <a:close/>
                <a:moveTo>
                  <a:pt x="11" y="99"/>
                </a:moveTo>
                <a:cubicBezTo>
                  <a:pt x="5" y="86"/>
                  <a:pt x="5" y="86"/>
                  <a:pt x="5" y="86"/>
                </a:cubicBezTo>
                <a:cubicBezTo>
                  <a:pt x="38" y="71"/>
                  <a:pt x="38" y="71"/>
                  <a:pt x="38" y="71"/>
                </a:cubicBezTo>
                <a:cubicBezTo>
                  <a:pt x="44" y="88"/>
                  <a:pt x="44" y="88"/>
                  <a:pt x="44" y="88"/>
                </a:cubicBezTo>
                <a:lnTo>
                  <a:pt x="11" y="99"/>
                </a:lnTo>
                <a:close/>
                <a:moveTo>
                  <a:pt x="50" y="90"/>
                </a:moveTo>
                <a:cubicBezTo>
                  <a:pt x="49" y="88"/>
                  <a:pt x="49" y="88"/>
                  <a:pt x="49" y="88"/>
                </a:cubicBezTo>
                <a:cubicBezTo>
                  <a:pt x="40" y="67"/>
                  <a:pt x="40" y="67"/>
                  <a:pt x="40" y="67"/>
                </a:cubicBezTo>
                <a:cubicBezTo>
                  <a:pt x="39" y="64"/>
                  <a:pt x="39" y="64"/>
                  <a:pt x="39" y="64"/>
                </a:cubicBezTo>
                <a:cubicBezTo>
                  <a:pt x="69" y="48"/>
                  <a:pt x="69" y="48"/>
                  <a:pt x="69" y="48"/>
                </a:cubicBezTo>
                <a:cubicBezTo>
                  <a:pt x="79" y="77"/>
                  <a:pt x="79" y="77"/>
                  <a:pt x="79" y="77"/>
                </a:cubicBezTo>
                <a:cubicBezTo>
                  <a:pt x="82" y="82"/>
                  <a:pt x="82" y="82"/>
                  <a:pt x="82" y="82"/>
                </a:cubicBezTo>
                <a:lnTo>
                  <a:pt x="50" y="90"/>
                </a:lnTo>
                <a:close/>
                <a:moveTo>
                  <a:pt x="87" y="85"/>
                </a:moveTo>
                <a:cubicBezTo>
                  <a:pt x="86" y="82"/>
                  <a:pt x="86" y="82"/>
                  <a:pt x="86" y="82"/>
                </a:cubicBezTo>
                <a:cubicBezTo>
                  <a:pt x="84" y="75"/>
                  <a:pt x="84" y="75"/>
                  <a:pt x="84" y="75"/>
                </a:cubicBezTo>
                <a:cubicBezTo>
                  <a:pt x="71" y="41"/>
                  <a:pt x="71" y="41"/>
                  <a:pt x="71" y="41"/>
                </a:cubicBezTo>
                <a:cubicBezTo>
                  <a:pt x="122" y="14"/>
                  <a:pt x="122" y="14"/>
                  <a:pt x="122" y="14"/>
                </a:cubicBezTo>
                <a:cubicBezTo>
                  <a:pt x="143" y="68"/>
                  <a:pt x="143" y="68"/>
                  <a:pt x="143" y="68"/>
                </a:cubicBezTo>
                <a:lnTo>
                  <a:pt x="87" y="85"/>
                </a:lnTo>
                <a:close/>
                <a:moveTo>
                  <a:pt x="133" y="1"/>
                </a:moveTo>
                <a:cubicBezTo>
                  <a:pt x="132" y="0"/>
                  <a:pt x="130" y="0"/>
                  <a:pt x="129" y="0"/>
                </a:cubicBezTo>
                <a:cubicBezTo>
                  <a:pt x="128" y="1"/>
                  <a:pt x="128" y="2"/>
                  <a:pt x="128" y="3"/>
                </a:cubicBezTo>
                <a:cubicBezTo>
                  <a:pt x="156" y="72"/>
                  <a:pt x="156" y="72"/>
                  <a:pt x="156" y="72"/>
                </a:cubicBezTo>
                <a:cubicBezTo>
                  <a:pt x="156" y="73"/>
                  <a:pt x="157" y="73"/>
                  <a:pt x="158" y="73"/>
                </a:cubicBezTo>
                <a:cubicBezTo>
                  <a:pt x="159" y="73"/>
                  <a:pt x="159" y="73"/>
                  <a:pt x="159" y="73"/>
                </a:cubicBezTo>
                <a:cubicBezTo>
                  <a:pt x="160" y="72"/>
                  <a:pt x="160" y="71"/>
                  <a:pt x="160" y="69"/>
                </a:cubicBezTo>
                <a:lnTo>
                  <a:pt x="133" y="1"/>
                </a:lnTo>
                <a:close/>
                <a:moveTo>
                  <a:pt x="90" y="106"/>
                </a:moveTo>
                <a:cubicBezTo>
                  <a:pt x="90" y="101"/>
                  <a:pt x="86" y="96"/>
                  <a:pt x="81" y="96"/>
                </a:cubicBezTo>
                <a:cubicBezTo>
                  <a:pt x="67" y="96"/>
                  <a:pt x="67" y="96"/>
                  <a:pt x="67" y="96"/>
                </a:cubicBezTo>
                <a:cubicBezTo>
                  <a:pt x="62" y="96"/>
                  <a:pt x="58" y="100"/>
                  <a:pt x="58" y="106"/>
                </a:cubicBezTo>
                <a:cubicBezTo>
                  <a:pt x="58" y="111"/>
                  <a:pt x="58" y="111"/>
                  <a:pt x="58" y="111"/>
                </a:cubicBezTo>
                <a:cubicBezTo>
                  <a:pt x="31" y="143"/>
                  <a:pt x="31" y="143"/>
                  <a:pt x="31" y="143"/>
                </a:cubicBezTo>
                <a:cubicBezTo>
                  <a:pt x="31" y="145"/>
                  <a:pt x="31" y="146"/>
                  <a:pt x="32" y="147"/>
                </a:cubicBezTo>
                <a:cubicBezTo>
                  <a:pt x="33" y="147"/>
                  <a:pt x="33" y="147"/>
                  <a:pt x="33" y="147"/>
                </a:cubicBezTo>
                <a:cubicBezTo>
                  <a:pt x="34" y="147"/>
                  <a:pt x="34" y="147"/>
                  <a:pt x="35" y="146"/>
                </a:cubicBezTo>
                <a:cubicBezTo>
                  <a:pt x="62" y="115"/>
                  <a:pt x="62" y="115"/>
                  <a:pt x="62" y="115"/>
                </a:cubicBezTo>
                <a:cubicBezTo>
                  <a:pt x="72" y="115"/>
                  <a:pt x="72" y="115"/>
                  <a:pt x="72" y="115"/>
                </a:cubicBezTo>
                <a:cubicBezTo>
                  <a:pt x="72" y="145"/>
                  <a:pt x="72" y="145"/>
                  <a:pt x="72" y="145"/>
                </a:cubicBezTo>
                <a:cubicBezTo>
                  <a:pt x="72" y="146"/>
                  <a:pt x="73" y="147"/>
                  <a:pt x="74" y="147"/>
                </a:cubicBezTo>
                <a:cubicBezTo>
                  <a:pt x="76" y="147"/>
                  <a:pt x="77" y="146"/>
                  <a:pt x="77" y="145"/>
                </a:cubicBezTo>
                <a:cubicBezTo>
                  <a:pt x="77" y="115"/>
                  <a:pt x="77" y="115"/>
                  <a:pt x="77" y="115"/>
                </a:cubicBezTo>
                <a:cubicBezTo>
                  <a:pt x="87" y="115"/>
                  <a:pt x="87" y="115"/>
                  <a:pt x="87" y="115"/>
                </a:cubicBezTo>
                <a:cubicBezTo>
                  <a:pt x="113" y="146"/>
                  <a:pt x="113" y="146"/>
                  <a:pt x="113" y="146"/>
                </a:cubicBezTo>
                <a:cubicBezTo>
                  <a:pt x="115" y="147"/>
                  <a:pt x="115" y="147"/>
                  <a:pt x="116" y="147"/>
                </a:cubicBezTo>
                <a:cubicBezTo>
                  <a:pt x="117" y="147"/>
                  <a:pt x="117" y="147"/>
                  <a:pt x="117" y="147"/>
                </a:cubicBezTo>
                <a:cubicBezTo>
                  <a:pt x="118" y="146"/>
                  <a:pt x="118" y="145"/>
                  <a:pt x="118" y="143"/>
                </a:cubicBezTo>
                <a:cubicBezTo>
                  <a:pt x="90" y="111"/>
                  <a:pt x="90" y="111"/>
                  <a:pt x="90" y="111"/>
                </a:cubicBezTo>
                <a:cubicBezTo>
                  <a:pt x="90" y="106"/>
                  <a:pt x="90" y="106"/>
                  <a:pt x="90" y="106"/>
                </a:cubicBezTo>
                <a:close/>
                <a:moveTo>
                  <a:pt x="86" y="110"/>
                </a:moveTo>
                <a:cubicBezTo>
                  <a:pt x="63" y="110"/>
                  <a:pt x="63" y="110"/>
                  <a:pt x="63" y="110"/>
                </a:cubicBezTo>
                <a:cubicBezTo>
                  <a:pt x="63" y="106"/>
                  <a:pt x="63" y="106"/>
                  <a:pt x="63" y="106"/>
                </a:cubicBezTo>
                <a:cubicBezTo>
                  <a:pt x="63" y="103"/>
                  <a:pt x="65" y="101"/>
                  <a:pt x="67" y="101"/>
                </a:cubicBezTo>
                <a:cubicBezTo>
                  <a:pt x="81" y="101"/>
                  <a:pt x="81" y="101"/>
                  <a:pt x="81" y="101"/>
                </a:cubicBezTo>
                <a:cubicBezTo>
                  <a:pt x="84" y="101"/>
                  <a:pt x="86" y="103"/>
                  <a:pt x="86" y="106"/>
                </a:cubicBezTo>
                <a:lnTo>
                  <a:pt x="86" y="11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 name="Picture Placeholder 9">
            <a:extLst>
              <a:ext uri="{FF2B5EF4-FFF2-40B4-BE49-F238E27FC236}">
                <a16:creationId xmlns:a16="http://schemas.microsoft.com/office/drawing/2014/main" id="{C4A666A0-067D-8931-84F7-B8A96EC61695}"/>
              </a:ext>
            </a:extLst>
          </p:cNvPr>
          <p:cNvSpPr>
            <a:spLocks noGrp="1"/>
          </p:cNvSpPr>
          <p:nvPr>
            <p:ph type="pic" sz="quarter" idx="10"/>
          </p:nvPr>
        </p:nvSpPr>
        <p:spPr/>
      </p:sp>
    </p:spTree>
    <p:extLst>
      <p:ext uri="{BB962C8B-B14F-4D97-AF65-F5344CB8AC3E}">
        <p14:creationId xmlns:p14="http://schemas.microsoft.com/office/powerpoint/2010/main" val="29961308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EEAD73-BA0D-43FF-B34E-2195982CB2D9}"/>
              </a:ext>
            </a:extLst>
          </p:cNvPr>
          <p:cNvSpPr/>
          <p:nvPr/>
        </p:nvSpPr>
        <p:spPr>
          <a:xfrm>
            <a:off x="726024" y="522077"/>
            <a:ext cx="2650222" cy="630942"/>
          </a:xfrm>
          <a:prstGeom prst="rect">
            <a:avLst/>
          </a:prstGeom>
        </p:spPr>
        <p:txBody>
          <a:bodyPr wrap="square">
            <a:spAutoFit/>
          </a:bodyPr>
          <a:lstStyle/>
          <a:p>
            <a:r>
              <a:rPr lang="en-US" sz="3500" dirty="0">
                <a:latin typeface="Raleway Bold" panose="020B0803030101060003" pitchFamily="34" charset="0"/>
              </a:rPr>
              <a:t>Our </a:t>
            </a:r>
            <a:r>
              <a:rPr lang="en-US" sz="3500" dirty="0">
                <a:solidFill>
                  <a:schemeClr val="accent6">
                    <a:lumMod val="60000"/>
                    <a:lumOff val="40000"/>
                  </a:schemeClr>
                </a:solidFill>
                <a:latin typeface="Raleway Bold" panose="020B0803030101060003" pitchFamily="34" charset="0"/>
              </a:rPr>
              <a:t>Vision</a:t>
            </a:r>
          </a:p>
        </p:txBody>
      </p:sp>
      <p:sp>
        <p:nvSpPr>
          <p:cNvPr id="3" name="Rectangle 2">
            <a:extLst>
              <a:ext uri="{FF2B5EF4-FFF2-40B4-BE49-F238E27FC236}">
                <a16:creationId xmlns:a16="http://schemas.microsoft.com/office/drawing/2014/main" id="{118FD4FC-A434-46E4-BBF2-6BEB088D722F}"/>
              </a:ext>
            </a:extLst>
          </p:cNvPr>
          <p:cNvSpPr/>
          <p:nvPr/>
        </p:nvSpPr>
        <p:spPr>
          <a:xfrm>
            <a:off x="726024" y="1332379"/>
            <a:ext cx="4464954" cy="22508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230D71E4-8673-410B-8DF3-2CCE008C0470}"/>
              </a:ext>
            </a:extLst>
          </p:cNvPr>
          <p:cNvSpPr/>
          <p:nvPr/>
        </p:nvSpPr>
        <p:spPr>
          <a:xfrm>
            <a:off x="8027156" y="3784209"/>
            <a:ext cx="3438819" cy="237743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39F426D-6D82-4303-8BCB-5AAD73608885}"/>
              </a:ext>
            </a:extLst>
          </p:cNvPr>
          <p:cNvSpPr/>
          <p:nvPr/>
        </p:nvSpPr>
        <p:spPr>
          <a:xfrm>
            <a:off x="4376591" y="3784209"/>
            <a:ext cx="3438818" cy="237743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712658FB-7F89-46BC-8983-436AE3031D5C}"/>
              </a:ext>
            </a:extLst>
          </p:cNvPr>
          <p:cNvSpPr/>
          <p:nvPr/>
        </p:nvSpPr>
        <p:spPr>
          <a:xfrm>
            <a:off x="726024" y="3784209"/>
            <a:ext cx="3438819" cy="237743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57F74A4E-2526-4E1B-A2E0-106754C66673}"/>
              </a:ext>
            </a:extLst>
          </p:cNvPr>
          <p:cNvSpPr/>
          <p:nvPr/>
        </p:nvSpPr>
        <p:spPr>
          <a:xfrm>
            <a:off x="5190978" y="1332379"/>
            <a:ext cx="1631046" cy="225083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068EABD-C641-4AA0-B3C9-8A8306BCE37C}"/>
              </a:ext>
            </a:extLst>
          </p:cNvPr>
          <p:cNvSpPr/>
          <p:nvPr/>
        </p:nvSpPr>
        <p:spPr>
          <a:xfrm>
            <a:off x="1099219" y="2167520"/>
            <a:ext cx="3571256" cy="845296"/>
          </a:xfrm>
          <a:prstGeom prst="rect">
            <a:avLst/>
          </a:prstGeom>
        </p:spPr>
        <p:txBody>
          <a:bodyPr wrap="square">
            <a:spAutoFit/>
          </a:bodyPr>
          <a:lstStyle/>
          <a:p>
            <a:pP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It is a long established fact that a reader will be distracted by the readable content of a page when looking at its layout. The point of using Lorem Ipsum is that it has a more-or-less here, content here', making it look like readable English. </a:t>
            </a:r>
          </a:p>
        </p:txBody>
      </p:sp>
      <p:sp>
        <p:nvSpPr>
          <p:cNvPr id="11" name="Freeform 28">
            <a:extLst>
              <a:ext uri="{FF2B5EF4-FFF2-40B4-BE49-F238E27FC236}">
                <a16:creationId xmlns:a16="http://schemas.microsoft.com/office/drawing/2014/main" id="{B80E58C8-B4C8-4AD7-AA10-5BD30C34A35C}"/>
              </a:ext>
            </a:extLst>
          </p:cNvPr>
          <p:cNvSpPr>
            <a:spLocks noEditPoints="1"/>
          </p:cNvSpPr>
          <p:nvPr/>
        </p:nvSpPr>
        <p:spPr bwMode="auto">
          <a:xfrm>
            <a:off x="1175193" y="1717450"/>
            <a:ext cx="258763" cy="233363"/>
          </a:xfrm>
          <a:custGeom>
            <a:avLst/>
            <a:gdLst>
              <a:gd name="T0" fmla="*/ 49 w 163"/>
              <a:gd name="T1" fmla="*/ 7 h 147"/>
              <a:gd name="T2" fmla="*/ 45 w 163"/>
              <a:gd name="T3" fmla="*/ 3 h 147"/>
              <a:gd name="T4" fmla="*/ 45 w 163"/>
              <a:gd name="T5" fmla="*/ 3 h 147"/>
              <a:gd name="T6" fmla="*/ 45 w 163"/>
              <a:gd name="T7" fmla="*/ 3 h 147"/>
              <a:gd name="T8" fmla="*/ 41 w 163"/>
              <a:gd name="T9" fmla="*/ 1 h 147"/>
              <a:gd name="T10" fmla="*/ 41 w 163"/>
              <a:gd name="T11" fmla="*/ 1 h 147"/>
              <a:gd name="T12" fmla="*/ 31 w 163"/>
              <a:gd name="T13" fmla="*/ 0 h 147"/>
              <a:gd name="T14" fmla="*/ 1 w 163"/>
              <a:gd name="T15" fmla="*/ 31 h 147"/>
              <a:gd name="T16" fmla="*/ 31 w 163"/>
              <a:gd name="T17" fmla="*/ 64 h 147"/>
              <a:gd name="T18" fmla="*/ 45 w 163"/>
              <a:gd name="T19" fmla="*/ 59 h 147"/>
              <a:gd name="T20" fmla="*/ 6 w 163"/>
              <a:gd name="T21" fmla="*/ 128 h 147"/>
              <a:gd name="T22" fmla="*/ 4 w 163"/>
              <a:gd name="T23" fmla="*/ 143 h 147"/>
              <a:gd name="T24" fmla="*/ 11 w 163"/>
              <a:gd name="T25" fmla="*/ 147 h 147"/>
              <a:gd name="T26" fmla="*/ 17 w 163"/>
              <a:gd name="T27" fmla="*/ 144 h 147"/>
              <a:gd name="T28" fmla="*/ 64 w 163"/>
              <a:gd name="T29" fmla="*/ 59 h 147"/>
              <a:gd name="T30" fmla="*/ 52 w 163"/>
              <a:gd name="T31" fmla="*/ 9 h 147"/>
              <a:gd name="T32" fmla="*/ 49 w 163"/>
              <a:gd name="T33" fmla="*/ 7 h 147"/>
              <a:gd name="T34" fmla="*/ 49 w 163"/>
              <a:gd name="T35" fmla="*/ 7 h 147"/>
              <a:gd name="T36" fmla="*/ 147 w 163"/>
              <a:gd name="T37" fmla="*/ 9 h 147"/>
              <a:gd name="T38" fmla="*/ 146 w 163"/>
              <a:gd name="T39" fmla="*/ 7 h 147"/>
              <a:gd name="T40" fmla="*/ 140 w 163"/>
              <a:gd name="T41" fmla="*/ 3 h 147"/>
              <a:gd name="T42" fmla="*/ 140 w 163"/>
              <a:gd name="T43" fmla="*/ 3 h 147"/>
              <a:gd name="T44" fmla="*/ 140 w 163"/>
              <a:gd name="T45" fmla="*/ 3 h 147"/>
              <a:gd name="T46" fmla="*/ 137 w 163"/>
              <a:gd name="T47" fmla="*/ 1 h 147"/>
              <a:gd name="T48" fmla="*/ 137 w 163"/>
              <a:gd name="T49" fmla="*/ 1 h 147"/>
              <a:gd name="T50" fmla="*/ 128 w 163"/>
              <a:gd name="T51" fmla="*/ 0 h 147"/>
              <a:gd name="T52" fmla="*/ 98 w 163"/>
              <a:gd name="T53" fmla="*/ 31 h 147"/>
              <a:gd name="T54" fmla="*/ 128 w 163"/>
              <a:gd name="T55" fmla="*/ 64 h 147"/>
              <a:gd name="T56" fmla="*/ 142 w 163"/>
              <a:gd name="T57" fmla="*/ 59 h 147"/>
              <a:gd name="T58" fmla="*/ 101 w 163"/>
              <a:gd name="T59" fmla="*/ 128 h 147"/>
              <a:gd name="T60" fmla="*/ 99 w 163"/>
              <a:gd name="T61" fmla="*/ 143 h 147"/>
              <a:gd name="T62" fmla="*/ 108 w 163"/>
              <a:gd name="T63" fmla="*/ 147 h 147"/>
              <a:gd name="T64" fmla="*/ 114 w 163"/>
              <a:gd name="T65" fmla="*/ 144 h 147"/>
              <a:gd name="T66" fmla="*/ 161 w 163"/>
              <a:gd name="T67" fmla="*/ 59 h 147"/>
              <a:gd name="T68" fmla="*/ 147 w 163"/>
              <a:gd name="T69" fmla="*/ 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3" h="147">
                <a:moveTo>
                  <a:pt x="49" y="7"/>
                </a:moveTo>
                <a:cubicBezTo>
                  <a:pt x="45" y="3"/>
                  <a:pt x="45" y="3"/>
                  <a:pt x="45" y="3"/>
                </a:cubicBezTo>
                <a:cubicBezTo>
                  <a:pt x="45" y="3"/>
                  <a:pt x="45" y="3"/>
                  <a:pt x="45" y="3"/>
                </a:cubicBezTo>
                <a:cubicBezTo>
                  <a:pt x="45" y="3"/>
                  <a:pt x="45" y="3"/>
                  <a:pt x="45" y="3"/>
                </a:cubicBezTo>
                <a:cubicBezTo>
                  <a:pt x="41" y="1"/>
                  <a:pt x="41" y="1"/>
                  <a:pt x="41" y="1"/>
                </a:cubicBezTo>
                <a:cubicBezTo>
                  <a:pt x="41" y="1"/>
                  <a:pt x="41" y="1"/>
                  <a:pt x="41" y="1"/>
                </a:cubicBezTo>
                <a:cubicBezTo>
                  <a:pt x="38" y="0"/>
                  <a:pt x="35" y="0"/>
                  <a:pt x="31" y="0"/>
                </a:cubicBezTo>
                <a:cubicBezTo>
                  <a:pt x="15" y="0"/>
                  <a:pt x="1" y="13"/>
                  <a:pt x="1" y="31"/>
                </a:cubicBezTo>
                <a:cubicBezTo>
                  <a:pt x="1" y="49"/>
                  <a:pt x="15" y="64"/>
                  <a:pt x="31" y="64"/>
                </a:cubicBezTo>
                <a:cubicBezTo>
                  <a:pt x="36" y="64"/>
                  <a:pt x="41" y="62"/>
                  <a:pt x="45" y="59"/>
                </a:cubicBezTo>
                <a:cubicBezTo>
                  <a:pt x="43" y="77"/>
                  <a:pt x="35" y="102"/>
                  <a:pt x="6" y="128"/>
                </a:cubicBezTo>
                <a:cubicBezTo>
                  <a:pt x="1" y="131"/>
                  <a:pt x="0" y="138"/>
                  <a:pt x="4" y="143"/>
                </a:cubicBezTo>
                <a:cubicBezTo>
                  <a:pt x="6" y="146"/>
                  <a:pt x="8" y="147"/>
                  <a:pt x="11" y="147"/>
                </a:cubicBezTo>
                <a:cubicBezTo>
                  <a:pt x="14" y="147"/>
                  <a:pt x="15" y="146"/>
                  <a:pt x="17" y="144"/>
                </a:cubicBezTo>
                <a:cubicBezTo>
                  <a:pt x="55" y="113"/>
                  <a:pt x="63" y="80"/>
                  <a:pt x="64" y="59"/>
                </a:cubicBezTo>
                <a:cubicBezTo>
                  <a:pt x="66" y="31"/>
                  <a:pt x="59" y="16"/>
                  <a:pt x="52" y="9"/>
                </a:cubicBezTo>
                <a:cubicBezTo>
                  <a:pt x="49" y="7"/>
                  <a:pt x="49" y="7"/>
                  <a:pt x="49" y="7"/>
                </a:cubicBezTo>
                <a:cubicBezTo>
                  <a:pt x="49" y="7"/>
                  <a:pt x="49" y="7"/>
                  <a:pt x="49" y="7"/>
                </a:cubicBezTo>
                <a:close/>
                <a:moveTo>
                  <a:pt x="147" y="9"/>
                </a:moveTo>
                <a:cubicBezTo>
                  <a:pt x="146" y="7"/>
                  <a:pt x="146" y="7"/>
                  <a:pt x="146" y="7"/>
                </a:cubicBezTo>
                <a:cubicBezTo>
                  <a:pt x="140" y="3"/>
                  <a:pt x="140" y="3"/>
                  <a:pt x="140" y="3"/>
                </a:cubicBezTo>
                <a:cubicBezTo>
                  <a:pt x="140" y="3"/>
                  <a:pt x="140" y="3"/>
                  <a:pt x="140" y="3"/>
                </a:cubicBezTo>
                <a:cubicBezTo>
                  <a:pt x="140" y="3"/>
                  <a:pt x="140" y="3"/>
                  <a:pt x="140" y="3"/>
                </a:cubicBezTo>
                <a:cubicBezTo>
                  <a:pt x="137" y="1"/>
                  <a:pt x="137" y="1"/>
                  <a:pt x="137" y="1"/>
                </a:cubicBezTo>
                <a:cubicBezTo>
                  <a:pt x="137" y="1"/>
                  <a:pt x="137" y="1"/>
                  <a:pt x="137" y="1"/>
                </a:cubicBezTo>
                <a:cubicBezTo>
                  <a:pt x="135" y="0"/>
                  <a:pt x="130" y="0"/>
                  <a:pt x="128" y="0"/>
                </a:cubicBezTo>
                <a:cubicBezTo>
                  <a:pt x="111" y="0"/>
                  <a:pt x="98" y="13"/>
                  <a:pt x="98" y="31"/>
                </a:cubicBezTo>
                <a:cubicBezTo>
                  <a:pt x="98" y="49"/>
                  <a:pt x="111" y="64"/>
                  <a:pt x="128" y="64"/>
                </a:cubicBezTo>
                <a:cubicBezTo>
                  <a:pt x="132" y="64"/>
                  <a:pt x="137" y="62"/>
                  <a:pt x="142" y="59"/>
                </a:cubicBezTo>
                <a:cubicBezTo>
                  <a:pt x="140" y="77"/>
                  <a:pt x="132" y="102"/>
                  <a:pt x="101" y="128"/>
                </a:cubicBezTo>
                <a:cubicBezTo>
                  <a:pt x="97" y="131"/>
                  <a:pt x="97" y="138"/>
                  <a:pt x="99" y="143"/>
                </a:cubicBezTo>
                <a:cubicBezTo>
                  <a:pt x="102" y="146"/>
                  <a:pt x="105" y="147"/>
                  <a:pt x="108" y="147"/>
                </a:cubicBezTo>
                <a:cubicBezTo>
                  <a:pt x="109" y="147"/>
                  <a:pt x="112" y="146"/>
                  <a:pt x="114" y="144"/>
                </a:cubicBezTo>
                <a:cubicBezTo>
                  <a:pt x="150" y="113"/>
                  <a:pt x="160" y="80"/>
                  <a:pt x="161" y="59"/>
                </a:cubicBezTo>
                <a:cubicBezTo>
                  <a:pt x="163" y="31"/>
                  <a:pt x="154" y="16"/>
                  <a:pt x="147" y="9"/>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endParaRPr>
          </a:p>
        </p:txBody>
      </p:sp>
      <p:sp>
        <p:nvSpPr>
          <p:cNvPr id="12" name="Rectangle 11">
            <a:extLst>
              <a:ext uri="{FF2B5EF4-FFF2-40B4-BE49-F238E27FC236}">
                <a16:creationId xmlns:a16="http://schemas.microsoft.com/office/drawing/2014/main" id="{8C1FADCF-2844-4902-B27B-249569882118}"/>
              </a:ext>
            </a:extLst>
          </p:cNvPr>
          <p:cNvSpPr/>
          <p:nvPr/>
        </p:nvSpPr>
        <p:spPr>
          <a:xfrm>
            <a:off x="1246432" y="5131589"/>
            <a:ext cx="2398001" cy="652936"/>
          </a:xfrm>
          <a:prstGeom prst="rect">
            <a:avLst/>
          </a:prstGeom>
        </p:spPr>
        <p:txBody>
          <a:bodyPr wrap="square">
            <a:spAutoFit/>
          </a:bodyPr>
          <a:lstStyle/>
          <a:p>
            <a:pPr algn="ctr">
              <a:lnSpc>
                <a:spcPts val="1500"/>
              </a:lnSpc>
            </a:pPr>
            <a:r>
              <a:rPr lang="en-US" sz="1000" dirty="0">
                <a:solidFill>
                  <a:schemeClr val="bg1"/>
                </a:solidFill>
                <a:latin typeface="Roboto" panose="02000000000000000000" pitchFamily="2" charset="0"/>
                <a:ea typeface="Roboto" panose="02000000000000000000" pitchFamily="2" charset="0"/>
                <a:cs typeface="Roboto" panose="02000000000000000000" pitchFamily="2" charset="0"/>
              </a:rPr>
              <a:t>There are many variations of </a:t>
            </a:r>
          </a:p>
          <a:p>
            <a:pPr algn="ctr">
              <a:lnSpc>
                <a:spcPts val="1500"/>
              </a:lnSpc>
            </a:pPr>
            <a:r>
              <a:rPr lang="en-US" sz="1000" dirty="0">
                <a:solidFill>
                  <a:schemeClr val="bg1"/>
                </a:solidFill>
                <a:latin typeface="Roboto" panose="02000000000000000000" pitchFamily="2" charset="0"/>
                <a:ea typeface="Roboto" panose="02000000000000000000" pitchFamily="2" charset="0"/>
                <a:cs typeface="Roboto" panose="02000000000000000000" pitchFamily="2" charset="0"/>
              </a:rPr>
              <a:t>passages of Lorem Ipsum available, alteration in some form.</a:t>
            </a:r>
          </a:p>
        </p:txBody>
      </p:sp>
      <p:sp>
        <p:nvSpPr>
          <p:cNvPr id="13" name="Rectangle 12">
            <a:extLst>
              <a:ext uri="{FF2B5EF4-FFF2-40B4-BE49-F238E27FC236}">
                <a16:creationId xmlns:a16="http://schemas.microsoft.com/office/drawing/2014/main" id="{C3DC4761-7E3B-4703-B75B-17AD7F3C0882}"/>
              </a:ext>
            </a:extLst>
          </p:cNvPr>
          <p:cNvSpPr/>
          <p:nvPr/>
        </p:nvSpPr>
        <p:spPr>
          <a:xfrm>
            <a:off x="1531855" y="4677870"/>
            <a:ext cx="1827155" cy="333809"/>
          </a:xfrm>
          <a:prstGeom prst="rect">
            <a:avLst/>
          </a:prstGeom>
        </p:spPr>
        <p:txBody>
          <a:bodyPr wrap="square">
            <a:spAutoFit/>
          </a:bodyPr>
          <a:lstStyle/>
          <a:p>
            <a:pPr algn="ctr">
              <a:lnSpc>
                <a:spcPts val="2000"/>
              </a:lnSpc>
            </a:pPr>
            <a:r>
              <a:rPr lang="en-US" sz="1600" dirty="0">
                <a:solidFill>
                  <a:schemeClr val="bg1"/>
                </a:solidFill>
                <a:latin typeface="Raleway Bold" panose="020B0803030101060003" pitchFamily="34" charset="0"/>
              </a:rPr>
              <a:t>Company Vision</a:t>
            </a:r>
          </a:p>
        </p:txBody>
      </p:sp>
      <p:sp>
        <p:nvSpPr>
          <p:cNvPr id="14" name="Freeform 91">
            <a:extLst>
              <a:ext uri="{FF2B5EF4-FFF2-40B4-BE49-F238E27FC236}">
                <a16:creationId xmlns:a16="http://schemas.microsoft.com/office/drawing/2014/main" id="{A0C526B8-7561-4BE9-938D-5D26B2DCEB79}"/>
              </a:ext>
            </a:extLst>
          </p:cNvPr>
          <p:cNvSpPr>
            <a:spLocks noEditPoints="1"/>
          </p:cNvSpPr>
          <p:nvPr/>
        </p:nvSpPr>
        <p:spPr bwMode="auto">
          <a:xfrm>
            <a:off x="5617384" y="2019356"/>
            <a:ext cx="778232" cy="876876"/>
          </a:xfrm>
          <a:custGeom>
            <a:avLst/>
            <a:gdLst>
              <a:gd name="T0" fmla="*/ 72 w 142"/>
              <a:gd name="T1" fmla="*/ 87 h 160"/>
              <a:gd name="T2" fmla="*/ 64 w 142"/>
              <a:gd name="T3" fmla="*/ 79 h 160"/>
              <a:gd name="T4" fmla="*/ 70 w 142"/>
              <a:gd name="T5" fmla="*/ 92 h 160"/>
              <a:gd name="T6" fmla="*/ 72 w 142"/>
              <a:gd name="T7" fmla="*/ 98 h 160"/>
              <a:gd name="T8" fmla="*/ 75 w 142"/>
              <a:gd name="T9" fmla="*/ 93 h 160"/>
              <a:gd name="T10" fmla="*/ 73 w 142"/>
              <a:gd name="T11" fmla="*/ 70 h 160"/>
              <a:gd name="T12" fmla="*/ 73 w 142"/>
              <a:gd name="T13" fmla="*/ 58 h 160"/>
              <a:gd name="T14" fmla="*/ 81 w 142"/>
              <a:gd name="T15" fmla="*/ 67 h 160"/>
              <a:gd name="T16" fmla="*/ 75 w 142"/>
              <a:gd name="T17" fmla="*/ 53 h 160"/>
              <a:gd name="T18" fmla="*/ 72 w 142"/>
              <a:gd name="T19" fmla="*/ 48 h 160"/>
              <a:gd name="T20" fmla="*/ 70 w 142"/>
              <a:gd name="T21" fmla="*/ 54 h 160"/>
              <a:gd name="T22" fmla="*/ 73 w 142"/>
              <a:gd name="T23" fmla="*/ 76 h 160"/>
              <a:gd name="T24" fmla="*/ 73 w 142"/>
              <a:gd name="T25" fmla="*/ 88 h 160"/>
              <a:gd name="T26" fmla="*/ 124 w 142"/>
              <a:gd name="T27" fmla="*/ 118 h 160"/>
              <a:gd name="T28" fmla="*/ 89 w 142"/>
              <a:gd name="T29" fmla="*/ 119 h 160"/>
              <a:gd name="T30" fmla="*/ 61 w 142"/>
              <a:gd name="T31" fmla="*/ 116 h 160"/>
              <a:gd name="T32" fmla="*/ 28 w 142"/>
              <a:gd name="T33" fmla="*/ 115 h 160"/>
              <a:gd name="T34" fmla="*/ 25 w 142"/>
              <a:gd name="T35" fmla="*/ 108 h 160"/>
              <a:gd name="T36" fmla="*/ 2 w 142"/>
              <a:gd name="T37" fmla="*/ 110 h 160"/>
              <a:gd name="T38" fmla="*/ 3 w 142"/>
              <a:gd name="T39" fmla="*/ 158 h 160"/>
              <a:gd name="T40" fmla="*/ 24 w 142"/>
              <a:gd name="T41" fmla="*/ 159 h 160"/>
              <a:gd name="T42" fmla="*/ 27 w 142"/>
              <a:gd name="T43" fmla="*/ 154 h 160"/>
              <a:gd name="T44" fmla="*/ 39 w 142"/>
              <a:gd name="T45" fmla="*/ 150 h 160"/>
              <a:gd name="T46" fmla="*/ 71 w 142"/>
              <a:gd name="T47" fmla="*/ 159 h 160"/>
              <a:gd name="T48" fmla="*/ 93 w 142"/>
              <a:gd name="T49" fmla="*/ 157 h 160"/>
              <a:gd name="T50" fmla="*/ 140 w 142"/>
              <a:gd name="T51" fmla="*/ 127 h 160"/>
              <a:gd name="T52" fmla="*/ 21 w 142"/>
              <a:gd name="T53" fmla="*/ 153 h 160"/>
              <a:gd name="T54" fmla="*/ 7 w 142"/>
              <a:gd name="T55" fmla="*/ 113 h 160"/>
              <a:gd name="T56" fmla="*/ 21 w 142"/>
              <a:gd name="T57" fmla="*/ 153 h 160"/>
              <a:gd name="T58" fmla="*/ 73 w 142"/>
              <a:gd name="T59" fmla="*/ 154 h 160"/>
              <a:gd name="T60" fmla="*/ 30 w 142"/>
              <a:gd name="T61" fmla="*/ 146 h 160"/>
              <a:gd name="T62" fmla="*/ 28 w 142"/>
              <a:gd name="T63" fmla="*/ 121 h 160"/>
              <a:gd name="T64" fmla="*/ 59 w 142"/>
              <a:gd name="T65" fmla="*/ 121 h 160"/>
              <a:gd name="T66" fmla="*/ 89 w 142"/>
              <a:gd name="T67" fmla="*/ 124 h 160"/>
              <a:gd name="T68" fmla="*/ 71 w 142"/>
              <a:gd name="T69" fmla="*/ 132 h 160"/>
              <a:gd name="T70" fmla="*/ 71 w 142"/>
              <a:gd name="T71" fmla="*/ 138 h 160"/>
              <a:gd name="T72" fmla="*/ 102 w 142"/>
              <a:gd name="T73" fmla="*/ 138 h 160"/>
              <a:gd name="T74" fmla="*/ 105 w 142"/>
              <a:gd name="T75" fmla="*/ 132 h 160"/>
              <a:gd name="T76" fmla="*/ 126 w 142"/>
              <a:gd name="T77" fmla="*/ 122 h 160"/>
              <a:gd name="T78" fmla="*/ 91 w 142"/>
              <a:gd name="T79" fmla="*/ 152 h 160"/>
              <a:gd name="T80" fmla="*/ 111 w 142"/>
              <a:gd name="T81" fmla="*/ 73 h 160"/>
              <a:gd name="T82" fmla="*/ 35 w 142"/>
              <a:gd name="T83" fmla="*/ 73 h 160"/>
              <a:gd name="T84" fmla="*/ 73 w 142"/>
              <a:gd name="T85" fmla="*/ 40 h 160"/>
              <a:gd name="T86" fmla="*/ 73 w 142"/>
              <a:gd name="T87" fmla="*/ 106 h 160"/>
              <a:gd name="T88" fmla="*/ 73 w 142"/>
              <a:gd name="T89" fmla="*/ 40 h 160"/>
              <a:gd name="T90" fmla="*/ 75 w 142"/>
              <a:gd name="T91" fmla="*/ 28 h 160"/>
              <a:gd name="T92" fmla="*/ 73 w 142"/>
              <a:gd name="T93" fmla="*/ 0 h 160"/>
              <a:gd name="T94" fmla="*/ 70 w 142"/>
              <a:gd name="T95" fmla="*/ 28 h 160"/>
              <a:gd name="T96" fmla="*/ 92 w 142"/>
              <a:gd name="T97" fmla="*/ 30 h 160"/>
              <a:gd name="T98" fmla="*/ 95 w 142"/>
              <a:gd name="T99" fmla="*/ 16 h 160"/>
              <a:gd name="T100" fmla="*/ 90 w 142"/>
              <a:gd name="T101" fmla="*/ 16 h 160"/>
              <a:gd name="T102" fmla="*/ 92 w 142"/>
              <a:gd name="T103" fmla="*/ 30 h 160"/>
              <a:gd name="T104" fmla="*/ 56 w 142"/>
              <a:gd name="T105" fmla="*/ 28 h 160"/>
              <a:gd name="T106" fmla="*/ 53 w 142"/>
              <a:gd name="T107" fmla="*/ 13 h 160"/>
              <a:gd name="T108" fmla="*/ 50 w 142"/>
              <a:gd name="T109" fmla="*/ 28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2" h="160">
                <a:moveTo>
                  <a:pt x="73" y="88"/>
                </a:moveTo>
                <a:cubicBezTo>
                  <a:pt x="73" y="87"/>
                  <a:pt x="72" y="87"/>
                  <a:pt x="72" y="87"/>
                </a:cubicBezTo>
                <a:cubicBezTo>
                  <a:pt x="69" y="87"/>
                  <a:pt x="67" y="85"/>
                  <a:pt x="67" y="82"/>
                </a:cubicBezTo>
                <a:cubicBezTo>
                  <a:pt x="67" y="80"/>
                  <a:pt x="66" y="79"/>
                  <a:pt x="64" y="79"/>
                </a:cubicBezTo>
                <a:cubicBezTo>
                  <a:pt x="63" y="79"/>
                  <a:pt x="61" y="80"/>
                  <a:pt x="61" y="82"/>
                </a:cubicBezTo>
                <a:cubicBezTo>
                  <a:pt x="61" y="87"/>
                  <a:pt x="65" y="91"/>
                  <a:pt x="70" y="92"/>
                </a:cubicBezTo>
                <a:cubicBezTo>
                  <a:pt x="70" y="95"/>
                  <a:pt x="70" y="95"/>
                  <a:pt x="70" y="95"/>
                </a:cubicBezTo>
                <a:cubicBezTo>
                  <a:pt x="70" y="96"/>
                  <a:pt x="71" y="98"/>
                  <a:pt x="72" y="98"/>
                </a:cubicBezTo>
                <a:cubicBezTo>
                  <a:pt x="74" y="98"/>
                  <a:pt x="75" y="96"/>
                  <a:pt x="75" y="95"/>
                </a:cubicBezTo>
                <a:cubicBezTo>
                  <a:pt x="75" y="93"/>
                  <a:pt x="75" y="93"/>
                  <a:pt x="75" y="93"/>
                </a:cubicBezTo>
                <a:cubicBezTo>
                  <a:pt x="81" y="91"/>
                  <a:pt x="84" y="86"/>
                  <a:pt x="84" y="80"/>
                </a:cubicBezTo>
                <a:cubicBezTo>
                  <a:pt x="83" y="75"/>
                  <a:pt x="78" y="70"/>
                  <a:pt x="73" y="70"/>
                </a:cubicBezTo>
                <a:cubicBezTo>
                  <a:pt x="69" y="70"/>
                  <a:pt x="67" y="68"/>
                  <a:pt x="67" y="64"/>
                </a:cubicBezTo>
                <a:cubicBezTo>
                  <a:pt x="67" y="61"/>
                  <a:pt x="69" y="58"/>
                  <a:pt x="73" y="58"/>
                </a:cubicBezTo>
                <a:cubicBezTo>
                  <a:pt x="76" y="58"/>
                  <a:pt x="79" y="61"/>
                  <a:pt x="79" y="64"/>
                </a:cubicBezTo>
                <a:cubicBezTo>
                  <a:pt x="79" y="66"/>
                  <a:pt x="80" y="67"/>
                  <a:pt x="81" y="67"/>
                </a:cubicBezTo>
                <a:cubicBezTo>
                  <a:pt x="83" y="67"/>
                  <a:pt x="84" y="66"/>
                  <a:pt x="84" y="64"/>
                </a:cubicBezTo>
                <a:cubicBezTo>
                  <a:pt x="84" y="59"/>
                  <a:pt x="80" y="55"/>
                  <a:pt x="75" y="53"/>
                </a:cubicBezTo>
                <a:cubicBezTo>
                  <a:pt x="75" y="51"/>
                  <a:pt x="75" y="51"/>
                  <a:pt x="75" y="51"/>
                </a:cubicBezTo>
                <a:cubicBezTo>
                  <a:pt x="75" y="50"/>
                  <a:pt x="74" y="48"/>
                  <a:pt x="72" y="48"/>
                </a:cubicBezTo>
                <a:cubicBezTo>
                  <a:pt x="71" y="48"/>
                  <a:pt x="70" y="50"/>
                  <a:pt x="70" y="51"/>
                </a:cubicBezTo>
                <a:cubicBezTo>
                  <a:pt x="70" y="54"/>
                  <a:pt x="70" y="54"/>
                  <a:pt x="70" y="54"/>
                </a:cubicBezTo>
                <a:cubicBezTo>
                  <a:pt x="64" y="55"/>
                  <a:pt x="61" y="60"/>
                  <a:pt x="62" y="66"/>
                </a:cubicBezTo>
                <a:cubicBezTo>
                  <a:pt x="62" y="71"/>
                  <a:pt x="67" y="76"/>
                  <a:pt x="73" y="76"/>
                </a:cubicBezTo>
                <a:cubicBezTo>
                  <a:pt x="76" y="76"/>
                  <a:pt x="79" y="78"/>
                  <a:pt x="79" y="81"/>
                </a:cubicBezTo>
                <a:cubicBezTo>
                  <a:pt x="79" y="85"/>
                  <a:pt x="76" y="87"/>
                  <a:pt x="73" y="88"/>
                </a:cubicBezTo>
                <a:close/>
                <a:moveTo>
                  <a:pt x="141" y="123"/>
                </a:moveTo>
                <a:cubicBezTo>
                  <a:pt x="138" y="117"/>
                  <a:pt x="130" y="115"/>
                  <a:pt x="124" y="118"/>
                </a:cubicBezTo>
                <a:cubicBezTo>
                  <a:pt x="103" y="127"/>
                  <a:pt x="103" y="127"/>
                  <a:pt x="103" y="127"/>
                </a:cubicBezTo>
                <a:cubicBezTo>
                  <a:pt x="100" y="122"/>
                  <a:pt x="95" y="119"/>
                  <a:pt x="89" y="119"/>
                </a:cubicBezTo>
                <a:cubicBezTo>
                  <a:pt x="70" y="118"/>
                  <a:pt x="70" y="118"/>
                  <a:pt x="70" y="118"/>
                </a:cubicBezTo>
                <a:cubicBezTo>
                  <a:pt x="67" y="118"/>
                  <a:pt x="64" y="117"/>
                  <a:pt x="61" y="116"/>
                </a:cubicBezTo>
                <a:cubicBezTo>
                  <a:pt x="59" y="115"/>
                  <a:pt x="59" y="115"/>
                  <a:pt x="59" y="115"/>
                </a:cubicBezTo>
                <a:cubicBezTo>
                  <a:pt x="49" y="110"/>
                  <a:pt x="38" y="110"/>
                  <a:pt x="28" y="115"/>
                </a:cubicBezTo>
                <a:cubicBezTo>
                  <a:pt x="28" y="111"/>
                  <a:pt x="28" y="111"/>
                  <a:pt x="28" y="111"/>
                </a:cubicBezTo>
                <a:cubicBezTo>
                  <a:pt x="28" y="109"/>
                  <a:pt x="27" y="108"/>
                  <a:pt x="25" y="108"/>
                </a:cubicBezTo>
                <a:cubicBezTo>
                  <a:pt x="4" y="107"/>
                  <a:pt x="4" y="107"/>
                  <a:pt x="4" y="107"/>
                </a:cubicBezTo>
                <a:cubicBezTo>
                  <a:pt x="3" y="107"/>
                  <a:pt x="2" y="108"/>
                  <a:pt x="2" y="110"/>
                </a:cubicBezTo>
                <a:cubicBezTo>
                  <a:pt x="1" y="155"/>
                  <a:pt x="1" y="155"/>
                  <a:pt x="1" y="155"/>
                </a:cubicBezTo>
                <a:cubicBezTo>
                  <a:pt x="0" y="157"/>
                  <a:pt x="2" y="158"/>
                  <a:pt x="3" y="158"/>
                </a:cubicBezTo>
                <a:cubicBezTo>
                  <a:pt x="24" y="159"/>
                  <a:pt x="24" y="159"/>
                  <a:pt x="24" y="159"/>
                </a:cubicBezTo>
                <a:cubicBezTo>
                  <a:pt x="24" y="159"/>
                  <a:pt x="24" y="159"/>
                  <a:pt x="24" y="159"/>
                </a:cubicBezTo>
                <a:cubicBezTo>
                  <a:pt x="25" y="159"/>
                  <a:pt x="27" y="158"/>
                  <a:pt x="27" y="156"/>
                </a:cubicBezTo>
                <a:cubicBezTo>
                  <a:pt x="27" y="154"/>
                  <a:pt x="27" y="154"/>
                  <a:pt x="27" y="154"/>
                </a:cubicBezTo>
                <a:cubicBezTo>
                  <a:pt x="32" y="151"/>
                  <a:pt x="32" y="151"/>
                  <a:pt x="32" y="151"/>
                </a:cubicBezTo>
                <a:cubicBezTo>
                  <a:pt x="34" y="150"/>
                  <a:pt x="37" y="150"/>
                  <a:pt x="39" y="150"/>
                </a:cubicBezTo>
                <a:cubicBezTo>
                  <a:pt x="71" y="159"/>
                  <a:pt x="71" y="159"/>
                  <a:pt x="71" y="159"/>
                </a:cubicBezTo>
                <a:cubicBezTo>
                  <a:pt x="71" y="159"/>
                  <a:pt x="71" y="159"/>
                  <a:pt x="71" y="159"/>
                </a:cubicBezTo>
                <a:cubicBezTo>
                  <a:pt x="74" y="160"/>
                  <a:pt x="76" y="160"/>
                  <a:pt x="79" y="160"/>
                </a:cubicBezTo>
                <a:cubicBezTo>
                  <a:pt x="84" y="160"/>
                  <a:pt x="89" y="159"/>
                  <a:pt x="93" y="157"/>
                </a:cubicBezTo>
                <a:cubicBezTo>
                  <a:pt x="93" y="157"/>
                  <a:pt x="93" y="157"/>
                  <a:pt x="93" y="157"/>
                </a:cubicBezTo>
                <a:cubicBezTo>
                  <a:pt x="140" y="127"/>
                  <a:pt x="140" y="127"/>
                  <a:pt x="140" y="127"/>
                </a:cubicBezTo>
                <a:cubicBezTo>
                  <a:pt x="141" y="126"/>
                  <a:pt x="142" y="124"/>
                  <a:pt x="141" y="123"/>
                </a:cubicBezTo>
                <a:close/>
                <a:moveTo>
                  <a:pt x="21" y="153"/>
                </a:moveTo>
                <a:cubicBezTo>
                  <a:pt x="6" y="153"/>
                  <a:pt x="6" y="153"/>
                  <a:pt x="6" y="153"/>
                </a:cubicBezTo>
                <a:cubicBezTo>
                  <a:pt x="7" y="113"/>
                  <a:pt x="7" y="113"/>
                  <a:pt x="7" y="113"/>
                </a:cubicBezTo>
                <a:cubicBezTo>
                  <a:pt x="23" y="113"/>
                  <a:pt x="23" y="113"/>
                  <a:pt x="23" y="113"/>
                </a:cubicBezTo>
                <a:lnTo>
                  <a:pt x="21" y="153"/>
                </a:lnTo>
                <a:close/>
                <a:moveTo>
                  <a:pt x="91" y="152"/>
                </a:moveTo>
                <a:cubicBezTo>
                  <a:pt x="85" y="155"/>
                  <a:pt x="79" y="156"/>
                  <a:pt x="73" y="154"/>
                </a:cubicBezTo>
                <a:cubicBezTo>
                  <a:pt x="40" y="145"/>
                  <a:pt x="40" y="145"/>
                  <a:pt x="40" y="145"/>
                </a:cubicBezTo>
                <a:cubicBezTo>
                  <a:pt x="37" y="144"/>
                  <a:pt x="33" y="145"/>
                  <a:pt x="30" y="146"/>
                </a:cubicBezTo>
                <a:cubicBezTo>
                  <a:pt x="27" y="148"/>
                  <a:pt x="27" y="148"/>
                  <a:pt x="27" y="148"/>
                </a:cubicBezTo>
                <a:cubicBezTo>
                  <a:pt x="28" y="121"/>
                  <a:pt x="28" y="121"/>
                  <a:pt x="28" y="121"/>
                </a:cubicBezTo>
                <a:cubicBezTo>
                  <a:pt x="36" y="115"/>
                  <a:pt x="48" y="115"/>
                  <a:pt x="57" y="120"/>
                </a:cubicBezTo>
                <a:cubicBezTo>
                  <a:pt x="59" y="121"/>
                  <a:pt x="59" y="121"/>
                  <a:pt x="59" y="121"/>
                </a:cubicBezTo>
                <a:cubicBezTo>
                  <a:pt x="62" y="122"/>
                  <a:pt x="66" y="123"/>
                  <a:pt x="70" y="123"/>
                </a:cubicBezTo>
                <a:cubicBezTo>
                  <a:pt x="89" y="124"/>
                  <a:pt x="89" y="124"/>
                  <a:pt x="89" y="124"/>
                </a:cubicBezTo>
                <a:cubicBezTo>
                  <a:pt x="94" y="124"/>
                  <a:pt x="99" y="128"/>
                  <a:pt x="100" y="133"/>
                </a:cubicBezTo>
                <a:cubicBezTo>
                  <a:pt x="71" y="132"/>
                  <a:pt x="71" y="132"/>
                  <a:pt x="71" y="132"/>
                </a:cubicBezTo>
                <a:cubicBezTo>
                  <a:pt x="70" y="132"/>
                  <a:pt x="69" y="133"/>
                  <a:pt x="69" y="135"/>
                </a:cubicBezTo>
                <a:cubicBezTo>
                  <a:pt x="69" y="136"/>
                  <a:pt x="70" y="137"/>
                  <a:pt x="71" y="138"/>
                </a:cubicBezTo>
                <a:cubicBezTo>
                  <a:pt x="102" y="138"/>
                  <a:pt x="102" y="138"/>
                  <a:pt x="102" y="138"/>
                </a:cubicBezTo>
                <a:cubicBezTo>
                  <a:pt x="102" y="138"/>
                  <a:pt x="102" y="138"/>
                  <a:pt x="102" y="138"/>
                </a:cubicBezTo>
                <a:cubicBezTo>
                  <a:pt x="104" y="138"/>
                  <a:pt x="105" y="137"/>
                  <a:pt x="105" y="136"/>
                </a:cubicBezTo>
                <a:cubicBezTo>
                  <a:pt x="105" y="135"/>
                  <a:pt x="105" y="134"/>
                  <a:pt x="105" y="132"/>
                </a:cubicBezTo>
                <a:cubicBezTo>
                  <a:pt x="126" y="122"/>
                  <a:pt x="126" y="122"/>
                  <a:pt x="126" y="122"/>
                </a:cubicBezTo>
                <a:cubicBezTo>
                  <a:pt x="126" y="122"/>
                  <a:pt x="126" y="122"/>
                  <a:pt x="126" y="122"/>
                </a:cubicBezTo>
                <a:cubicBezTo>
                  <a:pt x="129" y="121"/>
                  <a:pt x="133" y="121"/>
                  <a:pt x="135" y="124"/>
                </a:cubicBezTo>
                <a:lnTo>
                  <a:pt x="91" y="152"/>
                </a:lnTo>
                <a:close/>
                <a:moveTo>
                  <a:pt x="73" y="111"/>
                </a:moveTo>
                <a:cubicBezTo>
                  <a:pt x="94" y="111"/>
                  <a:pt x="111" y="94"/>
                  <a:pt x="111" y="73"/>
                </a:cubicBezTo>
                <a:cubicBezTo>
                  <a:pt x="111" y="52"/>
                  <a:pt x="94" y="35"/>
                  <a:pt x="73" y="35"/>
                </a:cubicBezTo>
                <a:cubicBezTo>
                  <a:pt x="52" y="35"/>
                  <a:pt x="35" y="52"/>
                  <a:pt x="35" y="73"/>
                </a:cubicBezTo>
                <a:cubicBezTo>
                  <a:pt x="35" y="94"/>
                  <a:pt x="52" y="111"/>
                  <a:pt x="73" y="111"/>
                </a:cubicBezTo>
                <a:close/>
                <a:moveTo>
                  <a:pt x="73" y="40"/>
                </a:moveTo>
                <a:cubicBezTo>
                  <a:pt x="91" y="40"/>
                  <a:pt x="105" y="55"/>
                  <a:pt x="105" y="73"/>
                </a:cubicBezTo>
                <a:cubicBezTo>
                  <a:pt x="105" y="91"/>
                  <a:pt x="91" y="106"/>
                  <a:pt x="73" y="106"/>
                </a:cubicBezTo>
                <a:cubicBezTo>
                  <a:pt x="55" y="106"/>
                  <a:pt x="40" y="91"/>
                  <a:pt x="40" y="73"/>
                </a:cubicBezTo>
                <a:cubicBezTo>
                  <a:pt x="40" y="55"/>
                  <a:pt x="55" y="40"/>
                  <a:pt x="73" y="40"/>
                </a:cubicBezTo>
                <a:close/>
                <a:moveTo>
                  <a:pt x="73" y="30"/>
                </a:moveTo>
                <a:cubicBezTo>
                  <a:pt x="74" y="30"/>
                  <a:pt x="75" y="29"/>
                  <a:pt x="75" y="28"/>
                </a:cubicBezTo>
                <a:cubicBezTo>
                  <a:pt x="75" y="3"/>
                  <a:pt x="75" y="3"/>
                  <a:pt x="75" y="3"/>
                </a:cubicBezTo>
                <a:cubicBezTo>
                  <a:pt x="75" y="1"/>
                  <a:pt x="74" y="0"/>
                  <a:pt x="73" y="0"/>
                </a:cubicBezTo>
                <a:cubicBezTo>
                  <a:pt x="71" y="0"/>
                  <a:pt x="70" y="1"/>
                  <a:pt x="70" y="3"/>
                </a:cubicBezTo>
                <a:cubicBezTo>
                  <a:pt x="70" y="28"/>
                  <a:pt x="70" y="28"/>
                  <a:pt x="70" y="28"/>
                </a:cubicBezTo>
                <a:cubicBezTo>
                  <a:pt x="70" y="29"/>
                  <a:pt x="71" y="30"/>
                  <a:pt x="73" y="30"/>
                </a:cubicBezTo>
                <a:close/>
                <a:moveTo>
                  <a:pt x="92" y="30"/>
                </a:moveTo>
                <a:cubicBezTo>
                  <a:pt x="94" y="30"/>
                  <a:pt x="95" y="29"/>
                  <a:pt x="95" y="28"/>
                </a:cubicBezTo>
                <a:cubicBezTo>
                  <a:pt x="95" y="16"/>
                  <a:pt x="95" y="16"/>
                  <a:pt x="95" y="16"/>
                </a:cubicBezTo>
                <a:cubicBezTo>
                  <a:pt x="95" y="15"/>
                  <a:pt x="94" y="13"/>
                  <a:pt x="92" y="13"/>
                </a:cubicBezTo>
                <a:cubicBezTo>
                  <a:pt x="91" y="13"/>
                  <a:pt x="90" y="15"/>
                  <a:pt x="90" y="16"/>
                </a:cubicBezTo>
                <a:cubicBezTo>
                  <a:pt x="90" y="28"/>
                  <a:pt x="90" y="28"/>
                  <a:pt x="90" y="28"/>
                </a:cubicBezTo>
                <a:cubicBezTo>
                  <a:pt x="90" y="29"/>
                  <a:pt x="91" y="30"/>
                  <a:pt x="92" y="30"/>
                </a:cubicBezTo>
                <a:close/>
                <a:moveTo>
                  <a:pt x="53" y="30"/>
                </a:moveTo>
                <a:cubicBezTo>
                  <a:pt x="54" y="30"/>
                  <a:pt x="56" y="29"/>
                  <a:pt x="56" y="28"/>
                </a:cubicBezTo>
                <a:cubicBezTo>
                  <a:pt x="56" y="16"/>
                  <a:pt x="56" y="16"/>
                  <a:pt x="56" y="16"/>
                </a:cubicBezTo>
                <a:cubicBezTo>
                  <a:pt x="56" y="15"/>
                  <a:pt x="54" y="13"/>
                  <a:pt x="53" y="13"/>
                </a:cubicBezTo>
                <a:cubicBezTo>
                  <a:pt x="52" y="13"/>
                  <a:pt x="50" y="15"/>
                  <a:pt x="50" y="16"/>
                </a:cubicBezTo>
                <a:cubicBezTo>
                  <a:pt x="50" y="28"/>
                  <a:pt x="50" y="28"/>
                  <a:pt x="50" y="28"/>
                </a:cubicBezTo>
                <a:cubicBezTo>
                  <a:pt x="50" y="29"/>
                  <a:pt x="52" y="30"/>
                  <a:pt x="53" y="3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5" name="Rectangle 14">
            <a:extLst>
              <a:ext uri="{FF2B5EF4-FFF2-40B4-BE49-F238E27FC236}">
                <a16:creationId xmlns:a16="http://schemas.microsoft.com/office/drawing/2014/main" id="{FF8D4B27-D225-47EF-A1BE-8130172DE96B}"/>
              </a:ext>
            </a:extLst>
          </p:cNvPr>
          <p:cNvSpPr/>
          <p:nvPr/>
        </p:nvSpPr>
        <p:spPr>
          <a:xfrm>
            <a:off x="4896999" y="5131589"/>
            <a:ext cx="2398001" cy="652936"/>
          </a:xfrm>
          <a:prstGeom prst="rect">
            <a:avLst/>
          </a:prstGeom>
        </p:spPr>
        <p:txBody>
          <a:bodyPr wrap="square">
            <a:spAutoFit/>
          </a:bodyPr>
          <a:lstStyle/>
          <a:p>
            <a:pPr algn="ctr">
              <a:lnSpc>
                <a:spcPts val="1500"/>
              </a:lnSpc>
            </a:pPr>
            <a:r>
              <a:rPr lang="en-US" sz="1000" dirty="0">
                <a:solidFill>
                  <a:schemeClr val="bg1"/>
                </a:solidFill>
                <a:latin typeface="Roboto" panose="02000000000000000000" pitchFamily="2" charset="0"/>
                <a:ea typeface="Roboto" panose="02000000000000000000" pitchFamily="2" charset="0"/>
                <a:cs typeface="Roboto" panose="02000000000000000000" pitchFamily="2" charset="0"/>
              </a:rPr>
              <a:t>There are many variations of </a:t>
            </a:r>
          </a:p>
          <a:p>
            <a:pPr algn="ctr">
              <a:lnSpc>
                <a:spcPts val="1500"/>
              </a:lnSpc>
            </a:pPr>
            <a:r>
              <a:rPr lang="en-US" sz="1000" dirty="0">
                <a:solidFill>
                  <a:schemeClr val="bg1"/>
                </a:solidFill>
                <a:latin typeface="Roboto" panose="02000000000000000000" pitchFamily="2" charset="0"/>
                <a:ea typeface="Roboto" panose="02000000000000000000" pitchFamily="2" charset="0"/>
                <a:cs typeface="Roboto" panose="02000000000000000000" pitchFamily="2" charset="0"/>
              </a:rPr>
              <a:t>passages of Lorem Ipsum available, alteration in some form.</a:t>
            </a:r>
          </a:p>
        </p:txBody>
      </p:sp>
      <p:sp>
        <p:nvSpPr>
          <p:cNvPr id="16" name="Rectangle 15">
            <a:extLst>
              <a:ext uri="{FF2B5EF4-FFF2-40B4-BE49-F238E27FC236}">
                <a16:creationId xmlns:a16="http://schemas.microsoft.com/office/drawing/2014/main" id="{89342141-B1A4-425D-BA31-89BE65B49E87}"/>
              </a:ext>
            </a:extLst>
          </p:cNvPr>
          <p:cNvSpPr/>
          <p:nvPr/>
        </p:nvSpPr>
        <p:spPr>
          <a:xfrm>
            <a:off x="4972522" y="4677870"/>
            <a:ext cx="2246956" cy="333809"/>
          </a:xfrm>
          <a:prstGeom prst="rect">
            <a:avLst/>
          </a:prstGeom>
        </p:spPr>
        <p:txBody>
          <a:bodyPr wrap="square">
            <a:spAutoFit/>
          </a:bodyPr>
          <a:lstStyle/>
          <a:p>
            <a:pPr algn="ctr">
              <a:lnSpc>
                <a:spcPts val="2000"/>
              </a:lnSpc>
            </a:pPr>
            <a:r>
              <a:rPr lang="en-US" sz="1600" dirty="0">
                <a:solidFill>
                  <a:schemeClr val="bg1"/>
                </a:solidFill>
                <a:latin typeface="Raleway Bold" panose="020B0803030101060003" pitchFamily="34" charset="0"/>
              </a:rPr>
              <a:t>Company Mission</a:t>
            </a:r>
          </a:p>
        </p:txBody>
      </p:sp>
      <p:sp>
        <p:nvSpPr>
          <p:cNvPr id="17" name="Rectangle 16">
            <a:extLst>
              <a:ext uri="{FF2B5EF4-FFF2-40B4-BE49-F238E27FC236}">
                <a16:creationId xmlns:a16="http://schemas.microsoft.com/office/drawing/2014/main" id="{8CE47691-4244-4311-831A-55A9F433D2FC}"/>
              </a:ext>
            </a:extLst>
          </p:cNvPr>
          <p:cNvSpPr/>
          <p:nvPr/>
        </p:nvSpPr>
        <p:spPr>
          <a:xfrm>
            <a:off x="8545718" y="5131589"/>
            <a:ext cx="2398001" cy="652936"/>
          </a:xfrm>
          <a:prstGeom prst="rect">
            <a:avLst/>
          </a:prstGeom>
        </p:spPr>
        <p:txBody>
          <a:bodyPr wrap="square">
            <a:spAutoFit/>
          </a:bodyPr>
          <a:lstStyle/>
          <a:p>
            <a:pPr algn="ctr">
              <a:lnSpc>
                <a:spcPts val="1500"/>
              </a:lnSpc>
            </a:pPr>
            <a:r>
              <a:rPr lang="en-US" sz="1000" dirty="0">
                <a:solidFill>
                  <a:schemeClr val="bg1"/>
                </a:solidFill>
                <a:latin typeface="Roboto" panose="02000000000000000000" pitchFamily="2" charset="0"/>
                <a:ea typeface="Roboto" panose="02000000000000000000" pitchFamily="2" charset="0"/>
                <a:cs typeface="Roboto" panose="02000000000000000000" pitchFamily="2" charset="0"/>
              </a:rPr>
              <a:t>There are many variations of </a:t>
            </a:r>
          </a:p>
          <a:p>
            <a:pPr algn="ctr">
              <a:lnSpc>
                <a:spcPts val="1500"/>
              </a:lnSpc>
            </a:pPr>
            <a:r>
              <a:rPr lang="en-US" sz="1000" dirty="0">
                <a:solidFill>
                  <a:schemeClr val="bg1"/>
                </a:solidFill>
                <a:latin typeface="Roboto" panose="02000000000000000000" pitchFamily="2" charset="0"/>
                <a:ea typeface="Roboto" panose="02000000000000000000" pitchFamily="2" charset="0"/>
                <a:cs typeface="Roboto" panose="02000000000000000000" pitchFamily="2" charset="0"/>
              </a:rPr>
              <a:t>passages of Lorem Ipsum available, alteration in some form.</a:t>
            </a:r>
          </a:p>
        </p:txBody>
      </p:sp>
      <p:sp>
        <p:nvSpPr>
          <p:cNvPr id="18" name="Rectangle 17">
            <a:extLst>
              <a:ext uri="{FF2B5EF4-FFF2-40B4-BE49-F238E27FC236}">
                <a16:creationId xmlns:a16="http://schemas.microsoft.com/office/drawing/2014/main" id="{6DF42DAA-7F69-45E5-A9D9-331854DC7E5B}"/>
              </a:ext>
            </a:extLst>
          </p:cNvPr>
          <p:cNvSpPr/>
          <p:nvPr/>
        </p:nvSpPr>
        <p:spPr>
          <a:xfrm>
            <a:off x="8831141" y="4677870"/>
            <a:ext cx="1827155" cy="333809"/>
          </a:xfrm>
          <a:prstGeom prst="rect">
            <a:avLst/>
          </a:prstGeom>
        </p:spPr>
        <p:txBody>
          <a:bodyPr wrap="square">
            <a:spAutoFit/>
          </a:bodyPr>
          <a:lstStyle/>
          <a:p>
            <a:pPr algn="ctr">
              <a:lnSpc>
                <a:spcPts val="2000"/>
              </a:lnSpc>
            </a:pPr>
            <a:r>
              <a:rPr lang="en-US" sz="1600" dirty="0">
                <a:solidFill>
                  <a:schemeClr val="bg1"/>
                </a:solidFill>
                <a:latin typeface="Raleway Bold" panose="020B0803030101060003" pitchFamily="34" charset="0"/>
              </a:rPr>
              <a:t>Company Value</a:t>
            </a:r>
          </a:p>
        </p:txBody>
      </p:sp>
      <p:sp>
        <p:nvSpPr>
          <p:cNvPr id="19" name="Freeform 52">
            <a:extLst>
              <a:ext uri="{FF2B5EF4-FFF2-40B4-BE49-F238E27FC236}">
                <a16:creationId xmlns:a16="http://schemas.microsoft.com/office/drawing/2014/main" id="{9B30D509-9799-4881-A96A-B697EE8CD769}"/>
              </a:ext>
            </a:extLst>
          </p:cNvPr>
          <p:cNvSpPr>
            <a:spLocks noEditPoints="1"/>
          </p:cNvSpPr>
          <p:nvPr/>
        </p:nvSpPr>
        <p:spPr bwMode="auto">
          <a:xfrm>
            <a:off x="5846110" y="4104123"/>
            <a:ext cx="452791" cy="419042"/>
          </a:xfrm>
          <a:custGeom>
            <a:avLst/>
            <a:gdLst>
              <a:gd name="T0" fmla="*/ 103 w 161"/>
              <a:gd name="T1" fmla="*/ 39 h 149"/>
              <a:gd name="T2" fmla="*/ 98 w 161"/>
              <a:gd name="T3" fmla="*/ 34 h 149"/>
              <a:gd name="T4" fmla="*/ 100 w 161"/>
              <a:gd name="T5" fmla="*/ 41 h 149"/>
              <a:gd name="T6" fmla="*/ 159 w 161"/>
              <a:gd name="T7" fmla="*/ 58 h 149"/>
              <a:gd name="T8" fmla="*/ 158 w 161"/>
              <a:gd name="T9" fmla="*/ 52 h 149"/>
              <a:gd name="T10" fmla="*/ 116 w 161"/>
              <a:gd name="T11" fmla="*/ 21 h 149"/>
              <a:gd name="T12" fmla="*/ 20 w 161"/>
              <a:gd name="T13" fmla="*/ 21 h 149"/>
              <a:gd name="T14" fmla="*/ 20 w 161"/>
              <a:gd name="T15" fmla="*/ 118 h 149"/>
              <a:gd name="T16" fmla="*/ 23 w 161"/>
              <a:gd name="T17" fmla="*/ 144 h 149"/>
              <a:gd name="T18" fmla="*/ 26 w 161"/>
              <a:gd name="T19" fmla="*/ 149 h 149"/>
              <a:gd name="T20" fmla="*/ 45 w 161"/>
              <a:gd name="T21" fmla="*/ 147 h 149"/>
              <a:gd name="T22" fmla="*/ 68 w 161"/>
              <a:gd name="T23" fmla="*/ 138 h 149"/>
              <a:gd name="T24" fmla="*/ 92 w 161"/>
              <a:gd name="T25" fmla="*/ 147 h 149"/>
              <a:gd name="T26" fmla="*/ 111 w 161"/>
              <a:gd name="T27" fmla="*/ 149 h 149"/>
              <a:gd name="T28" fmla="*/ 113 w 161"/>
              <a:gd name="T29" fmla="*/ 144 h 149"/>
              <a:gd name="T30" fmla="*/ 116 w 161"/>
              <a:gd name="T31" fmla="*/ 118 h 149"/>
              <a:gd name="T32" fmla="*/ 158 w 161"/>
              <a:gd name="T33" fmla="*/ 86 h 149"/>
              <a:gd name="T34" fmla="*/ 159 w 161"/>
              <a:gd name="T35" fmla="*/ 79 h 149"/>
              <a:gd name="T36" fmla="*/ 150 w 161"/>
              <a:gd name="T37" fmla="*/ 58 h 149"/>
              <a:gd name="T38" fmla="*/ 121 w 161"/>
              <a:gd name="T39" fmla="*/ 66 h 149"/>
              <a:gd name="T40" fmla="*/ 150 w 161"/>
              <a:gd name="T41" fmla="*/ 58 h 149"/>
              <a:gd name="T42" fmla="*/ 31 w 161"/>
              <a:gd name="T43" fmla="*/ 143 h 149"/>
              <a:gd name="T44" fmla="*/ 45 w 161"/>
              <a:gd name="T45" fmla="*/ 133 h 149"/>
              <a:gd name="T46" fmla="*/ 97 w 161"/>
              <a:gd name="T47" fmla="*/ 143 h 149"/>
              <a:gd name="T48" fmla="*/ 98 w 161"/>
              <a:gd name="T49" fmla="*/ 131 h 149"/>
              <a:gd name="T50" fmla="*/ 97 w 161"/>
              <a:gd name="T51" fmla="*/ 143 h 149"/>
              <a:gd name="T52" fmla="*/ 98 w 161"/>
              <a:gd name="T53" fmla="*/ 123 h 149"/>
              <a:gd name="T54" fmla="*/ 85 w 161"/>
              <a:gd name="T55" fmla="*/ 130 h 149"/>
              <a:gd name="T56" fmla="*/ 52 w 161"/>
              <a:gd name="T57" fmla="*/ 130 h 149"/>
              <a:gd name="T58" fmla="*/ 39 w 161"/>
              <a:gd name="T59" fmla="*/ 123 h 149"/>
              <a:gd name="T60" fmla="*/ 7 w 161"/>
              <a:gd name="T61" fmla="*/ 70 h 149"/>
              <a:gd name="T62" fmla="*/ 68 w 161"/>
              <a:gd name="T63" fmla="*/ 6 h 149"/>
              <a:gd name="T64" fmla="*/ 129 w 161"/>
              <a:gd name="T65" fmla="*/ 52 h 149"/>
              <a:gd name="T66" fmla="*/ 124 w 161"/>
              <a:gd name="T67" fmla="*/ 53 h 149"/>
              <a:gd name="T68" fmla="*/ 111 w 161"/>
              <a:gd name="T69" fmla="*/ 45 h 149"/>
              <a:gd name="T70" fmla="*/ 105 w 161"/>
              <a:gd name="T71" fmla="*/ 48 h 149"/>
              <a:gd name="T72" fmla="*/ 97 w 161"/>
              <a:gd name="T73" fmla="*/ 66 h 149"/>
              <a:gd name="T74" fmla="*/ 68 w 161"/>
              <a:gd name="T75" fmla="*/ 40 h 149"/>
              <a:gd name="T76" fmla="*/ 41 w 161"/>
              <a:gd name="T77" fmla="*/ 70 h 149"/>
              <a:gd name="T78" fmla="*/ 68 w 161"/>
              <a:gd name="T79" fmla="*/ 97 h 149"/>
              <a:gd name="T80" fmla="*/ 97 w 161"/>
              <a:gd name="T81" fmla="*/ 71 h 149"/>
              <a:gd name="T82" fmla="*/ 98 w 161"/>
              <a:gd name="T83" fmla="*/ 99 h 149"/>
              <a:gd name="T84" fmla="*/ 39 w 161"/>
              <a:gd name="T85" fmla="*/ 99 h 149"/>
              <a:gd name="T86" fmla="*/ 39 w 161"/>
              <a:gd name="T87" fmla="*/ 39 h 149"/>
              <a:gd name="T88" fmla="*/ 93 w 161"/>
              <a:gd name="T89" fmla="*/ 31 h 149"/>
              <a:gd name="T90" fmla="*/ 61 w 161"/>
              <a:gd name="T91" fmla="*/ 21 h 149"/>
              <a:gd name="T92" fmla="*/ 20 w 161"/>
              <a:gd name="T93" fmla="*/ 70 h 149"/>
              <a:gd name="T94" fmla="*/ 68 w 161"/>
              <a:gd name="T95" fmla="*/ 118 h 149"/>
              <a:gd name="T96" fmla="*/ 116 w 161"/>
              <a:gd name="T97" fmla="*/ 76 h 149"/>
              <a:gd name="T98" fmla="*/ 127 w 161"/>
              <a:gd name="T99" fmla="*/ 86 h 149"/>
              <a:gd name="T100" fmla="*/ 113 w 161"/>
              <a:gd name="T101" fmla="*/ 113 h 149"/>
              <a:gd name="T102" fmla="*/ 66 w 161"/>
              <a:gd name="T103" fmla="*/ 66 h 149"/>
              <a:gd name="T104" fmla="*/ 66 w 161"/>
              <a:gd name="T105" fmla="*/ 71 h 149"/>
              <a:gd name="T106" fmla="*/ 76 w 161"/>
              <a:gd name="T107" fmla="*/ 76 h 149"/>
              <a:gd name="T108" fmla="*/ 79 w 161"/>
              <a:gd name="T109" fmla="*/ 71 h 149"/>
              <a:gd name="T110" fmla="*/ 84 w 161"/>
              <a:gd name="T111" fmla="*/ 84 h 149"/>
              <a:gd name="T112" fmla="*/ 53 w 161"/>
              <a:gd name="T113" fmla="*/ 84 h 149"/>
              <a:gd name="T114" fmla="*/ 53 w 161"/>
              <a:gd name="T115" fmla="*/ 53 h 149"/>
              <a:gd name="T116" fmla="*/ 84 w 161"/>
              <a:gd name="T117" fmla="*/ 53 h 149"/>
              <a:gd name="T118" fmla="*/ 79 w 161"/>
              <a:gd name="T119" fmla="*/ 66 h 149"/>
              <a:gd name="T120" fmla="*/ 74 w 161"/>
              <a:gd name="T121" fmla="*/ 61 h 149"/>
              <a:gd name="T122" fmla="*/ 121 w 161"/>
              <a:gd name="T123" fmla="*/ 71 h 149"/>
              <a:gd name="T124" fmla="*/ 150 w 161"/>
              <a:gd name="T125" fmla="*/ 79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149">
                <a:moveTo>
                  <a:pt x="100" y="41"/>
                </a:moveTo>
                <a:cubicBezTo>
                  <a:pt x="101" y="41"/>
                  <a:pt x="101" y="39"/>
                  <a:pt x="103" y="39"/>
                </a:cubicBezTo>
                <a:cubicBezTo>
                  <a:pt x="103" y="34"/>
                  <a:pt x="103" y="34"/>
                  <a:pt x="103" y="34"/>
                </a:cubicBezTo>
                <a:cubicBezTo>
                  <a:pt x="98" y="34"/>
                  <a:pt x="98" y="34"/>
                  <a:pt x="98" y="34"/>
                </a:cubicBezTo>
                <a:cubicBezTo>
                  <a:pt x="97" y="36"/>
                  <a:pt x="97" y="37"/>
                  <a:pt x="98" y="39"/>
                </a:cubicBezTo>
                <a:lnTo>
                  <a:pt x="100" y="41"/>
                </a:lnTo>
                <a:close/>
                <a:moveTo>
                  <a:pt x="148" y="70"/>
                </a:moveTo>
                <a:cubicBezTo>
                  <a:pt x="159" y="58"/>
                  <a:pt x="159" y="58"/>
                  <a:pt x="159" y="58"/>
                </a:cubicBezTo>
                <a:cubicBezTo>
                  <a:pt x="161" y="57"/>
                  <a:pt x="161" y="55"/>
                  <a:pt x="159" y="55"/>
                </a:cubicBezTo>
                <a:cubicBezTo>
                  <a:pt x="159" y="53"/>
                  <a:pt x="158" y="52"/>
                  <a:pt x="158" y="52"/>
                </a:cubicBezTo>
                <a:cubicBezTo>
                  <a:pt x="135" y="52"/>
                  <a:pt x="135" y="52"/>
                  <a:pt x="135" y="52"/>
                </a:cubicBezTo>
                <a:cubicBezTo>
                  <a:pt x="132" y="40"/>
                  <a:pt x="126" y="29"/>
                  <a:pt x="116" y="21"/>
                </a:cubicBezTo>
                <a:cubicBezTo>
                  <a:pt x="103" y="6"/>
                  <a:pt x="87" y="0"/>
                  <a:pt x="68" y="0"/>
                </a:cubicBezTo>
                <a:cubicBezTo>
                  <a:pt x="50" y="0"/>
                  <a:pt x="33" y="6"/>
                  <a:pt x="20" y="21"/>
                </a:cubicBezTo>
                <a:cubicBezTo>
                  <a:pt x="7" y="34"/>
                  <a:pt x="0" y="50"/>
                  <a:pt x="0" y="70"/>
                </a:cubicBezTo>
                <a:cubicBezTo>
                  <a:pt x="0" y="87"/>
                  <a:pt x="7" y="105"/>
                  <a:pt x="20" y="118"/>
                </a:cubicBezTo>
                <a:cubicBezTo>
                  <a:pt x="24" y="122"/>
                  <a:pt x="28" y="125"/>
                  <a:pt x="33" y="128"/>
                </a:cubicBezTo>
                <a:cubicBezTo>
                  <a:pt x="23" y="144"/>
                  <a:pt x="23" y="144"/>
                  <a:pt x="23" y="144"/>
                </a:cubicBezTo>
                <a:cubicBezTo>
                  <a:pt x="23" y="146"/>
                  <a:pt x="23" y="146"/>
                  <a:pt x="23" y="147"/>
                </a:cubicBezTo>
                <a:cubicBezTo>
                  <a:pt x="24" y="149"/>
                  <a:pt x="24" y="149"/>
                  <a:pt x="26" y="149"/>
                </a:cubicBezTo>
                <a:cubicBezTo>
                  <a:pt x="42" y="149"/>
                  <a:pt x="42" y="149"/>
                  <a:pt x="42" y="149"/>
                </a:cubicBezTo>
                <a:cubicBezTo>
                  <a:pt x="44" y="149"/>
                  <a:pt x="44" y="149"/>
                  <a:pt x="45" y="147"/>
                </a:cubicBezTo>
                <a:cubicBezTo>
                  <a:pt x="52" y="136"/>
                  <a:pt x="52" y="136"/>
                  <a:pt x="52" y="136"/>
                </a:cubicBezTo>
                <a:cubicBezTo>
                  <a:pt x="57" y="138"/>
                  <a:pt x="63" y="138"/>
                  <a:pt x="68" y="138"/>
                </a:cubicBezTo>
                <a:cubicBezTo>
                  <a:pt x="74" y="138"/>
                  <a:pt x="79" y="138"/>
                  <a:pt x="85" y="136"/>
                </a:cubicBezTo>
                <a:cubicBezTo>
                  <a:pt x="92" y="147"/>
                  <a:pt x="92" y="147"/>
                  <a:pt x="92" y="147"/>
                </a:cubicBezTo>
                <a:cubicBezTo>
                  <a:pt x="92" y="149"/>
                  <a:pt x="93" y="149"/>
                  <a:pt x="95" y="149"/>
                </a:cubicBezTo>
                <a:cubicBezTo>
                  <a:pt x="111" y="149"/>
                  <a:pt x="111" y="149"/>
                  <a:pt x="111" y="149"/>
                </a:cubicBezTo>
                <a:cubicBezTo>
                  <a:pt x="111" y="149"/>
                  <a:pt x="113" y="149"/>
                  <a:pt x="113" y="147"/>
                </a:cubicBezTo>
                <a:cubicBezTo>
                  <a:pt x="114" y="146"/>
                  <a:pt x="114" y="146"/>
                  <a:pt x="113" y="144"/>
                </a:cubicBezTo>
                <a:cubicBezTo>
                  <a:pt x="105" y="128"/>
                  <a:pt x="105" y="128"/>
                  <a:pt x="105" y="128"/>
                </a:cubicBezTo>
                <a:cubicBezTo>
                  <a:pt x="108" y="125"/>
                  <a:pt x="113" y="122"/>
                  <a:pt x="116" y="118"/>
                </a:cubicBezTo>
                <a:cubicBezTo>
                  <a:pt x="126" y="109"/>
                  <a:pt x="132" y="97"/>
                  <a:pt x="135" y="86"/>
                </a:cubicBezTo>
                <a:cubicBezTo>
                  <a:pt x="158" y="86"/>
                  <a:pt x="158" y="86"/>
                  <a:pt x="158" y="86"/>
                </a:cubicBezTo>
                <a:cubicBezTo>
                  <a:pt x="158" y="86"/>
                  <a:pt x="159" y="84"/>
                  <a:pt x="159" y="83"/>
                </a:cubicBezTo>
                <a:cubicBezTo>
                  <a:pt x="161" y="83"/>
                  <a:pt x="161" y="81"/>
                  <a:pt x="159" y="79"/>
                </a:cubicBezTo>
                <a:lnTo>
                  <a:pt x="148" y="70"/>
                </a:lnTo>
                <a:close/>
                <a:moveTo>
                  <a:pt x="150" y="58"/>
                </a:moveTo>
                <a:cubicBezTo>
                  <a:pt x="143" y="66"/>
                  <a:pt x="143" y="66"/>
                  <a:pt x="143" y="66"/>
                </a:cubicBezTo>
                <a:cubicBezTo>
                  <a:pt x="121" y="66"/>
                  <a:pt x="121" y="66"/>
                  <a:pt x="121" y="66"/>
                </a:cubicBezTo>
                <a:cubicBezTo>
                  <a:pt x="127" y="58"/>
                  <a:pt x="127" y="58"/>
                  <a:pt x="127" y="58"/>
                </a:cubicBezTo>
                <a:cubicBezTo>
                  <a:pt x="150" y="58"/>
                  <a:pt x="150" y="58"/>
                  <a:pt x="150" y="58"/>
                </a:cubicBezTo>
                <a:close/>
                <a:moveTo>
                  <a:pt x="41" y="143"/>
                </a:moveTo>
                <a:cubicBezTo>
                  <a:pt x="31" y="143"/>
                  <a:pt x="31" y="143"/>
                  <a:pt x="31" y="143"/>
                </a:cubicBezTo>
                <a:cubicBezTo>
                  <a:pt x="39" y="131"/>
                  <a:pt x="39" y="131"/>
                  <a:pt x="39" y="131"/>
                </a:cubicBezTo>
                <a:cubicBezTo>
                  <a:pt x="41" y="131"/>
                  <a:pt x="42" y="133"/>
                  <a:pt x="45" y="133"/>
                </a:cubicBezTo>
                <a:lnTo>
                  <a:pt x="41" y="143"/>
                </a:lnTo>
                <a:close/>
                <a:moveTo>
                  <a:pt x="97" y="143"/>
                </a:moveTo>
                <a:cubicBezTo>
                  <a:pt x="92" y="133"/>
                  <a:pt x="92" y="133"/>
                  <a:pt x="92" y="133"/>
                </a:cubicBezTo>
                <a:cubicBezTo>
                  <a:pt x="93" y="133"/>
                  <a:pt x="97" y="131"/>
                  <a:pt x="98" y="131"/>
                </a:cubicBezTo>
                <a:cubicBezTo>
                  <a:pt x="105" y="143"/>
                  <a:pt x="105" y="143"/>
                  <a:pt x="105" y="143"/>
                </a:cubicBezTo>
                <a:cubicBezTo>
                  <a:pt x="97" y="143"/>
                  <a:pt x="97" y="143"/>
                  <a:pt x="97" y="143"/>
                </a:cubicBezTo>
                <a:close/>
                <a:moveTo>
                  <a:pt x="113" y="113"/>
                </a:moveTo>
                <a:cubicBezTo>
                  <a:pt x="108" y="117"/>
                  <a:pt x="103" y="122"/>
                  <a:pt x="98" y="123"/>
                </a:cubicBezTo>
                <a:cubicBezTo>
                  <a:pt x="95" y="126"/>
                  <a:pt x="90" y="128"/>
                  <a:pt x="85" y="128"/>
                </a:cubicBezTo>
                <a:cubicBezTo>
                  <a:pt x="85" y="130"/>
                  <a:pt x="85" y="130"/>
                  <a:pt x="85" y="130"/>
                </a:cubicBezTo>
                <a:cubicBezTo>
                  <a:pt x="81" y="131"/>
                  <a:pt x="74" y="131"/>
                  <a:pt x="68" y="131"/>
                </a:cubicBezTo>
                <a:cubicBezTo>
                  <a:pt x="63" y="131"/>
                  <a:pt x="57" y="131"/>
                  <a:pt x="52" y="130"/>
                </a:cubicBezTo>
                <a:cubicBezTo>
                  <a:pt x="50" y="130"/>
                  <a:pt x="50" y="128"/>
                  <a:pt x="50" y="128"/>
                </a:cubicBezTo>
                <a:cubicBezTo>
                  <a:pt x="47" y="128"/>
                  <a:pt x="42" y="126"/>
                  <a:pt x="39" y="123"/>
                </a:cubicBezTo>
                <a:cubicBezTo>
                  <a:pt x="34" y="122"/>
                  <a:pt x="29" y="117"/>
                  <a:pt x="24" y="113"/>
                </a:cubicBezTo>
                <a:cubicBezTo>
                  <a:pt x="13" y="100"/>
                  <a:pt x="7" y="86"/>
                  <a:pt x="7" y="70"/>
                </a:cubicBezTo>
                <a:cubicBezTo>
                  <a:pt x="7" y="52"/>
                  <a:pt x="13" y="37"/>
                  <a:pt x="24" y="24"/>
                </a:cubicBezTo>
                <a:cubicBezTo>
                  <a:pt x="36" y="13"/>
                  <a:pt x="52" y="6"/>
                  <a:pt x="68" y="6"/>
                </a:cubicBezTo>
                <a:cubicBezTo>
                  <a:pt x="85" y="6"/>
                  <a:pt x="100" y="13"/>
                  <a:pt x="113" y="24"/>
                </a:cubicBezTo>
                <a:cubicBezTo>
                  <a:pt x="119" y="32"/>
                  <a:pt x="126" y="42"/>
                  <a:pt x="129" y="52"/>
                </a:cubicBezTo>
                <a:cubicBezTo>
                  <a:pt x="127" y="52"/>
                  <a:pt x="127" y="52"/>
                  <a:pt x="127" y="52"/>
                </a:cubicBezTo>
                <a:cubicBezTo>
                  <a:pt x="126" y="52"/>
                  <a:pt x="126" y="53"/>
                  <a:pt x="124" y="53"/>
                </a:cubicBezTo>
                <a:cubicBezTo>
                  <a:pt x="116" y="61"/>
                  <a:pt x="116" y="61"/>
                  <a:pt x="116" y="61"/>
                </a:cubicBezTo>
                <a:cubicBezTo>
                  <a:pt x="114" y="57"/>
                  <a:pt x="113" y="50"/>
                  <a:pt x="111" y="45"/>
                </a:cubicBezTo>
                <a:cubicBezTo>
                  <a:pt x="110" y="44"/>
                  <a:pt x="108" y="44"/>
                  <a:pt x="106" y="44"/>
                </a:cubicBezTo>
                <a:cubicBezTo>
                  <a:pt x="105" y="45"/>
                  <a:pt x="105" y="47"/>
                  <a:pt x="105" y="48"/>
                </a:cubicBezTo>
                <a:cubicBezTo>
                  <a:pt x="108" y="53"/>
                  <a:pt x="110" y="60"/>
                  <a:pt x="110" y="66"/>
                </a:cubicBezTo>
                <a:cubicBezTo>
                  <a:pt x="97" y="66"/>
                  <a:pt x="97" y="66"/>
                  <a:pt x="97" y="66"/>
                </a:cubicBezTo>
                <a:cubicBezTo>
                  <a:pt x="95" y="60"/>
                  <a:pt x="93" y="53"/>
                  <a:pt x="89" y="48"/>
                </a:cubicBezTo>
                <a:cubicBezTo>
                  <a:pt x="82" y="44"/>
                  <a:pt x="76" y="40"/>
                  <a:pt x="68" y="40"/>
                </a:cubicBezTo>
                <a:cubicBezTo>
                  <a:pt x="61" y="40"/>
                  <a:pt x="53" y="44"/>
                  <a:pt x="49" y="48"/>
                </a:cubicBezTo>
                <a:cubicBezTo>
                  <a:pt x="44" y="53"/>
                  <a:pt x="41" y="61"/>
                  <a:pt x="41" y="70"/>
                </a:cubicBezTo>
                <a:cubicBezTo>
                  <a:pt x="41" y="76"/>
                  <a:pt x="44" y="84"/>
                  <a:pt x="49" y="89"/>
                </a:cubicBezTo>
                <a:cubicBezTo>
                  <a:pt x="53" y="94"/>
                  <a:pt x="61" y="97"/>
                  <a:pt x="68" y="97"/>
                </a:cubicBezTo>
                <a:cubicBezTo>
                  <a:pt x="76" y="97"/>
                  <a:pt x="82" y="94"/>
                  <a:pt x="89" y="89"/>
                </a:cubicBezTo>
                <a:cubicBezTo>
                  <a:pt x="93" y="84"/>
                  <a:pt x="95" y="78"/>
                  <a:pt x="97" y="71"/>
                </a:cubicBezTo>
                <a:cubicBezTo>
                  <a:pt x="110" y="71"/>
                  <a:pt x="110" y="71"/>
                  <a:pt x="110" y="71"/>
                </a:cubicBezTo>
                <a:cubicBezTo>
                  <a:pt x="110" y="83"/>
                  <a:pt x="105" y="91"/>
                  <a:pt x="98" y="99"/>
                </a:cubicBezTo>
                <a:cubicBezTo>
                  <a:pt x="90" y="107"/>
                  <a:pt x="79" y="112"/>
                  <a:pt x="68" y="112"/>
                </a:cubicBezTo>
                <a:cubicBezTo>
                  <a:pt x="57" y="112"/>
                  <a:pt x="47" y="107"/>
                  <a:pt x="39" y="99"/>
                </a:cubicBezTo>
                <a:cubicBezTo>
                  <a:pt x="31" y="91"/>
                  <a:pt x="26" y="79"/>
                  <a:pt x="26" y="70"/>
                </a:cubicBezTo>
                <a:cubicBezTo>
                  <a:pt x="26" y="58"/>
                  <a:pt x="31" y="47"/>
                  <a:pt x="39" y="39"/>
                </a:cubicBezTo>
                <a:cubicBezTo>
                  <a:pt x="52" y="26"/>
                  <a:pt x="73" y="23"/>
                  <a:pt x="89" y="32"/>
                </a:cubicBezTo>
                <a:cubicBezTo>
                  <a:pt x="90" y="32"/>
                  <a:pt x="92" y="32"/>
                  <a:pt x="93" y="31"/>
                </a:cubicBezTo>
                <a:cubicBezTo>
                  <a:pt x="93" y="29"/>
                  <a:pt x="93" y="27"/>
                  <a:pt x="92" y="26"/>
                </a:cubicBezTo>
                <a:cubicBezTo>
                  <a:pt x="82" y="21"/>
                  <a:pt x="73" y="19"/>
                  <a:pt x="61" y="21"/>
                </a:cubicBezTo>
                <a:cubicBezTo>
                  <a:pt x="52" y="23"/>
                  <a:pt x="42" y="27"/>
                  <a:pt x="34" y="34"/>
                </a:cubicBezTo>
                <a:cubicBezTo>
                  <a:pt x="24" y="44"/>
                  <a:pt x="20" y="57"/>
                  <a:pt x="20" y="70"/>
                </a:cubicBezTo>
                <a:cubicBezTo>
                  <a:pt x="20" y="83"/>
                  <a:pt x="24" y="94"/>
                  <a:pt x="34" y="104"/>
                </a:cubicBezTo>
                <a:cubicBezTo>
                  <a:pt x="44" y="112"/>
                  <a:pt x="55" y="118"/>
                  <a:pt x="68" y="118"/>
                </a:cubicBezTo>
                <a:cubicBezTo>
                  <a:pt x="81" y="118"/>
                  <a:pt x="93" y="112"/>
                  <a:pt x="103" y="104"/>
                </a:cubicBezTo>
                <a:cubicBezTo>
                  <a:pt x="110" y="96"/>
                  <a:pt x="114" y="86"/>
                  <a:pt x="116" y="76"/>
                </a:cubicBezTo>
                <a:cubicBezTo>
                  <a:pt x="124" y="84"/>
                  <a:pt x="124" y="84"/>
                  <a:pt x="124" y="84"/>
                </a:cubicBezTo>
                <a:cubicBezTo>
                  <a:pt x="126" y="84"/>
                  <a:pt x="126" y="86"/>
                  <a:pt x="127" y="86"/>
                </a:cubicBezTo>
                <a:cubicBezTo>
                  <a:pt x="129" y="86"/>
                  <a:pt x="129" y="86"/>
                  <a:pt x="129" y="86"/>
                </a:cubicBezTo>
                <a:cubicBezTo>
                  <a:pt x="126" y="96"/>
                  <a:pt x="119" y="105"/>
                  <a:pt x="113" y="113"/>
                </a:cubicBezTo>
                <a:close/>
                <a:moveTo>
                  <a:pt x="74" y="61"/>
                </a:moveTo>
                <a:cubicBezTo>
                  <a:pt x="66" y="66"/>
                  <a:pt x="66" y="66"/>
                  <a:pt x="66" y="66"/>
                </a:cubicBezTo>
                <a:cubicBezTo>
                  <a:pt x="66" y="66"/>
                  <a:pt x="65" y="68"/>
                  <a:pt x="65" y="70"/>
                </a:cubicBezTo>
                <a:cubicBezTo>
                  <a:pt x="66" y="71"/>
                  <a:pt x="66" y="71"/>
                  <a:pt x="66" y="71"/>
                </a:cubicBezTo>
                <a:cubicBezTo>
                  <a:pt x="74" y="76"/>
                  <a:pt x="74" y="76"/>
                  <a:pt x="74" y="76"/>
                </a:cubicBezTo>
                <a:cubicBezTo>
                  <a:pt x="76" y="76"/>
                  <a:pt x="76" y="76"/>
                  <a:pt x="76" y="76"/>
                </a:cubicBezTo>
                <a:cubicBezTo>
                  <a:pt x="77" y="76"/>
                  <a:pt x="77" y="76"/>
                  <a:pt x="79" y="74"/>
                </a:cubicBezTo>
                <a:cubicBezTo>
                  <a:pt x="79" y="74"/>
                  <a:pt x="79" y="73"/>
                  <a:pt x="79" y="71"/>
                </a:cubicBezTo>
                <a:cubicBezTo>
                  <a:pt x="90" y="71"/>
                  <a:pt x="90" y="71"/>
                  <a:pt x="90" y="71"/>
                </a:cubicBezTo>
                <a:cubicBezTo>
                  <a:pt x="89" y="76"/>
                  <a:pt x="87" y="81"/>
                  <a:pt x="84" y="84"/>
                </a:cubicBezTo>
                <a:cubicBezTo>
                  <a:pt x="79" y="89"/>
                  <a:pt x="74" y="91"/>
                  <a:pt x="68" y="91"/>
                </a:cubicBezTo>
                <a:cubicBezTo>
                  <a:pt x="63" y="91"/>
                  <a:pt x="57" y="89"/>
                  <a:pt x="53" y="84"/>
                </a:cubicBezTo>
                <a:cubicBezTo>
                  <a:pt x="49" y="81"/>
                  <a:pt x="47" y="74"/>
                  <a:pt x="47" y="70"/>
                </a:cubicBezTo>
                <a:cubicBezTo>
                  <a:pt x="47" y="63"/>
                  <a:pt x="49" y="57"/>
                  <a:pt x="53" y="53"/>
                </a:cubicBezTo>
                <a:cubicBezTo>
                  <a:pt x="57" y="48"/>
                  <a:pt x="63" y="47"/>
                  <a:pt x="68" y="47"/>
                </a:cubicBezTo>
                <a:cubicBezTo>
                  <a:pt x="74" y="47"/>
                  <a:pt x="79" y="48"/>
                  <a:pt x="84" y="53"/>
                </a:cubicBezTo>
                <a:cubicBezTo>
                  <a:pt x="87" y="57"/>
                  <a:pt x="89" y="61"/>
                  <a:pt x="90" y="66"/>
                </a:cubicBezTo>
                <a:cubicBezTo>
                  <a:pt x="79" y="66"/>
                  <a:pt x="79" y="66"/>
                  <a:pt x="79" y="66"/>
                </a:cubicBezTo>
                <a:cubicBezTo>
                  <a:pt x="79" y="65"/>
                  <a:pt x="79" y="63"/>
                  <a:pt x="79" y="63"/>
                </a:cubicBezTo>
                <a:cubicBezTo>
                  <a:pt x="77" y="61"/>
                  <a:pt x="76" y="61"/>
                  <a:pt x="74" y="61"/>
                </a:cubicBezTo>
                <a:close/>
                <a:moveTo>
                  <a:pt x="127" y="79"/>
                </a:moveTo>
                <a:cubicBezTo>
                  <a:pt x="121" y="71"/>
                  <a:pt x="121" y="71"/>
                  <a:pt x="121" y="71"/>
                </a:cubicBezTo>
                <a:cubicBezTo>
                  <a:pt x="143" y="71"/>
                  <a:pt x="143" y="71"/>
                  <a:pt x="143" y="71"/>
                </a:cubicBezTo>
                <a:cubicBezTo>
                  <a:pt x="150" y="79"/>
                  <a:pt x="150" y="79"/>
                  <a:pt x="150" y="79"/>
                </a:cubicBezTo>
                <a:lnTo>
                  <a:pt x="127" y="7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0" name="Freeform 93">
            <a:extLst>
              <a:ext uri="{FF2B5EF4-FFF2-40B4-BE49-F238E27FC236}">
                <a16:creationId xmlns:a16="http://schemas.microsoft.com/office/drawing/2014/main" id="{3A868F1E-ED3C-4205-8B56-4F564775C371}"/>
              </a:ext>
            </a:extLst>
          </p:cNvPr>
          <p:cNvSpPr>
            <a:spLocks noEditPoints="1"/>
          </p:cNvSpPr>
          <p:nvPr/>
        </p:nvSpPr>
        <p:spPr bwMode="auto">
          <a:xfrm>
            <a:off x="9460523" y="4088656"/>
            <a:ext cx="449976" cy="449976"/>
          </a:xfrm>
          <a:custGeom>
            <a:avLst/>
            <a:gdLst>
              <a:gd name="T0" fmla="*/ 27 w 160"/>
              <a:gd name="T1" fmla="*/ 80 h 160"/>
              <a:gd name="T2" fmla="*/ 134 w 160"/>
              <a:gd name="T3" fmla="*/ 80 h 160"/>
              <a:gd name="T4" fmla="*/ 80 w 160"/>
              <a:gd name="T5" fmla="*/ 128 h 160"/>
              <a:gd name="T6" fmla="*/ 80 w 160"/>
              <a:gd name="T7" fmla="*/ 32 h 160"/>
              <a:gd name="T8" fmla="*/ 80 w 160"/>
              <a:gd name="T9" fmla="*/ 128 h 160"/>
              <a:gd name="T10" fmla="*/ 77 w 160"/>
              <a:gd name="T11" fmla="*/ 142 h 160"/>
              <a:gd name="T12" fmla="*/ 79 w 160"/>
              <a:gd name="T13" fmla="*/ 160 h 160"/>
              <a:gd name="T14" fmla="*/ 83 w 160"/>
              <a:gd name="T15" fmla="*/ 142 h 160"/>
              <a:gd name="T16" fmla="*/ 79 w 160"/>
              <a:gd name="T17" fmla="*/ 21 h 160"/>
              <a:gd name="T18" fmla="*/ 83 w 160"/>
              <a:gd name="T19" fmla="*/ 4 h 160"/>
              <a:gd name="T20" fmla="*/ 77 w 160"/>
              <a:gd name="T21" fmla="*/ 4 h 160"/>
              <a:gd name="T22" fmla="*/ 79 w 160"/>
              <a:gd name="T23" fmla="*/ 21 h 160"/>
              <a:gd name="T24" fmla="*/ 3 w 160"/>
              <a:gd name="T25" fmla="*/ 77 h 160"/>
              <a:gd name="T26" fmla="*/ 3 w 160"/>
              <a:gd name="T27" fmla="*/ 83 h 160"/>
              <a:gd name="T28" fmla="*/ 22 w 160"/>
              <a:gd name="T29" fmla="*/ 80 h 160"/>
              <a:gd name="T30" fmla="*/ 156 w 160"/>
              <a:gd name="T31" fmla="*/ 77 h 160"/>
              <a:gd name="T32" fmla="*/ 138 w 160"/>
              <a:gd name="T33" fmla="*/ 80 h 160"/>
              <a:gd name="T34" fmla="*/ 156 w 160"/>
              <a:gd name="T35" fmla="*/ 83 h 160"/>
              <a:gd name="T36" fmla="*/ 156 w 160"/>
              <a:gd name="T37" fmla="*/ 77 h 160"/>
              <a:gd name="T38" fmla="*/ 89 w 160"/>
              <a:gd name="T39" fmla="*/ 76 h 160"/>
              <a:gd name="T40" fmla="*/ 94 w 160"/>
              <a:gd name="T41" fmla="*/ 41 h 160"/>
              <a:gd name="T42" fmla="*/ 57 w 160"/>
              <a:gd name="T43" fmla="*/ 82 h 160"/>
              <a:gd name="T44" fmla="*/ 59 w 160"/>
              <a:gd name="T45" fmla="*/ 86 h 160"/>
              <a:gd name="T46" fmla="*/ 63 w 160"/>
              <a:gd name="T47" fmla="*/ 117 h 160"/>
              <a:gd name="T48" fmla="*/ 67 w 160"/>
              <a:gd name="T49" fmla="*/ 121 h 160"/>
              <a:gd name="T50" fmla="*/ 104 w 160"/>
              <a:gd name="T51" fmla="*/ 79 h 160"/>
              <a:gd name="T52" fmla="*/ 102 w 160"/>
              <a:gd name="T53" fmla="*/ 76 h 160"/>
              <a:gd name="T54" fmla="*/ 78 w 160"/>
              <a:gd name="T55" fmla="*/ 84 h 160"/>
              <a:gd name="T56" fmla="*/ 75 w 160"/>
              <a:gd name="T57" fmla="*/ 81 h 160"/>
              <a:gd name="T58" fmla="*/ 88 w 160"/>
              <a:gd name="T59" fmla="*/ 54 h 160"/>
              <a:gd name="T60" fmla="*/ 83 w 160"/>
              <a:gd name="T61" fmla="*/ 79 h 160"/>
              <a:gd name="T62" fmla="*/ 96 w 160"/>
              <a:gd name="T63" fmla="*/ 81 h 160"/>
              <a:gd name="T64" fmla="*/ 121 w 160"/>
              <a:gd name="T65" fmla="*/ 122 h 160"/>
              <a:gd name="T66" fmla="*/ 132 w 160"/>
              <a:gd name="T67" fmla="*/ 137 h 160"/>
              <a:gd name="T68" fmla="*/ 137 w 160"/>
              <a:gd name="T69" fmla="*/ 137 h 160"/>
              <a:gd name="T70" fmla="*/ 124 w 160"/>
              <a:gd name="T71" fmla="*/ 122 h 160"/>
              <a:gd name="T72" fmla="*/ 34 w 160"/>
              <a:gd name="T73" fmla="*/ 39 h 160"/>
              <a:gd name="T74" fmla="*/ 38 w 160"/>
              <a:gd name="T75" fmla="*/ 39 h 160"/>
              <a:gd name="T76" fmla="*/ 26 w 160"/>
              <a:gd name="T77" fmla="*/ 24 h 160"/>
              <a:gd name="T78" fmla="*/ 23 w 160"/>
              <a:gd name="T79" fmla="*/ 27 h 160"/>
              <a:gd name="T80" fmla="*/ 34 w 160"/>
              <a:gd name="T81" fmla="*/ 122 h 160"/>
              <a:gd name="T82" fmla="*/ 23 w 160"/>
              <a:gd name="T83" fmla="*/ 137 h 160"/>
              <a:gd name="T84" fmla="*/ 26 w 160"/>
              <a:gd name="T85" fmla="*/ 137 h 160"/>
              <a:gd name="T86" fmla="*/ 38 w 160"/>
              <a:gd name="T87" fmla="*/ 122 h 160"/>
              <a:gd name="T88" fmla="*/ 132 w 160"/>
              <a:gd name="T89" fmla="*/ 24 h 160"/>
              <a:gd name="T90" fmla="*/ 121 w 160"/>
              <a:gd name="T91" fmla="*/ 39 h 160"/>
              <a:gd name="T92" fmla="*/ 124 w 160"/>
              <a:gd name="T93" fmla="*/ 39 h 160"/>
              <a:gd name="T94" fmla="*/ 137 w 160"/>
              <a:gd name="T95" fmla="*/ 2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0" h="160">
                <a:moveTo>
                  <a:pt x="80" y="27"/>
                </a:moveTo>
                <a:cubicBezTo>
                  <a:pt x="51" y="27"/>
                  <a:pt x="27" y="51"/>
                  <a:pt x="27" y="80"/>
                </a:cubicBezTo>
                <a:cubicBezTo>
                  <a:pt x="27" y="109"/>
                  <a:pt x="51" y="133"/>
                  <a:pt x="80" y="133"/>
                </a:cubicBezTo>
                <a:cubicBezTo>
                  <a:pt x="110" y="133"/>
                  <a:pt x="134" y="109"/>
                  <a:pt x="134" y="80"/>
                </a:cubicBezTo>
                <a:cubicBezTo>
                  <a:pt x="134" y="51"/>
                  <a:pt x="110" y="27"/>
                  <a:pt x="80" y="27"/>
                </a:cubicBezTo>
                <a:close/>
                <a:moveTo>
                  <a:pt x="80" y="128"/>
                </a:moveTo>
                <a:cubicBezTo>
                  <a:pt x="54" y="128"/>
                  <a:pt x="31" y="108"/>
                  <a:pt x="31" y="80"/>
                </a:cubicBezTo>
                <a:cubicBezTo>
                  <a:pt x="31" y="55"/>
                  <a:pt x="54" y="32"/>
                  <a:pt x="80" y="32"/>
                </a:cubicBezTo>
                <a:cubicBezTo>
                  <a:pt x="107" y="32"/>
                  <a:pt x="128" y="55"/>
                  <a:pt x="128" y="80"/>
                </a:cubicBezTo>
                <a:cubicBezTo>
                  <a:pt x="128" y="108"/>
                  <a:pt x="107" y="128"/>
                  <a:pt x="80" y="128"/>
                </a:cubicBezTo>
                <a:close/>
                <a:moveTo>
                  <a:pt x="79" y="140"/>
                </a:moveTo>
                <a:cubicBezTo>
                  <a:pt x="77" y="140"/>
                  <a:pt x="77" y="140"/>
                  <a:pt x="77" y="142"/>
                </a:cubicBezTo>
                <a:cubicBezTo>
                  <a:pt x="77" y="142"/>
                  <a:pt x="77" y="142"/>
                  <a:pt x="77" y="157"/>
                </a:cubicBezTo>
                <a:cubicBezTo>
                  <a:pt x="77" y="159"/>
                  <a:pt x="77" y="160"/>
                  <a:pt x="79" y="160"/>
                </a:cubicBezTo>
                <a:cubicBezTo>
                  <a:pt x="81" y="160"/>
                  <a:pt x="83" y="159"/>
                  <a:pt x="83" y="157"/>
                </a:cubicBezTo>
                <a:cubicBezTo>
                  <a:pt x="83" y="157"/>
                  <a:pt x="83" y="157"/>
                  <a:pt x="83" y="142"/>
                </a:cubicBezTo>
                <a:cubicBezTo>
                  <a:pt x="83" y="140"/>
                  <a:pt x="81" y="140"/>
                  <a:pt x="79" y="140"/>
                </a:cubicBezTo>
                <a:close/>
                <a:moveTo>
                  <a:pt x="79" y="21"/>
                </a:moveTo>
                <a:cubicBezTo>
                  <a:pt x="81" y="21"/>
                  <a:pt x="83" y="21"/>
                  <a:pt x="83" y="20"/>
                </a:cubicBezTo>
                <a:cubicBezTo>
                  <a:pt x="83" y="20"/>
                  <a:pt x="83" y="20"/>
                  <a:pt x="83" y="4"/>
                </a:cubicBezTo>
                <a:cubicBezTo>
                  <a:pt x="83" y="2"/>
                  <a:pt x="81" y="0"/>
                  <a:pt x="79" y="0"/>
                </a:cubicBezTo>
                <a:cubicBezTo>
                  <a:pt x="77" y="0"/>
                  <a:pt x="77" y="2"/>
                  <a:pt x="77" y="4"/>
                </a:cubicBezTo>
                <a:cubicBezTo>
                  <a:pt x="77" y="4"/>
                  <a:pt x="77" y="4"/>
                  <a:pt x="77" y="20"/>
                </a:cubicBezTo>
                <a:cubicBezTo>
                  <a:pt x="77" y="21"/>
                  <a:pt x="77" y="21"/>
                  <a:pt x="79" y="21"/>
                </a:cubicBezTo>
                <a:close/>
                <a:moveTo>
                  <a:pt x="18" y="77"/>
                </a:moveTo>
                <a:cubicBezTo>
                  <a:pt x="18" y="77"/>
                  <a:pt x="18" y="77"/>
                  <a:pt x="3" y="77"/>
                </a:cubicBezTo>
                <a:cubicBezTo>
                  <a:pt x="1" y="77"/>
                  <a:pt x="0" y="79"/>
                  <a:pt x="0" y="80"/>
                </a:cubicBezTo>
                <a:cubicBezTo>
                  <a:pt x="0" y="82"/>
                  <a:pt x="1" y="83"/>
                  <a:pt x="3" y="83"/>
                </a:cubicBezTo>
                <a:cubicBezTo>
                  <a:pt x="3" y="83"/>
                  <a:pt x="3" y="83"/>
                  <a:pt x="18" y="83"/>
                </a:cubicBezTo>
                <a:cubicBezTo>
                  <a:pt x="20" y="83"/>
                  <a:pt x="22" y="82"/>
                  <a:pt x="22" y="80"/>
                </a:cubicBezTo>
                <a:cubicBezTo>
                  <a:pt x="22" y="79"/>
                  <a:pt x="20" y="77"/>
                  <a:pt x="18" y="77"/>
                </a:cubicBezTo>
                <a:close/>
                <a:moveTo>
                  <a:pt x="156" y="77"/>
                </a:moveTo>
                <a:cubicBezTo>
                  <a:pt x="156" y="77"/>
                  <a:pt x="156" y="77"/>
                  <a:pt x="140" y="77"/>
                </a:cubicBezTo>
                <a:cubicBezTo>
                  <a:pt x="140" y="77"/>
                  <a:pt x="138" y="79"/>
                  <a:pt x="138" y="80"/>
                </a:cubicBezTo>
                <a:cubicBezTo>
                  <a:pt x="138" y="82"/>
                  <a:pt x="140" y="83"/>
                  <a:pt x="140" y="83"/>
                </a:cubicBezTo>
                <a:cubicBezTo>
                  <a:pt x="140" y="83"/>
                  <a:pt x="140" y="83"/>
                  <a:pt x="156" y="83"/>
                </a:cubicBezTo>
                <a:cubicBezTo>
                  <a:pt x="158" y="83"/>
                  <a:pt x="160" y="82"/>
                  <a:pt x="160" y="80"/>
                </a:cubicBezTo>
                <a:cubicBezTo>
                  <a:pt x="160" y="79"/>
                  <a:pt x="158" y="77"/>
                  <a:pt x="156" y="77"/>
                </a:cubicBezTo>
                <a:close/>
                <a:moveTo>
                  <a:pt x="102" y="76"/>
                </a:moveTo>
                <a:cubicBezTo>
                  <a:pt x="102" y="76"/>
                  <a:pt x="102" y="76"/>
                  <a:pt x="89" y="76"/>
                </a:cubicBezTo>
                <a:cubicBezTo>
                  <a:pt x="89" y="76"/>
                  <a:pt x="89" y="76"/>
                  <a:pt x="96" y="44"/>
                </a:cubicBezTo>
                <a:cubicBezTo>
                  <a:pt x="96" y="43"/>
                  <a:pt x="96" y="43"/>
                  <a:pt x="94" y="41"/>
                </a:cubicBezTo>
                <a:cubicBezTo>
                  <a:pt x="94" y="41"/>
                  <a:pt x="92" y="41"/>
                  <a:pt x="91" y="43"/>
                </a:cubicBezTo>
                <a:cubicBezTo>
                  <a:pt x="91" y="43"/>
                  <a:pt x="91" y="43"/>
                  <a:pt x="57" y="82"/>
                </a:cubicBezTo>
                <a:cubicBezTo>
                  <a:pt x="55" y="82"/>
                  <a:pt x="55" y="84"/>
                  <a:pt x="55" y="84"/>
                </a:cubicBezTo>
                <a:cubicBezTo>
                  <a:pt x="57" y="86"/>
                  <a:pt x="57" y="86"/>
                  <a:pt x="59" y="86"/>
                </a:cubicBezTo>
                <a:cubicBezTo>
                  <a:pt x="59" y="86"/>
                  <a:pt x="59" y="86"/>
                  <a:pt x="72" y="86"/>
                </a:cubicBezTo>
                <a:cubicBezTo>
                  <a:pt x="72" y="86"/>
                  <a:pt x="72" y="86"/>
                  <a:pt x="63" y="117"/>
                </a:cubicBezTo>
                <a:cubicBezTo>
                  <a:pt x="63" y="119"/>
                  <a:pt x="65" y="119"/>
                  <a:pt x="65" y="121"/>
                </a:cubicBezTo>
                <a:cubicBezTo>
                  <a:pt x="67" y="121"/>
                  <a:pt x="67" y="121"/>
                  <a:pt x="67" y="121"/>
                </a:cubicBezTo>
                <a:cubicBezTo>
                  <a:pt x="67" y="121"/>
                  <a:pt x="68" y="121"/>
                  <a:pt x="68" y="119"/>
                </a:cubicBezTo>
                <a:cubicBezTo>
                  <a:pt x="68" y="119"/>
                  <a:pt x="68" y="119"/>
                  <a:pt x="104" y="79"/>
                </a:cubicBezTo>
                <a:cubicBezTo>
                  <a:pt x="104" y="78"/>
                  <a:pt x="104" y="78"/>
                  <a:pt x="104" y="78"/>
                </a:cubicBezTo>
                <a:cubicBezTo>
                  <a:pt x="104" y="76"/>
                  <a:pt x="102" y="76"/>
                  <a:pt x="102" y="76"/>
                </a:cubicBezTo>
                <a:close/>
                <a:moveTo>
                  <a:pt x="72" y="108"/>
                </a:moveTo>
                <a:cubicBezTo>
                  <a:pt x="72" y="108"/>
                  <a:pt x="72" y="108"/>
                  <a:pt x="78" y="84"/>
                </a:cubicBezTo>
                <a:cubicBezTo>
                  <a:pt x="78" y="84"/>
                  <a:pt x="78" y="82"/>
                  <a:pt x="76" y="82"/>
                </a:cubicBezTo>
                <a:cubicBezTo>
                  <a:pt x="76" y="81"/>
                  <a:pt x="75" y="81"/>
                  <a:pt x="75" y="81"/>
                </a:cubicBezTo>
                <a:cubicBezTo>
                  <a:pt x="75" y="81"/>
                  <a:pt x="75" y="81"/>
                  <a:pt x="65" y="81"/>
                </a:cubicBezTo>
                <a:cubicBezTo>
                  <a:pt x="88" y="54"/>
                  <a:pt x="88" y="54"/>
                  <a:pt x="88" y="54"/>
                </a:cubicBezTo>
                <a:cubicBezTo>
                  <a:pt x="88" y="54"/>
                  <a:pt x="88" y="54"/>
                  <a:pt x="83" y="78"/>
                </a:cubicBezTo>
                <a:cubicBezTo>
                  <a:pt x="83" y="79"/>
                  <a:pt x="83" y="79"/>
                  <a:pt x="83" y="79"/>
                </a:cubicBezTo>
                <a:cubicBezTo>
                  <a:pt x="84" y="81"/>
                  <a:pt x="84" y="81"/>
                  <a:pt x="86" y="81"/>
                </a:cubicBezTo>
                <a:cubicBezTo>
                  <a:pt x="86" y="81"/>
                  <a:pt x="86" y="81"/>
                  <a:pt x="96" y="81"/>
                </a:cubicBezTo>
                <a:cubicBezTo>
                  <a:pt x="96" y="81"/>
                  <a:pt x="96" y="81"/>
                  <a:pt x="72" y="108"/>
                </a:cubicBezTo>
                <a:close/>
                <a:moveTo>
                  <a:pt x="121" y="122"/>
                </a:moveTo>
                <a:cubicBezTo>
                  <a:pt x="119" y="124"/>
                  <a:pt x="119" y="125"/>
                  <a:pt x="121" y="125"/>
                </a:cubicBezTo>
                <a:cubicBezTo>
                  <a:pt x="121" y="125"/>
                  <a:pt x="121" y="125"/>
                  <a:pt x="132" y="137"/>
                </a:cubicBezTo>
                <a:cubicBezTo>
                  <a:pt x="132" y="138"/>
                  <a:pt x="133" y="138"/>
                  <a:pt x="133" y="138"/>
                </a:cubicBezTo>
                <a:cubicBezTo>
                  <a:pt x="135" y="138"/>
                  <a:pt x="135" y="138"/>
                  <a:pt x="137" y="137"/>
                </a:cubicBezTo>
                <a:cubicBezTo>
                  <a:pt x="137" y="137"/>
                  <a:pt x="137" y="135"/>
                  <a:pt x="137" y="133"/>
                </a:cubicBezTo>
                <a:cubicBezTo>
                  <a:pt x="137" y="133"/>
                  <a:pt x="137" y="133"/>
                  <a:pt x="124" y="122"/>
                </a:cubicBezTo>
                <a:cubicBezTo>
                  <a:pt x="124" y="121"/>
                  <a:pt x="122" y="121"/>
                  <a:pt x="121" y="122"/>
                </a:cubicBezTo>
                <a:close/>
                <a:moveTo>
                  <a:pt x="34" y="39"/>
                </a:moveTo>
                <a:cubicBezTo>
                  <a:pt x="34" y="41"/>
                  <a:pt x="36" y="41"/>
                  <a:pt x="36" y="41"/>
                </a:cubicBezTo>
                <a:cubicBezTo>
                  <a:pt x="38" y="41"/>
                  <a:pt x="38" y="41"/>
                  <a:pt x="38" y="39"/>
                </a:cubicBezTo>
                <a:cubicBezTo>
                  <a:pt x="39" y="39"/>
                  <a:pt x="39" y="36"/>
                  <a:pt x="38" y="36"/>
                </a:cubicBezTo>
                <a:cubicBezTo>
                  <a:pt x="38" y="36"/>
                  <a:pt x="38" y="36"/>
                  <a:pt x="26" y="24"/>
                </a:cubicBezTo>
                <a:cubicBezTo>
                  <a:pt x="26" y="22"/>
                  <a:pt x="25" y="22"/>
                  <a:pt x="23" y="24"/>
                </a:cubicBezTo>
                <a:cubicBezTo>
                  <a:pt x="22" y="24"/>
                  <a:pt x="22" y="26"/>
                  <a:pt x="23" y="27"/>
                </a:cubicBezTo>
                <a:cubicBezTo>
                  <a:pt x="23" y="27"/>
                  <a:pt x="23" y="27"/>
                  <a:pt x="34" y="39"/>
                </a:cubicBezTo>
                <a:close/>
                <a:moveTo>
                  <a:pt x="34" y="122"/>
                </a:moveTo>
                <a:cubicBezTo>
                  <a:pt x="34" y="122"/>
                  <a:pt x="34" y="122"/>
                  <a:pt x="23" y="133"/>
                </a:cubicBezTo>
                <a:cubicBezTo>
                  <a:pt x="22" y="135"/>
                  <a:pt x="22" y="137"/>
                  <a:pt x="23" y="137"/>
                </a:cubicBezTo>
                <a:cubicBezTo>
                  <a:pt x="23" y="138"/>
                  <a:pt x="25" y="138"/>
                  <a:pt x="25" y="138"/>
                </a:cubicBezTo>
                <a:cubicBezTo>
                  <a:pt x="26" y="138"/>
                  <a:pt x="26" y="138"/>
                  <a:pt x="26" y="137"/>
                </a:cubicBezTo>
                <a:cubicBezTo>
                  <a:pt x="26" y="137"/>
                  <a:pt x="26" y="137"/>
                  <a:pt x="38" y="125"/>
                </a:cubicBezTo>
                <a:cubicBezTo>
                  <a:pt x="39" y="125"/>
                  <a:pt x="39" y="124"/>
                  <a:pt x="38" y="122"/>
                </a:cubicBezTo>
                <a:cubicBezTo>
                  <a:pt x="38" y="121"/>
                  <a:pt x="36" y="121"/>
                  <a:pt x="34" y="122"/>
                </a:cubicBezTo>
                <a:close/>
                <a:moveTo>
                  <a:pt x="132" y="24"/>
                </a:moveTo>
                <a:cubicBezTo>
                  <a:pt x="132" y="24"/>
                  <a:pt x="132" y="24"/>
                  <a:pt x="121" y="36"/>
                </a:cubicBezTo>
                <a:cubicBezTo>
                  <a:pt x="119" y="36"/>
                  <a:pt x="119" y="39"/>
                  <a:pt x="121" y="39"/>
                </a:cubicBezTo>
                <a:cubicBezTo>
                  <a:pt x="121" y="41"/>
                  <a:pt x="122" y="41"/>
                  <a:pt x="122" y="41"/>
                </a:cubicBezTo>
                <a:cubicBezTo>
                  <a:pt x="124" y="41"/>
                  <a:pt x="124" y="41"/>
                  <a:pt x="124" y="39"/>
                </a:cubicBezTo>
                <a:cubicBezTo>
                  <a:pt x="124" y="39"/>
                  <a:pt x="124" y="39"/>
                  <a:pt x="137" y="27"/>
                </a:cubicBezTo>
                <a:cubicBezTo>
                  <a:pt x="137" y="26"/>
                  <a:pt x="137" y="24"/>
                  <a:pt x="137" y="24"/>
                </a:cubicBezTo>
                <a:cubicBezTo>
                  <a:pt x="135" y="22"/>
                  <a:pt x="133" y="22"/>
                  <a:pt x="132" y="2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1" name="Freeform 163">
            <a:extLst>
              <a:ext uri="{FF2B5EF4-FFF2-40B4-BE49-F238E27FC236}">
                <a16:creationId xmlns:a16="http://schemas.microsoft.com/office/drawing/2014/main" id="{ACFF274D-BEEB-4815-AAAF-3D03A448FA97}"/>
              </a:ext>
            </a:extLst>
          </p:cNvPr>
          <p:cNvSpPr>
            <a:spLocks noEditPoints="1"/>
          </p:cNvSpPr>
          <p:nvPr/>
        </p:nvSpPr>
        <p:spPr bwMode="auto">
          <a:xfrm>
            <a:off x="2234512" y="4106936"/>
            <a:ext cx="449976" cy="413417"/>
          </a:xfrm>
          <a:custGeom>
            <a:avLst/>
            <a:gdLst>
              <a:gd name="T0" fmla="*/ 122 w 160"/>
              <a:gd name="T1" fmla="*/ 8 h 147"/>
              <a:gd name="T2" fmla="*/ 67 w 160"/>
              <a:gd name="T3" fmla="*/ 41 h 147"/>
              <a:gd name="T4" fmla="*/ 35 w 160"/>
              <a:gd name="T5" fmla="*/ 61 h 147"/>
              <a:gd name="T6" fmla="*/ 35 w 160"/>
              <a:gd name="T7" fmla="*/ 67 h 147"/>
              <a:gd name="T8" fmla="*/ 1 w 160"/>
              <a:gd name="T9" fmla="*/ 86 h 147"/>
              <a:gd name="T10" fmla="*/ 10 w 160"/>
              <a:gd name="T11" fmla="*/ 104 h 147"/>
              <a:gd name="T12" fmla="*/ 47 w 160"/>
              <a:gd name="T13" fmla="*/ 95 h 147"/>
              <a:gd name="T14" fmla="*/ 83 w 160"/>
              <a:gd name="T15" fmla="*/ 85 h 147"/>
              <a:gd name="T16" fmla="*/ 86 w 160"/>
              <a:gd name="T17" fmla="*/ 90 h 147"/>
              <a:gd name="T18" fmla="*/ 147 w 160"/>
              <a:gd name="T19" fmla="*/ 71 h 147"/>
              <a:gd name="T20" fmla="*/ 148 w 160"/>
              <a:gd name="T21" fmla="*/ 68 h 147"/>
              <a:gd name="T22" fmla="*/ 124 w 160"/>
              <a:gd name="T23" fmla="*/ 8 h 147"/>
              <a:gd name="T24" fmla="*/ 5 w 160"/>
              <a:gd name="T25" fmla="*/ 86 h 147"/>
              <a:gd name="T26" fmla="*/ 44 w 160"/>
              <a:gd name="T27" fmla="*/ 88 h 147"/>
              <a:gd name="T28" fmla="*/ 50 w 160"/>
              <a:gd name="T29" fmla="*/ 90 h 147"/>
              <a:gd name="T30" fmla="*/ 40 w 160"/>
              <a:gd name="T31" fmla="*/ 67 h 147"/>
              <a:gd name="T32" fmla="*/ 69 w 160"/>
              <a:gd name="T33" fmla="*/ 48 h 147"/>
              <a:gd name="T34" fmla="*/ 82 w 160"/>
              <a:gd name="T35" fmla="*/ 82 h 147"/>
              <a:gd name="T36" fmla="*/ 87 w 160"/>
              <a:gd name="T37" fmla="*/ 85 h 147"/>
              <a:gd name="T38" fmla="*/ 84 w 160"/>
              <a:gd name="T39" fmla="*/ 75 h 147"/>
              <a:gd name="T40" fmla="*/ 122 w 160"/>
              <a:gd name="T41" fmla="*/ 14 h 147"/>
              <a:gd name="T42" fmla="*/ 87 w 160"/>
              <a:gd name="T43" fmla="*/ 85 h 147"/>
              <a:gd name="T44" fmla="*/ 129 w 160"/>
              <a:gd name="T45" fmla="*/ 0 h 147"/>
              <a:gd name="T46" fmla="*/ 156 w 160"/>
              <a:gd name="T47" fmla="*/ 72 h 147"/>
              <a:gd name="T48" fmla="*/ 159 w 160"/>
              <a:gd name="T49" fmla="*/ 73 h 147"/>
              <a:gd name="T50" fmla="*/ 133 w 160"/>
              <a:gd name="T51" fmla="*/ 1 h 147"/>
              <a:gd name="T52" fmla="*/ 81 w 160"/>
              <a:gd name="T53" fmla="*/ 96 h 147"/>
              <a:gd name="T54" fmla="*/ 58 w 160"/>
              <a:gd name="T55" fmla="*/ 106 h 147"/>
              <a:gd name="T56" fmla="*/ 31 w 160"/>
              <a:gd name="T57" fmla="*/ 143 h 147"/>
              <a:gd name="T58" fmla="*/ 33 w 160"/>
              <a:gd name="T59" fmla="*/ 147 h 147"/>
              <a:gd name="T60" fmla="*/ 62 w 160"/>
              <a:gd name="T61" fmla="*/ 115 h 147"/>
              <a:gd name="T62" fmla="*/ 72 w 160"/>
              <a:gd name="T63" fmla="*/ 145 h 147"/>
              <a:gd name="T64" fmla="*/ 77 w 160"/>
              <a:gd name="T65" fmla="*/ 145 h 147"/>
              <a:gd name="T66" fmla="*/ 87 w 160"/>
              <a:gd name="T67" fmla="*/ 115 h 147"/>
              <a:gd name="T68" fmla="*/ 116 w 160"/>
              <a:gd name="T69" fmla="*/ 147 h 147"/>
              <a:gd name="T70" fmla="*/ 118 w 160"/>
              <a:gd name="T71" fmla="*/ 143 h 147"/>
              <a:gd name="T72" fmla="*/ 90 w 160"/>
              <a:gd name="T73" fmla="*/ 106 h 147"/>
              <a:gd name="T74" fmla="*/ 63 w 160"/>
              <a:gd name="T75" fmla="*/ 110 h 147"/>
              <a:gd name="T76" fmla="*/ 67 w 160"/>
              <a:gd name="T77" fmla="*/ 101 h 147"/>
              <a:gd name="T78" fmla="*/ 86 w 160"/>
              <a:gd name="T79" fmla="*/ 10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0" h="147">
                <a:moveTo>
                  <a:pt x="124" y="8"/>
                </a:moveTo>
                <a:cubicBezTo>
                  <a:pt x="123" y="8"/>
                  <a:pt x="123" y="8"/>
                  <a:pt x="122" y="8"/>
                </a:cubicBezTo>
                <a:cubicBezTo>
                  <a:pt x="67" y="37"/>
                  <a:pt x="67" y="37"/>
                  <a:pt x="67" y="37"/>
                </a:cubicBezTo>
                <a:cubicBezTo>
                  <a:pt x="67" y="39"/>
                  <a:pt x="65" y="40"/>
                  <a:pt x="67" y="41"/>
                </a:cubicBezTo>
                <a:cubicBezTo>
                  <a:pt x="67" y="43"/>
                  <a:pt x="67" y="43"/>
                  <a:pt x="67" y="43"/>
                </a:cubicBezTo>
                <a:cubicBezTo>
                  <a:pt x="35" y="61"/>
                  <a:pt x="35" y="61"/>
                  <a:pt x="35" y="61"/>
                </a:cubicBezTo>
                <a:cubicBezTo>
                  <a:pt x="34" y="62"/>
                  <a:pt x="34" y="63"/>
                  <a:pt x="34" y="64"/>
                </a:cubicBezTo>
                <a:cubicBezTo>
                  <a:pt x="35" y="67"/>
                  <a:pt x="35" y="67"/>
                  <a:pt x="35" y="67"/>
                </a:cubicBezTo>
                <a:cubicBezTo>
                  <a:pt x="2" y="83"/>
                  <a:pt x="2" y="83"/>
                  <a:pt x="2" y="83"/>
                </a:cubicBezTo>
                <a:cubicBezTo>
                  <a:pt x="1" y="84"/>
                  <a:pt x="0" y="85"/>
                  <a:pt x="1" y="86"/>
                </a:cubicBezTo>
                <a:cubicBezTo>
                  <a:pt x="8" y="103"/>
                  <a:pt x="8" y="103"/>
                  <a:pt x="8" y="103"/>
                </a:cubicBezTo>
                <a:cubicBezTo>
                  <a:pt x="8" y="104"/>
                  <a:pt x="9" y="104"/>
                  <a:pt x="10" y="104"/>
                </a:cubicBezTo>
                <a:cubicBezTo>
                  <a:pt x="46" y="91"/>
                  <a:pt x="46" y="91"/>
                  <a:pt x="46" y="91"/>
                </a:cubicBezTo>
                <a:cubicBezTo>
                  <a:pt x="47" y="95"/>
                  <a:pt x="47" y="95"/>
                  <a:pt x="47" y="95"/>
                </a:cubicBezTo>
                <a:cubicBezTo>
                  <a:pt x="47" y="95"/>
                  <a:pt x="48" y="96"/>
                  <a:pt x="49" y="96"/>
                </a:cubicBezTo>
                <a:cubicBezTo>
                  <a:pt x="83" y="85"/>
                  <a:pt x="83" y="85"/>
                  <a:pt x="83" y="85"/>
                </a:cubicBezTo>
                <a:cubicBezTo>
                  <a:pt x="84" y="89"/>
                  <a:pt x="84" y="89"/>
                  <a:pt x="84" y="89"/>
                </a:cubicBezTo>
                <a:cubicBezTo>
                  <a:pt x="84" y="90"/>
                  <a:pt x="85" y="90"/>
                  <a:pt x="86" y="90"/>
                </a:cubicBezTo>
                <a:cubicBezTo>
                  <a:pt x="86" y="90"/>
                  <a:pt x="86" y="90"/>
                  <a:pt x="87" y="90"/>
                </a:cubicBezTo>
                <a:cubicBezTo>
                  <a:pt x="147" y="71"/>
                  <a:pt x="147" y="71"/>
                  <a:pt x="147" y="71"/>
                </a:cubicBezTo>
                <a:cubicBezTo>
                  <a:pt x="148" y="70"/>
                  <a:pt x="148" y="70"/>
                  <a:pt x="148" y="70"/>
                </a:cubicBezTo>
                <a:cubicBezTo>
                  <a:pt x="148" y="69"/>
                  <a:pt x="148" y="69"/>
                  <a:pt x="148" y="68"/>
                </a:cubicBezTo>
                <a:cubicBezTo>
                  <a:pt x="125" y="10"/>
                  <a:pt x="125" y="10"/>
                  <a:pt x="125" y="10"/>
                </a:cubicBezTo>
                <a:lnTo>
                  <a:pt x="124" y="8"/>
                </a:lnTo>
                <a:close/>
                <a:moveTo>
                  <a:pt x="11" y="99"/>
                </a:moveTo>
                <a:cubicBezTo>
                  <a:pt x="5" y="86"/>
                  <a:pt x="5" y="86"/>
                  <a:pt x="5" y="86"/>
                </a:cubicBezTo>
                <a:cubicBezTo>
                  <a:pt x="38" y="71"/>
                  <a:pt x="38" y="71"/>
                  <a:pt x="38" y="71"/>
                </a:cubicBezTo>
                <a:cubicBezTo>
                  <a:pt x="44" y="88"/>
                  <a:pt x="44" y="88"/>
                  <a:pt x="44" y="88"/>
                </a:cubicBezTo>
                <a:lnTo>
                  <a:pt x="11" y="99"/>
                </a:lnTo>
                <a:close/>
                <a:moveTo>
                  <a:pt x="50" y="90"/>
                </a:moveTo>
                <a:cubicBezTo>
                  <a:pt x="49" y="88"/>
                  <a:pt x="49" y="88"/>
                  <a:pt x="49" y="88"/>
                </a:cubicBezTo>
                <a:cubicBezTo>
                  <a:pt x="40" y="67"/>
                  <a:pt x="40" y="67"/>
                  <a:pt x="40" y="67"/>
                </a:cubicBezTo>
                <a:cubicBezTo>
                  <a:pt x="39" y="64"/>
                  <a:pt x="39" y="64"/>
                  <a:pt x="39" y="64"/>
                </a:cubicBezTo>
                <a:cubicBezTo>
                  <a:pt x="69" y="48"/>
                  <a:pt x="69" y="48"/>
                  <a:pt x="69" y="48"/>
                </a:cubicBezTo>
                <a:cubicBezTo>
                  <a:pt x="79" y="77"/>
                  <a:pt x="79" y="77"/>
                  <a:pt x="79" y="77"/>
                </a:cubicBezTo>
                <a:cubicBezTo>
                  <a:pt x="82" y="82"/>
                  <a:pt x="82" y="82"/>
                  <a:pt x="82" y="82"/>
                </a:cubicBezTo>
                <a:lnTo>
                  <a:pt x="50" y="90"/>
                </a:lnTo>
                <a:close/>
                <a:moveTo>
                  <a:pt x="87" y="85"/>
                </a:moveTo>
                <a:cubicBezTo>
                  <a:pt x="86" y="82"/>
                  <a:pt x="86" y="82"/>
                  <a:pt x="86" y="82"/>
                </a:cubicBezTo>
                <a:cubicBezTo>
                  <a:pt x="84" y="75"/>
                  <a:pt x="84" y="75"/>
                  <a:pt x="84" y="75"/>
                </a:cubicBezTo>
                <a:cubicBezTo>
                  <a:pt x="71" y="41"/>
                  <a:pt x="71" y="41"/>
                  <a:pt x="71" y="41"/>
                </a:cubicBezTo>
                <a:cubicBezTo>
                  <a:pt x="122" y="14"/>
                  <a:pt x="122" y="14"/>
                  <a:pt x="122" y="14"/>
                </a:cubicBezTo>
                <a:cubicBezTo>
                  <a:pt x="143" y="68"/>
                  <a:pt x="143" y="68"/>
                  <a:pt x="143" y="68"/>
                </a:cubicBezTo>
                <a:lnTo>
                  <a:pt x="87" y="85"/>
                </a:lnTo>
                <a:close/>
                <a:moveTo>
                  <a:pt x="133" y="1"/>
                </a:moveTo>
                <a:cubicBezTo>
                  <a:pt x="132" y="0"/>
                  <a:pt x="130" y="0"/>
                  <a:pt x="129" y="0"/>
                </a:cubicBezTo>
                <a:cubicBezTo>
                  <a:pt x="128" y="1"/>
                  <a:pt x="128" y="2"/>
                  <a:pt x="128" y="3"/>
                </a:cubicBezTo>
                <a:cubicBezTo>
                  <a:pt x="156" y="72"/>
                  <a:pt x="156" y="72"/>
                  <a:pt x="156" y="72"/>
                </a:cubicBezTo>
                <a:cubicBezTo>
                  <a:pt x="156" y="73"/>
                  <a:pt x="157" y="73"/>
                  <a:pt x="158" y="73"/>
                </a:cubicBezTo>
                <a:cubicBezTo>
                  <a:pt x="159" y="73"/>
                  <a:pt x="159" y="73"/>
                  <a:pt x="159" y="73"/>
                </a:cubicBezTo>
                <a:cubicBezTo>
                  <a:pt x="160" y="72"/>
                  <a:pt x="160" y="71"/>
                  <a:pt x="160" y="69"/>
                </a:cubicBezTo>
                <a:lnTo>
                  <a:pt x="133" y="1"/>
                </a:lnTo>
                <a:close/>
                <a:moveTo>
                  <a:pt x="90" y="106"/>
                </a:moveTo>
                <a:cubicBezTo>
                  <a:pt x="90" y="101"/>
                  <a:pt x="86" y="96"/>
                  <a:pt x="81" y="96"/>
                </a:cubicBezTo>
                <a:cubicBezTo>
                  <a:pt x="67" y="96"/>
                  <a:pt x="67" y="96"/>
                  <a:pt x="67" y="96"/>
                </a:cubicBezTo>
                <a:cubicBezTo>
                  <a:pt x="62" y="96"/>
                  <a:pt x="58" y="100"/>
                  <a:pt x="58" y="106"/>
                </a:cubicBezTo>
                <a:cubicBezTo>
                  <a:pt x="58" y="111"/>
                  <a:pt x="58" y="111"/>
                  <a:pt x="58" y="111"/>
                </a:cubicBezTo>
                <a:cubicBezTo>
                  <a:pt x="31" y="143"/>
                  <a:pt x="31" y="143"/>
                  <a:pt x="31" y="143"/>
                </a:cubicBezTo>
                <a:cubicBezTo>
                  <a:pt x="31" y="145"/>
                  <a:pt x="31" y="146"/>
                  <a:pt x="32" y="147"/>
                </a:cubicBezTo>
                <a:cubicBezTo>
                  <a:pt x="33" y="147"/>
                  <a:pt x="33" y="147"/>
                  <a:pt x="33" y="147"/>
                </a:cubicBezTo>
                <a:cubicBezTo>
                  <a:pt x="34" y="147"/>
                  <a:pt x="34" y="147"/>
                  <a:pt x="35" y="146"/>
                </a:cubicBezTo>
                <a:cubicBezTo>
                  <a:pt x="62" y="115"/>
                  <a:pt x="62" y="115"/>
                  <a:pt x="62" y="115"/>
                </a:cubicBezTo>
                <a:cubicBezTo>
                  <a:pt x="72" y="115"/>
                  <a:pt x="72" y="115"/>
                  <a:pt x="72" y="115"/>
                </a:cubicBezTo>
                <a:cubicBezTo>
                  <a:pt x="72" y="145"/>
                  <a:pt x="72" y="145"/>
                  <a:pt x="72" y="145"/>
                </a:cubicBezTo>
                <a:cubicBezTo>
                  <a:pt x="72" y="146"/>
                  <a:pt x="73" y="147"/>
                  <a:pt x="74" y="147"/>
                </a:cubicBezTo>
                <a:cubicBezTo>
                  <a:pt x="76" y="147"/>
                  <a:pt x="77" y="146"/>
                  <a:pt x="77" y="145"/>
                </a:cubicBezTo>
                <a:cubicBezTo>
                  <a:pt x="77" y="115"/>
                  <a:pt x="77" y="115"/>
                  <a:pt x="77" y="115"/>
                </a:cubicBezTo>
                <a:cubicBezTo>
                  <a:pt x="87" y="115"/>
                  <a:pt x="87" y="115"/>
                  <a:pt x="87" y="115"/>
                </a:cubicBezTo>
                <a:cubicBezTo>
                  <a:pt x="113" y="146"/>
                  <a:pt x="113" y="146"/>
                  <a:pt x="113" y="146"/>
                </a:cubicBezTo>
                <a:cubicBezTo>
                  <a:pt x="115" y="147"/>
                  <a:pt x="115" y="147"/>
                  <a:pt x="116" y="147"/>
                </a:cubicBezTo>
                <a:cubicBezTo>
                  <a:pt x="117" y="147"/>
                  <a:pt x="117" y="147"/>
                  <a:pt x="117" y="147"/>
                </a:cubicBezTo>
                <a:cubicBezTo>
                  <a:pt x="118" y="146"/>
                  <a:pt x="118" y="145"/>
                  <a:pt x="118" y="143"/>
                </a:cubicBezTo>
                <a:cubicBezTo>
                  <a:pt x="90" y="111"/>
                  <a:pt x="90" y="111"/>
                  <a:pt x="90" y="111"/>
                </a:cubicBezTo>
                <a:cubicBezTo>
                  <a:pt x="90" y="106"/>
                  <a:pt x="90" y="106"/>
                  <a:pt x="90" y="106"/>
                </a:cubicBezTo>
                <a:close/>
                <a:moveTo>
                  <a:pt x="86" y="110"/>
                </a:moveTo>
                <a:cubicBezTo>
                  <a:pt x="63" y="110"/>
                  <a:pt x="63" y="110"/>
                  <a:pt x="63" y="110"/>
                </a:cubicBezTo>
                <a:cubicBezTo>
                  <a:pt x="63" y="106"/>
                  <a:pt x="63" y="106"/>
                  <a:pt x="63" y="106"/>
                </a:cubicBezTo>
                <a:cubicBezTo>
                  <a:pt x="63" y="103"/>
                  <a:pt x="65" y="101"/>
                  <a:pt x="67" y="101"/>
                </a:cubicBezTo>
                <a:cubicBezTo>
                  <a:pt x="81" y="101"/>
                  <a:pt x="81" y="101"/>
                  <a:pt x="81" y="101"/>
                </a:cubicBezTo>
                <a:cubicBezTo>
                  <a:pt x="84" y="101"/>
                  <a:pt x="86" y="103"/>
                  <a:pt x="86" y="106"/>
                </a:cubicBezTo>
                <a:lnTo>
                  <a:pt x="86" y="11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 name="Picture Placeholder 8">
            <a:extLst>
              <a:ext uri="{FF2B5EF4-FFF2-40B4-BE49-F238E27FC236}">
                <a16:creationId xmlns:a16="http://schemas.microsoft.com/office/drawing/2014/main" id="{101F1D6F-541F-31A0-586A-6478D70A1A4B}"/>
              </a:ext>
            </a:extLst>
          </p:cNvPr>
          <p:cNvSpPr>
            <a:spLocks noGrp="1"/>
          </p:cNvSpPr>
          <p:nvPr>
            <p:ph type="pic" sz="quarter" idx="10"/>
          </p:nvPr>
        </p:nvSpPr>
        <p:spPr/>
      </p:sp>
    </p:spTree>
    <p:extLst>
      <p:ext uri="{BB962C8B-B14F-4D97-AF65-F5344CB8AC3E}">
        <p14:creationId xmlns:p14="http://schemas.microsoft.com/office/powerpoint/2010/main" val="30194496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2925D84-F52C-4456-BB1E-9935C21C2AAD}"/>
              </a:ext>
            </a:extLst>
          </p:cNvPr>
          <p:cNvSpPr/>
          <p:nvPr/>
        </p:nvSpPr>
        <p:spPr>
          <a:xfrm>
            <a:off x="726026" y="1885071"/>
            <a:ext cx="2337922" cy="429064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299842FD-B9D7-4DB8-B1F6-F7C05BC27F56}"/>
              </a:ext>
            </a:extLst>
          </p:cNvPr>
          <p:cNvSpPr/>
          <p:nvPr/>
        </p:nvSpPr>
        <p:spPr>
          <a:xfrm>
            <a:off x="726024" y="522077"/>
            <a:ext cx="2861238" cy="630942"/>
          </a:xfrm>
          <a:prstGeom prst="rect">
            <a:avLst/>
          </a:prstGeom>
        </p:spPr>
        <p:txBody>
          <a:bodyPr wrap="square">
            <a:spAutoFit/>
          </a:bodyPr>
          <a:lstStyle/>
          <a:p>
            <a:r>
              <a:rPr lang="en-US" sz="3500" dirty="0">
                <a:latin typeface="Raleway Bold" panose="020B0803030101060003" pitchFamily="34" charset="0"/>
              </a:rPr>
              <a:t>Our </a:t>
            </a:r>
            <a:r>
              <a:rPr lang="en-US" sz="3500" dirty="0">
                <a:solidFill>
                  <a:schemeClr val="accent6">
                    <a:lumMod val="60000"/>
                    <a:lumOff val="40000"/>
                  </a:schemeClr>
                </a:solidFill>
                <a:latin typeface="Raleway Bold" panose="020B0803030101060003" pitchFamily="34" charset="0"/>
              </a:rPr>
              <a:t>Service</a:t>
            </a:r>
          </a:p>
        </p:txBody>
      </p:sp>
      <p:sp>
        <p:nvSpPr>
          <p:cNvPr id="32" name="Rectangle 31">
            <a:extLst>
              <a:ext uri="{FF2B5EF4-FFF2-40B4-BE49-F238E27FC236}">
                <a16:creationId xmlns:a16="http://schemas.microsoft.com/office/drawing/2014/main" id="{18486B2D-B292-4BE6-8D4E-99815D22BB51}"/>
              </a:ext>
            </a:extLst>
          </p:cNvPr>
          <p:cNvSpPr/>
          <p:nvPr/>
        </p:nvSpPr>
        <p:spPr>
          <a:xfrm>
            <a:off x="6327376" y="1885071"/>
            <a:ext cx="2337922" cy="429064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C938C5F8-F977-42C1-834A-F00E24861AEB}"/>
              </a:ext>
            </a:extLst>
          </p:cNvPr>
          <p:cNvSpPr/>
          <p:nvPr/>
        </p:nvSpPr>
        <p:spPr>
          <a:xfrm>
            <a:off x="1385871" y="2378665"/>
            <a:ext cx="1018232" cy="101823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3710E445-1DD2-41BA-AD04-78BB716C1F73}"/>
              </a:ext>
            </a:extLst>
          </p:cNvPr>
          <p:cNvSpPr/>
          <p:nvPr/>
        </p:nvSpPr>
        <p:spPr>
          <a:xfrm>
            <a:off x="955654" y="4687670"/>
            <a:ext cx="1878666" cy="1037656"/>
          </a:xfrm>
          <a:prstGeom prst="rect">
            <a:avLst/>
          </a:prstGeom>
        </p:spPr>
        <p:txBody>
          <a:bodyPr wrap="square">
            <a:spAutoFit/>
          </a:bodyPr>
          <a:lstStyle/>
          <a:p>
            <a:pPr algn="ct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There are many variations </a:t>
            </a:r>
          </a:p>
          <a:p>
            <a:pPr algn="ct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of passages of Lorem Ipsum available, but the majority have suffered alteration in some form.</a:t>
            </a:r>
          </a:p>
        </p:txBody>
      </p:sp>
      <p:sp>
        <p:nvSpPr>
          <p:cNvPr id="5" name="Rectangle 4">
            <a:extLst>
              <a:ext uri="{FF2B5EF4-FFF2-40B4-BE49-F238E27FC236}">
                <a16:creationId xmlns:a16="http://schemas.microsoft.com/office/drawing/2014/main" id="{91526959-DBB7-4C39-AC51-6E1F85D4A689}"/>
              </a:ext>
            </a:extLst>
          </p:cNvPr>
          <p:cNvSpPr/>
          <p:nvPr/>
        </p:nvSpPr>
        <p:spPr>
          <a:xfrm>
            <a:off x="1175436" y="3771122"/>
            <a:ext cx="1439102" cy="702500"/>
          </a:xfrm>
          <a:prstGeom prst="rect">
            <a:avLst/>
          </a:prstGeom>
        </p:spPr>
        <p:txBody>
          <a:bodyPr wrap="square">
            <a:spAutoFit/>
          </a:bodyPr>
          <a:lstStyle/>
          <a:p>
            <a:pPr algn="ctr">
              <a:lnSpc>
                <a:spcPts val="2500"/>
              </a:lnSpc>
            </a:pPr>
            <a:r>
              <a:rPr lang="en-US" sz="1600" dirty="0">
                <a:latin typeface="Raleway Bold" panose="020B0803030101060003" pitchFamily="34" charset="0"/>
              </a:rPr>
              <a:t>Digital Marketing</a:t>
            </a:r>
            <a:endParaRPr lang="en-US" sz="1600" dirty="0">
              <a:solidFill>
                <a:schemeClr val="accent6">
                  <a:lumMod val="60000"/>
                  <a:lumOff val="40000"/>
                </a:schemeClr>
              </a:solidFill>
              <a:latin typeface="Raleway Bold" panose="020B0803030101060003" pitchFamily="34" charset="0"/>
            </a:endParaRPr>
          </a:p>
        </p:txBody>
      </p:sp>
      <p:sp>
        <p:nvSpPr>
          <p:cNvPr id="27" name="Oval 26">
            <a:extLst>
              <a:ext uri="{FF2B5EF4-FFF2-40B4-BE49-F238E27FC236}">
                <a16:creationId xmlns:a16="http://schemas.microsoft.com/office/drawing/2014/main" id="{56B75C28-3D6C-47D6-8C25-C0E77A691D3F}"/>
              </a:ext>
            </a:extLst>
          </p:cNvPr>
          <p:cNvSpPr/>
          <p:nvPr/>
        </p:nvSpPr>
        <p:spPr>
          <a:xfrm>
            <a:off x="4186546" y="2378665"/>
            <a:ext cx="1018232" cy="101823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8BAD625E-92B2-45B8-9262-52474006DF5F}"/>
              </a:ext>
            </a:extLst>
          </p:cNvPr>
          <p:cNvSpPr/>
          <p:nvPr/>
        </p:nvSpPr>
        <p:spPr>
          <a:xfrm>
            <a:off x="3756329" y="4687670"/>
            <a:ext cx="1878666" cy="1037656"/>
          </a:xfrm>
          <a:prstGeom prst="rect">
            <a:avLst/>
          </a:prstGeom>
        </p:spPr>
        <p:txBody>
          <a:bodyPr wrap="square">
            <a:spAutoFit/>
          </a:bodyPr>
          <a:lstStyle/>
          <a:p>
            <a:pPr algn="ct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There are many variations </a:t>
            </a:r>
          </a:p>
          <a:p>
            <a:pPr algn="ct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of passages of Lorem Ipsum available, but the majority have suffered alteration in some form.</a:t>
            </a:r>
          </a:p>
        </p:txBody>
      </p:sp>
      <p:sp>
        <p:nvSpPr>
          <p:cNvPr id="29" name="Rectangle 28">
            <a:extLst>
              <a:ext uri="{FF2B5EF4-FFF2-40B4-BE49-F238E27FC236}">
                <a16:creationId xmlns:a16="http://schemas.microsoft.com/office/drawing/2014/main" id="{7192151A-4F89-436C-8D1C-57336796E27F}"/>
              </a:ext>
            </a:extLst>
          </p:cNvPr>
          <p:cNvSpPr/>
          <p:nvPr/>
        </p:nvSpPr>
        <p:spPr>
          <a:xfrm>
            <a:off x="3976111" y="3771122"/>
            <a:ext cx="1439102" cy="702500"/>
          </a:xfrm>
          <a:prstGeom prst="rect">
            <a:avLst/>
          </a:prstGeom>
        </p:spPr>
        <p:txBody>
          <a:bodyPr wrap="square">
            <a:spAutoFit/>
          </a:bodyPr>
          <a:lstStyle/>
          <a:p>
            <a:pPr algn="ctr">
              <a:lnSpc>
                <a:spcPts val="2500"/>
              </a:lnSpc>
            </a:pPr>
            <a:r>
              <a:rPr lang="en-US" sz="1600" dirty="0">
                <a:latin typeface="Raleway Bold" panose="020B0803030101060003" pitchFamily="34" charset="0"/>
              </a:rPr>
              <a:t>Business Network</a:t>
            </a:r>
            <a:endParaRPr lang="en-US" sz="1600" dirty="0">
              <a:solidFill>
                <a:schemeClr val="accent6">
                  <a:lumMod val="60000"/>
                  <a:lumOff val="40000"/>
                </a:schemeClr>
              </a:solidFill>
              <a:latin typeface="Raleway Bold" panose="020B0803030101060003" pitchFamily="34" charset="0"/>
            </a:endParaRPr>
          </a:p>
        </p:txBody>
      </p:sp>
      <p:sp>
        <p:nvSpPr>
          <p:cNvPr id="26" name="Rectangle 25">
            <a:extLst>
              <a:ext uri="{FF2B5EF4-FFF2-40B4-BE49-F238E27FC236}">
                <a16:creationId xmlns:a16="http://schemas.microsoft.com/office/drawing/2014/main" id="{DAB98533-20A2-4C13-8E92-16D58D1FFF9B}"/>
              </a:ext>
            </a:extLst>
          </p:cNvPr>
          <p:cNvSpPr/>
          <p:nvPr/>
        </p:nvSpPr>
        <p:spPr>
          <a:xfrm>
            <a:off x="3526701" y="1885071"/>
            <a:ext cx="2337922" cy="4290646"/>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59BCD118-56FD-4388-9757-348996BA576C}"/>
              </a:ext>
            </a:extLst>
          </p:cNvPr>
          <p:cNvSpPr/>
          <p:nvPr/>
        </p:nvSpPr>
        <p:spPr>
          <a:xfrm>
            <a:off x="6987221" y="2378665"/>
            <a:ext cx="1018232" cy="10182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D5E23889-53F3-47A3-B3A3-67EDD16A3102}"/>
              </a:ext>
            </a:extLst>
          </p:cNvPr>
          <p:cNvSpPr/>
          <p:nvPr/>
        </p:nvSpPr>
        <p:spPr>
          <a:xfrm>
            <a:off x="6557004" y="4687670"/>
            <a:ext cx="1878666" cy="1037656"/>
          </a:xfrm>
          <a:prstGeom prst="rect">
            <a:avLst/>
          </a:prstGeom>
        </p:spPr>
        <p:txBody>
          <a:bodyPr wrap="square">
            <a:spAutoFit/>
          </a:bodyPr>
          <a:lstStyle/>
          <a:p>
            <a:pPr algn="ctr">
              <a:lnSpc>
                <a:spcPts val="1500"/>
              </a:lnSpc>
            </a:pPr>
            <a:r>
              <a:rPr lang="en-US" sz="1000" dirty="0">
                <a:solidFill>
                  <a:schemeClr val="bg1"/>
                </a:solidFill>
                <a:latin typeface="Roboto" panose="02000000000000000000" pitchFamily="2" charset="0"/>
                <a:ea typeface="Roboto" panose="02000000000000000000" pitchFamily="2" charset="0"/>
                <a:cs typeface="Roboto" panose="02000000000000000000" pitchFamily="2" charset="0"/>
              </a:rPr>
              <a:t>There are many variations </a:t>
            </a:r>
          </a:p>
          <a:p>
            <a:pPr algn="ctr">
              <a:lnSpc>
                <a:spcPts val="1500"/>
              </a:lnSpc>
            </a:pPr>
            <a:r>
              <a:rPr lang="en-US" sz="1000" dirty="0">
                <a:solidFill>
                  <a:schemeClr val="bg1"/>
                </a:solidFill>
                <a:latin typeface="Roboto" panose="02000000000000000000" pitchFamily="2" charset="0"/>
                <a:ea typeface="Roboto" panose="02000000000000000000" pitchFamily="2" charset="0"/>
                <a:cs typeface="Roboto" panose="02000000000000000000" pitchFamily="2" charset="0"/>
              </a:rPr>
              <a:t>of passages of Lorem Ipsum available, but the majority have suffered alteration in some form.</a:t>
            </a:r>
          </a:p>
        </p:txBody>
      </p:sp>
      <p:sp>
        <p:nvSpPr>
          <p:cNvPr id="35" name="Rectangle 34">
            <a:extLst>
              <a:ext uri="{FF2B5EF4-FFF2-40B4-BE49-F238E27FC236}">
                <a16:creationId xmlns:a16="http://schemas.microsoft.com/office/drawing/2014/main" id="{A21AAF96-C5DE-4EF5-A467-2914EAB701E4}"/>
              </a:ext>
            </a:extLst>
          </p:cNvPr>
          <p:cNvSpPr/>
          <p:nvPr/>
        </p:nvSpPr>
        <p:spPr>
          <a:xfrm>
            <a:off x="6776786" y="3968069"/>
            <a:ext cx="1439102" cy="381899"/>
          </a:xfrm>
          <a:prstGeom prst="rect">
            <a:avLst/>
          </a:prstGeom>
        </p:spPr>
        <p:txBody>
          <a:bodyPr wrap="square">
            <a:spAutoFit/>
          </a:bodyPr>
          <a:lstStyle/>
          <a:p>
            <a:pPr algn="ctr">
              <a:lnSpc>
                <a:spcPts val="2500"/>
              </a:lnSpc>
            </a:pPr>
            <a:r>
              <a:rPr lang="en-US" sz="1600" dirty="0">
                <a:solidFill>
                  <a:schemeClr val="bg1"/>
                </a:solidFill>
                <a:latin typeface="Raleway Bold" panose="020B0803030101060003" pitchFamily="34" charset="0"/>
              </a:rPr>
              <a:t>Advertising</a:t>
            </a:r>
          </a:p>
        </p:txBody>
      </p:sp>
      <p:sp>
        <p:nvSpPr>
          <p:cNvPr id="39" name="Oval 38">
            <a:extLst>
              <a:ext uri="{FF2B5EF4-FFF2-40B4-BE49-F238E27FC236}">
                <a16:creationId xmlns:a16="http://schemas.microsoft.com/office/drawing/2014/main" id="{A02EA6AA-5572-46C5-AA2A-C68ACEA8A676}"/>
              </a:ext>
            </a:extLst>
          </p:cNvPr>
          <p:cNvSpPr/>
          <p:nvPr/>
        </p:nvSpPr>
        <p:spPr>
          <a:xfrm>
            <a:off x="9787897" y="2378665"/>
            <a:ext cx="1018232" cy="101823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3AAD2067-42EE-4ECD-AFC2-DAEB7D1F87E4}"/>
              </a:ext>
            </a:extLst>
          </p:cNvPr>
          <p:cNvSpPr/>
          <p:nvPr/>
        </p:nvSpPr>
        <p:spPr>
          <a:xfrm>
            <a:off x="9357680" y="4687670"/>
            <a:ext cx="1878666" cy="1037656"/>
          </a:xfrm>
          <a:prstGeom prst="rect">
            <a:avLst/>
          </a:prstGeom>
        </p:spPr>
        <p:txBody>
          <a:bodyPr wrap="square">
            <a:spAutoFit/>
          </a:bodyPr>
          <a:lstStyle/>
          <a:p>
            <a:pPr algn="ct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There are many variations </a:t>
            </a:r>
          </a:p>
          <a:p>
            <a:pPr algn="ct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of passages of Lorem Ipsum available, but the majority have suffered alteration in some form.</a:t>
            </a:r>
          </a:p>
        </p:txBody>
      </p:sp>
      <p:sp>
        <p:nvSpPr>
          <p:cNvPr id="41" name="Rectangle 40">
            <a:extLst>
              <a:ext uri="{FF2B5EF4-FFF2-40B4-BE49-F238E27FC236}">
                <a16:creationId xmlns:a16="http://schemas.microsoft.com/office/drawing/2014/main" id="{CAB7431B-027F-41A9-9E97-C28432F686BC}"/>
              </a:ext>
            </a:extLst>
          </p:cNvPr>
          <p:cNvSpPr/>
          <p:nvPr/>
        </p:nvSpPr>
        <p:spPr>
          <a:xfrm>
            <a:off x="9466481" y="3771122"/>
            <a:ext cx="1661064" cy="702500"/>
          </a:xfrm>
          <a:prstGeom prst="rect">
            <a:avLst/>
          </a:prstGeom>
        </p:spPr>
        <p:txBody>
          <a:bodyPr wrap="square">
            <a:spAutoFit/>
          </a:bodyPr>
          <a:lstStyle/>
          <a:p>
            <a:pPr algn="ctr">
              <a:lnSpc>
                <a:spcPts val="2500"/>
              </a:lnSpc>
            </a:pPr>
            <a:r>
              <a:rPr lang="en-US" sz="1600" dirty="0">
                <a:latin typeface="Raleway Bold" panose="020B0803030101060003" pitchFamily="34" charset="0"/>
              </a:rPr>
              <a:t>Web Development</a:t>
            </a:r>
            <a:endParaRPr lang="en-US" sz="1600" dirty="0">
              <a:solidFill>
                <a:schemeClr val="accent6">
                  <a:lumMod val="60000"/>
                  <a:lumOff val="40000"/>
                </a:schemeClr>
              </a:solidFill>
              <a:latin typeface="Raleway Bold" panose="020B0803030101060003" pitchFamily="34" charset="0"/>
            </a:endParaRPr>
          </a:p>
        </p:txBody>
      </p:sp>
      <p:sp>
        <p:nvSpPr>
          <p:cNvPr id="38" name="Rectangle 37">
            <a:extLst>
              <a:ext uri="{FF2B5EF4-FFF2-40B4-BE49-F238E27FC236}">
                <a16:creationId xmlns:a16="http://schemas.microsoft.com/office/drawing/2014/main" id="{8CE0DC46-C351-4DF4-B903-50FAC526AFFF}"/>
              </a:ext>
            </a:extLst>
          </p:cNvPr>
          <p:cNvSpPr/>
          <p:nvPr/>
        </p:nvSpPr>
        <p:spPr>
          <a:xfrm>
            <a:off x="9128052" y="1885071"/>
            <a:ext cx="2337922" cy="4290646"/>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41">
            <a:extLst>
              <a:ext uri="{FF2B5EF4-FFF2-40B4-BE49-F238E27FC236}">
                <a16:creationId xmlns:a16="http://schemas.microsoft.com/office/drawing/2014/main" id="{52F1A960-EAB9-4DC7-BC7D-9A03DABC7583}"/>
              </a:ext>
            </a:extLst>
          </p:cNvPr>
          <p:cNvSpPr>
            <a:spLocks noEditPoints="1"/>
          </p:cNvSpPr>
          <p:nvPr/>
        </p:nvSpPr>
        <p:spPr bwMode="auto">
          <a:xfrm>
            <a:off x="10091199" y="2684525"/>
            <a:ext cx="411628" cy="406513"/>
          </a:xfrm>
          <a:custGeom>
            <a:avLst/>
            <a:gdLst>
              <a:gd name="T0" fmla="*/ 126 w 161"/>
              <a:gd name="T1" fmla="*/ 151 h 159"/>
              <a:gd name="T2" fmla="*/ 6 w 161"/>
              <a:gd name="T3" fmla="*/ 151 h 159"/>
              <a:gd name="T4" fmla="*/ 123 w 161"/>
              <a:gd name="T5" fmla="*/ 7 h 159"/>
              <a:gd name="T6" fmla="*/ 129 w 161"/>
              <a:gd name="T7" fmla="*/ 47 h 159"/>
              <a:gd name="T8" fmla="*/ 123 w 161"/>
              <a:gd name="T9" fmla="*/ 0 h 159"/>
              <a:gd name="T10" fmla="*/ 0 w 161"/>
              <a:gd name="T11" fmla="*/ 151 h 159"/>
              <a:gd name="T12" fmla="*/ 132 w 161"/>
              <a:gd name="T13" fmla="*/ 151 h 159"/>
              <a:gd name="T14" fmla="*/ 95 w 161"/>
              <a:gd name="T15" fmla="*/ 45 h 159"/>
              <a:gd name="T16" fmla="*/ 46 w 161"/>
              <a:gd name="T17" fmla="*/ 66 h 159"/>
              <a:gd name="T18" fmla="*/ 95 w 161"/>
              <a:gd name="T19" fmla="*/ 45 h 159"/>
              <a:gd name="T20" fmla="*/ 66 w 161"/>
              <a:gd name="T21" fmla="*/ 54 h 159"/>
              <a:gd name="T22" fmla="*/ 61 w 161"/>
              <a:gd name="T23" fmla="*/ 43 h 159"/>
              <a:gd name="T24" fmla="*/ 71 w 161"/>
              <a:gd name="T25" fmla="*/ 42 h 159"/>
              <a:gd name="T26" fmla="*/ 61 w 161"/>
              <a:gd name="T27" fmla="*/ 43 h 159"/>
              <a:gd name="T28" fmla="*/ 77 w 161"/>
              <a:gd name="T29" fmla="*/ 42 h 159"/>
              <a:gd name="T30" fmla="*/ 54 w 161"/>
              <a:gd name="T31" fmla="*/ 43 h 159"/>
              <a:gd name="T32" fmla="*/ 43 w 161"/>
              <a:gd name="T33" fmla="*/ 45 h 159"/>
              <a:gd name="T34" fmla="*/ 84 w 161"/>
              <a:gd name="T35" fmla="*/ 59 h 159"/>
              <a:gd name="T36" fmla="*/ 63 w 161"/>
              <a:gd name="T37" fmla="*/ 140 h 159"/>
              <a:gd name="T38" fmla="*/ 85 w 161"/>
              <a:gd name="T39" fmla="*/ 140 h 159"/>
              <a:gd name="T40" fmla="*/ 82 w 161"/>
              <a:gd name="T41" fmla="*/ 120 h 159"/>
              <a:gd name="T42" fmla="*/ 39 w 161"/>
              <a:gd name="T43" fmla="*/ 126 h 159"/>
              <a:gd name="T44" fmla="*/ 82 w 161"/>
              <a:gd name="T45" fmla="*/ 120 h 159"/>
              <a:gd name="T46" fmla="*/ 36 w 161"/>
              <a:gd name="T47" fmla="*/ 105 h 159"/>
              <a:gd name="T48" fmla="*/ 85 w 161"/>
              <a:gd name="T49" fmla="*/ 105 h 159"/>
              <a:gd name="T50" fmla="*/ 27 w 161"/>
              <a:gd name="T51" fmla="*/ 86 h 159"/>
              <a:gd name="T52" fmla="*/ 22 w 161"/>
              <a:gd name="T53" fmla="*/ 87 h 159"/>
              <a:gd name="T54" fmla="*/ 27 w 161"/>
              <a:gd name="T55" fmla="*/ 90 h 159"/>
              <a:gd name="T56" fmla="*/ 27 w 161"/>
              <a:gd name="T57" fmla="*/ 103 h 159"/>
              <a:gd name="T58" fmla="*/ 22 w 161"/>
              <a:gd name="T59" fmla="*/ 105 h 159"/>
              <a:gd name="T60" fmla="*/ 27 w 161"/>
              <a:gd name="T61" fmla="*/ 108 h 159"/>
              <a:gd name="T62" fmla="*/ 22 w 161"/>
              <a:gd name="T63" fmla="*/ 123 h 159"/>
              <a:gd name="T64" fmla="*/ 27 w 161"/>
              <a:gd name="T65" fmla="*/ 125 h 159"/>
              <a:gd name="T66" fmla="*/ 24 w 161"/>
              <a:gd name="T67" fmla="*/ 120 h 159"/>
              <a:gd name="T68" fmla="*/ 39 w 161"/>
              <a:gd name="T69" fmla="*/ 84 h 159"/>
              <a:gd name="T70" fmla="*/ 82 w 161"/>
              <a:gd name="T71" fmla="*/ 90 h 159"/>
              <a:gd name="T72" fmla="*/ 153 w 161"/>
              <a:gd name="T73" fmla="*/ 40 h 159"/>
              <a:gd name="T74" fmla="*/ 97 w 161"/>
              <a:gd name="T75" fmla="*/ 114 h 159"/>
              <a:gd name="T76" fmla="*/ 95 w 161"/>
              <a:gd name="T77" fmla="*/ 143 h 159"/>
              <a:gd name="T78" fmla="*/ 118 w 161"/>
              <a:gd name="T79" fmla="*/ 127 h 159"/>
              <a:gd name="T80" fmla="*/ 153 w 161"/>
              <a:gd name="T81" fmla="*/ 40 h 159"/>
              <a:gd name="T82" fmla="*/ 110 w 161"/>
              <a:gd name="T83" fmla="*/ 125 h 159"/>
              <a:gd name="T84" fmla="*/ 103 w 161"/>
              <a:gd name="T85" fmla="*/ 114 h 159"/>
              <a:gd name="T86" fmla="*/ 115 w 161"/>
              <a:gd name="T87" fmla="*/ 121 h 159"/>
              <a:gd name="T88" fmla="*/ 139 w 161"/>
              <a:gd name="T89" fmla="*/ 53 h 159"/>
              <a:gd name="T90" fmla="*/ 150 w 161"/>
              <a:gd name="T91" fmla="*/ 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1" h="159">
                <a:moveTo>
                  <a:pt x="129" y="124"/>
                </a:moveTo>
                <a:cubicBezTo>
                  <a:pt x="127" y="124"/>
                  <a:pt x="126" y="126"/>
                  <a:pt x="126" y="127"/>
                </a:cubicBezTo>
                <a:cubicBezTo>
                  <a:pt x="126" y="151"/>
                  <a:pt x="126" y="151"/>
                  <a:pt x="126" y="151"/>
                </a:cubicBezTo>
                <a:cubicBezTo>
                  <a:pt x="126" y="153"/>
                  <a:pt x="124" y="155"/>
                  <a:pt x="123" y="155"/>
                </a:cubicBezTo>
                <a:cubicBezTo>
                  <a:pt x="8" y="155"/>
                  <a:pt x="8" y="155"/>
                  <a:pt x="8" y="155"/>
                </a:cubicBezTo>
                <a:cubicBezTo>
                  <a:pt x="6" y="155"/>
                  <a:pt x="6" y="153"/>
                  <a:pt x="6" y="151"/>
                </a:cubicBezTo>
                <a:cubicBezTo>
                  <a:pt x="6" y="10"/>
                  <a:pt x="6" y="10"/>
                  <a:pt x="6" y="10"/>
                </a:cubicBezTo>
                <a:cubicBezTo>
                  <a:pt x="6" y="8"/>
                  <a:pt x="6" y="7"/>
                  <a:pt x="8" y="7"/>
                </a:cubicBezTo>
                <a:cubicBezTo>
                  <a:pt x="123" y="7"/>
                  <a:pt x="123" y="7"/>
                  <a:pt x="123" y="7"/>
                </a:cubicBezTo>
                <a:cubicBezTo>
                  <a:pt x="124" y="7"/>
                  <a:pt x="126" y="8"/>
                  <a:pt x="126" y="10"/>
                </a:cubicBezTo>
                <a:cubicBezTo>
                  <a:pt x="126" y="44"/>
                  <a:pt x="126" y="44"/>
                  <a:pt x="126" y="44"/>
                </a:cubicBezTo>
                <a:cubicBezTo>
                  <a:pt x="126" y="45"/>
                  <a:pt x="127" y="47"/>
                  <a:pt x="129" y="47"/>
                </a:cubicBezTo>
                <a:cubicBezTo>
                  <a:pt x="131" y="47"/>
                  <a:pt x="132" y="45"/>
                  <a:pt x="132" y="44"/>
                </a:cubicBezTo>
                <a:cubicBezTo>
                  <a:pt x="132" y="10"/>
                  <a:pt x="132" y="10"/>
                  <a:pt x="132" y="10"/>
                </a:cubicBezTo>
                <a:cubicBezTo>
                  <a:pt x="132" y="4"/>
                  <a:pt x="129" y="0"/>
                  <a:pt x="123" y="0"/>
                </a:cubicBezTo>
                <a:cubicBezTo>
                  <a:pt x="8" y="0"/>
                  <a:pt x="8" y="0"/>
                  <a:pt x="8" y="0"/>
                </a:cubicBezTo>
                <a:cubicBezTo>
                  <a:pt x="3" y="0"/>
                  <a:pt x="0" y="4"/>
                  <a:pt x="0" y="10"/>
                </a:cubicBezTo>
                <a:cubicBezTo>
                  <a:pt x="0" y="151"/>
                  <a:pt x="0" y="151"/>
                  <a:pt x="0" y="151"/>
                </a:cubicBezTo>
                <a:cubicBezTo>
                  <a:pt x="0" y="156"/>
                  <a:pt x="3" y="159"/>
                  <a:pt x="8" y="159"/>
                </a:cubicBezTo>
                <a:cubicBezTo>
                  <a:pt x="123" y="159"/>
                  <a:pt x="123" y="159"/>
                  <a:pt x="123" y="159"/>
                </a:cubicBezTo>
                <a:cubicBezTo>
                  <a:pt x="129" y="159"/>
                  <a:pt x="132" y="156"/>
                  <a:pt x="132" y="151"/>
                </a:cubicBezTo>
                <a:cubicBezTo>
                  <a:pt x="132" y="127"/>
                  <a:pt x="132" y="127"/>
                  <a:pt x="132" y="127"/>
                </a:cubicBezTo>
                <a:cubicBezTo>
                  <a:pt x="132" y="126"/>
                  <a:pt x="131" y="124"/>
                  <a:pt x="129" y="124"/>
                </a:cubicBezTo>
                <a:close/>
                <a:moveTo>
                  <a:pt x="95" y="45"/>
                </a:moveTo>
                <a:cubicBezTo>
                  <a:pt x="95" y="29"/>
                  <a:pt x="82" y="16"/>
                  <a:pt x="66" y="16"/>
                </a:cubicBezTo>
                <a:cubicBezTo>
                  <a:pt x="50" y="16"/>
                  <a:pt x="36" y="29"/>
                  <a:pt x="36" y="45"/>
                </a:cubicBezTo>
                <a:cubicBezTo>
                  <a:pt x="36" y="53"/>
                  <a:pt x="40" y="61"/>
                  <a:pt x="46" y="66"/>
                </a:cubicBezTo>
                <a:cubicBezTo>
                  <a:pt x="51" y="71"/>
                  <a:pt x="58" y="74"/>
                  <a:pt x="66" y="74"/>
                </a:cubicBezTo>
                <a:cubicBezTo>
                  <a:pt x="74" y="74"/>
                  <a:pt x="81" y="71"/>
                  <a:pt x="86" y="66"/>
                </a:cubicBezTo>
                <a:cubicBezTo>
                  <a:pt x="92" y="61"/>
                  <a:pt x="95" y="53"/>
                  <a:pt x="95" y="45"/>
                </a:cubicBezTo>
                <a:close/>
                <a:moveTo>
                  <a:pt x="66" y="67"/>
                </a:moveTo>
                <a:cubicBezTo>
                  <a:pt x="61" y="67"/>
                  <a:pt x="56" y="66"/>
                  <a:pt x="51" y="63"/>
                </a:cubicBezTo>
                <a:cubicBezTo>
                  <a:pt x="54" y="58"/>
                  <a:pt x="59" y="54"/>
                  <a:pt x="66" y="54"/>
                </a:cubicBezTo>
                <a:cubicBezTo>
                  <a:pt x="71" y="54"/>
                  <a:pt x="77" y="58"/>
                  <a:pt x="79" y="63"/>
                </a:cubicBezTo>
                <a:cubicBezTo>
                  <a:pt x="76" y="66"/>
                  <a:pt x="71" y="67"/>
                  <a:pt x="66" y="67"/>
                </a:cubicBezTo>
                <a:close/>
                <a:moveTo>
                  <a:pt x="61" y="43"/>
                </a:moveTo>
                <a:cubicBezTo>
                  <a:pt x="61" y="42"/>
                  <a:pt x="61" y="42"/>
                  <a:pt x="61" y="42"/>
                </a:cubicBezTo>
                <a:cubicBezTo>
                  <a:pt x="61" y="38"/>
                  <a:pt x="63" y="37"/>
                  <a:pt x="66" y="37"/>
                </a:cubicBezTo>
                <a:cubicBezTo>
                  <a:pt x="69" y="37"/>
                  <a:pt x="71" y="38"/>
                  <a:pt x="71" y="42"/>
                </a:cubicBezTo>
                <a:cubicBezTo>
                  <a:pt x="71" y="43"/>
                  <a:pt x="71" y="43"/>
                  <a:pt x="71" y="43"/>
                </a:cubicBezTo>
                <a:cubicBezTo>
                  <a:pt x="71" y="46"/>
                  <a:pt x="69" y="50"/>
                  <a:pt x="66" y="50"/>
                </a:cubicBezTo>
                <a:cubicBezTo>
                  <a:pt x="63" y="50"/>
                  <a:pt x="61" y="46"/>
                  <a:pt x="61" y="43"/>
                </a:cubicBezTo>
                <a:close/>
                <a:moveTo>
                  <a:pt x="74" y="51"/>
                </a:moveTo>
                <a:cubicBezTo>
                  <a:pt x="76" y="50"/>
                  <a:pt x="77" y="46"/>
                  <a:pt x="77" y="43"/>
                </a:cubicBezTo>
                <a:cubicBezTo>
                  <a:pt x="77" y="42"/>
                  <a:pt x="77" y="42"/>
                  <a:pt x="77" y="42"/>
                </a:cubicBezTo>
                <a:cubicBezTo>
                  <a:pt x="77" y="35"/>
                  <a:pt x="72" y="30"/>
                  <a:pt x="66" y="30"/>
                </a:cubicBezTo>
                <a:cubicBezTo>
                  <a:pt x="59" y="30"/>
                  <a:pt x="54" y="35"/>
                  <a:pt x="54" y="42"/>
                </a:cubicBezTo>
                <a:cubicBezTo>
                  <a:pt x="54" y="43"/>
                  <a:pt x="54" y="43"/>
                  <a:pt x="54" y="43"/>
                </a:cubicBezTo>
                <a:cubicBezTo>
                  <a:pt x="54" y="46"/>
                  <a:pt x="54" y="50"/>
                  <a:pt x="56" y="51"/>
                </a:cubicBezTo>
                <a:cubicBezTo>
                  <a:pt x="53" y="53"/>
                  <a:pt x="50" y="54"/>
                  <a:pt x="48" y="59"/>
                </a:cubicBezTo>
                <a:cubicBezTo>
                  <a:pt x="45" y="54"/>
                  <a:pt x="43" y="50"/>
                  <a:pt x="43" y="45"/>
                </a:cubicBezTo>
                <a:cubicBezTo>
                  <a:pt x="43" y="32"/>
                  <a:pt x="53" y="22"/>
                  <a:pt x="66" y="22"/>
                </a:cubicBezTo>
                <a:cubicBezTo>
                  <a:pt x="79" y="22"/>
                  <a:pt x="89" y="32"/>
                  <a:pt x="89" y="45"/>
                </a:cubicBezTo>
                <a:cubicBezTo>
                  <a:pt x="89" y="50"/>
                  <a:pt x="87" y="54"/>
                  <a:pt x="84" y="59"/>
                </a:cubicBezTo>
                <a:cubicBezTo>
                  <a:pt x="82" y="54"/>
                  <a:pt x="79" y="53"/>
                  <a:pt x="74" y="51"/>
                </a:cubicBezTo>
                <a:close/>
                <a:moveTo>
                  <a:pt x="66" y="137"/>
                </a:moveTo>
                <a:cubicBezTo>
                  <a:pt x="65" y="137"/>
                  <a:pt x="63" y="139"/>
                  <a:pt x="63" y="140"/>
                </a:cubicBezTo>
                <a:cubicBezTo>
                  <a:pt x="63" y="142"/>
                  <a:pt x="65" y="143"/>
                  <a:pt x="66" y="143"/>
                </a:cubicBezTo>
                <a:cubicBezTo>
                  <a:pt x="82" y="143"/>
                  <a:pt x="82" y="143"/>
                  <a:pt x="82" y="143"/>
                </a:cubicBezTo>
                <a:cubicBezTo>
                  <a:pt x="85" y="143"/>
                  <a:pt x="85" y="142"/>
                  <a:pt x="85" y="140"/>
                </a:cubicBezTo>
                <a:cubicBezTo>
                  <a:pt x="85" y="139"/>
                  <a:pt x="85" y="137"/>
                  <a:pt x="82" y="137"/>
                </a:cubicBezTo>
                <a:cubicBezTo>
                  <a:pt x="66" y="137"/>
                  <a:pt x="66" y="137"/>
                  <a:pt x="66" y="137"/>
                </a:cubicBezTo>
                <a:close/>
                <a:moveTo>
                  <a:pt x="82" y="120"/>
                </a:moveTo>
                <a:cubicBezTo>
                  <a:pt x="39" y="120"/>
                  <a:pt x="39" y="120"/>
                  <a:pt x="39" y="120"/>
                </a:cubicBezTo>
                <a:cubicBezTo>
                  <a:pt x="37" y="120"/>
                  <a:pt x="36" y="122"/>
                  <a:pt x="36" y="123"/>
                </a:cubicBezTo>
                <a:cubicBezTo>
                  <a:pt x="36" y="125"/>
                  <a:pt x="37" y="126"/>
                  <a:pt x="39" y="126"/>
                </a:cubicBezTo>
                <a:cubicBezTo>
                  <a:pt x="82" y="126"/>
                  <a:pt x="82" y="126"/>
                  <a:pt x="82" y="126"/>
                </a:cubicBezTo>
                <a:cubicBezTo>
                  <a:pt x="85" y="126"/>
                  <a:pt x="85" y="125"/>
                  <a:pt x="85" y="123"/>
                </a:cubicBezTo>
                <a:cubicBezTo>
                  <a:pt x="85" y="122"/>
                  <a:pt x="85" y="120"/>
                  <a:pt x="82" y="120"/>
                </a:cubicBezTo>
                <a:close/>
                <a:moveTo>
                  <a:pt x="82" y="101"/>
                </a:moveTo>
                <a:cubicBezTo>
                  <a:pt x="39" y="101"/>
                  <a:pt x="39" y="101"/>
                  <a:pt x="39" y="101"/>
                </a:cubicBezTo>
                <a:cubicBezTo>
                  <a:pt x="37" y="101"/>
                  <a:pt x="36" y="103"/>
                  <a:pt x="36" y="105"/>
                </a:cubicBezTo>
                <a:cubicBezTo>
                  <a:pt x="36" y="106"/>
                  <a:pt x="37" y="108"/>
                  <a:pt x="39" y="108"/>
                </a:cubicBezTo>
                <a:cubicBezTo>
                  <a:pt x="82" y="108"/>
                  <a:pt x="82" y="108"/>
                  <a:pt x="82" y="108"/>
                </a:cubicBezTo>
                <a:cubicBezTo>
                  <a:pt x="85" y="108"/>
                  <a:pt x="85" y="106"/>
                  <a:pt x="85" y="105"/>
                </a:cubicBezTo>
                <a:cubicBezTo>
                  <a:pt x="85" y="103"/>
                  <a:pt x="85" y="101"/>
                  <a:pt x="82" y="101"/>
                </a:cubicBezTo>
                <a:close/>
                <a:moveTo>
                  <a:pt x="27" y="87"/>
                </a:moveTo>
                <a:cubicBezTo>
                  <a:pt x="27" y="86"/>
                  <a:pt x="27" y="86"/>
                  <a:pt x="27" y="86"/>
                </a:cubicBezTo>
                <a:cubicBezTo>
                  <a:pt x="25" y="86"/>
                  <a:pt x="25" y="84"/>
                  <a:pt x="24" y="84"/>
                </a:cubicBezTo>
                <a:cubicBezTo>
                  <a:pt x="22" y="86"/>
                  <a:pt x="22" y="86"/>
                  <a:pt x="22" y="86"/>
                </a:cubicBezTo>
                <a:cubicBezTo>
                  <a:pt x="22" y="87"/>
                  <a:pt x="22" y="87"/>
                  <a:pt x="22" y="87"/>
                </a:cubicBezTo>
                <a:cubicBezTo>
                  <a:pt x="22" y="89"/>
                  <a:pt x="22" y="89"/>
                  <a:pt x="22" y="90"/>
                </a:cubicBezTo>
                <a:cubicBezTo>
                  <a:pt x="24" y="90"/>
                  <a:pt x="24" y="90"/>
                  <a:pt x="24" y="90"/>
                </a:cubicBezTo>
                <a:cubicBezTo>
                  <a:pt x="25" y="90"/>
                  <a:pt x="25" y="90"/>
                  <a:pt x="27" y="90"/>
                </a:cubicBezTo>
                <a:cubicBezTo>
                  <a:pt x="27" y="89"/>
                  <a:pt x="27" y="89"/>
                  <a:pt x="27" y="87"/>
                </a:cubicBezTo>
                <a:close/>
                <a:moveTo>
                  <a:pt x="27" y="105"/>
                </a:moveTo>
                <a:cubicBezTo>
                  <a:pt x="27" y="103"/>
                  <a:pt x="27" y="103"/>
                  <a:pt x="27" y="103"/>
                </a:cubicBezTo>
                <a:cubicBezTo>
                  <a:pt x="25" y="101"/>
                  <a:pt x="25" y="101"/>
                  <a:pt x="24" y="101"/>
                </a:cubicBezTo>
                <a:cubicBezTo>
                  <a:pt x="24" y="101"/>
                  <a:pt x="22" y="101"/>
                  <a:pt x="22" y="103"/>
                </a:cubicBezTo>
                <a:cubicBezTo>
                  <a:pt x="22" y="105"/>
                  <a:pt x="22" y="105"/>
                  <a:pt x="22" y="105"/>
                </a:cubicBezTo>
                <a:cubicBezTo>
                  <a:pt x="22" y="106"/>
                  <a:pt x="22" y="106"/>
                  <a:pt x="22" y="108"/>
                </a:cubicBezTo>
                <a:cubicBezTo>
                  <a:pt x="24" y="108"/>
                  <a:pt x="24" y="108"/>
                  <a:pt x="24" y="108"/>
                </a:cubicBezTo>
                <a:cubicBezTo>
                  <a:pt x="25" y="108"/>
                  <a:pt x="25" y="108"/>
                  <a:pt x="27" y="108"/>
                </a:cubicBezTo>
                <a:cubicBezTo>
                  <a:pt x="27" y="106"/>
                  <a:pt x="27" y="106"/>
                  <a:pt x="27" y="105"/>
                </a:cubicBezTo>
                <a:close/>
                <a:moveTo>
                  <a:pt x="22" y="122"/>
                </a:moveTo>
                <a:cubicBezTo>
                  <a:pt x="22" y="123"/>
                  <a:pt x="22" y="123"/>
                  <a:pt x="22" y="123"/>
                </a:cubicBezTo>
                <a:cubicBezTo>
                  <a:pt x="22" y="125"/>
                  <a:pt x="22" y="125"/>
                  <a:pt x="22" y="125"/>
                </a:cubicBezTo>
                <a:cubicBezTo>
                  <a:pt x="22" y="126"/>
                  <a:pt x="24" y="126"/>
                  <a:pt x="24" y="126"/>
                </a:cubicBezTo>
                <a:cubicBezTo>
                  <a:pt x="25" y="126"/>
                  <a:pt x="25" y="126"/>
                  <a:pt x="27" y="125"/>
                </a:cubicBezTo>
                <a:cubicBezTo>
                  <a:pt x="27" y="125"/>
                  <a:pt x="27" y="125"/>
                  <a:pt x="27" y="123"/>
                </a:cubicBezTo>
                <a:cubicBezTo>
                  <a:pt x="27" y="122"/>
                  <a:pt x="27" y="122"/>
                  <a:pt x="27" y="122"/>
                </a:cubicBezTo>
                <a:cubicBezTo>
                  <a:pt x="25" y="120"/>
                  <a:pt x="25" y="120"/>
                  <a:pt x="24" y="120"/>
                </a:cubicBezTo>
                <a:cubicBezTo>
                  <a:pt x="24" y="120"/>
                  <a:pt x="22" y="120"/>
                  <a:pt x="22" y="122"/>
                </a:cubicBezTo>
                <a:close/>
                <a:moveTo>
                  <a:pt x="82" y="84"/>
                </a:moveTo>
                <a:cubicBezTo>
                  <a:pt x="39" y="84"/>
                  <a:pt x="39" y="84"/>
                  <a:pt x="39" y="84"/>
                </a:cubicBezTo>
                <a:cubicBezTo>
                  <a:pt x="37" y="84"/>
                  <a:pt x="36" y="86"/>
                  <a:pt x="36" y="87"/>
                </a:cubicBezTo>
                <a:cubicBezTo>
                  <a:pt x="36" y="89"/>
                  <a:pt x="37" y="90"/>
                  <a:pt x="39" y="90"/>
                </a:cubicBezTo>
                <a:cubicBezTo>
                  <a:pt x="82" y="90"/>
                  <a:pt x="82" y="90"/>
                  <a:pt x="82" y="90"/>
                </a:cubicBezTo>
                <a:cubicBezTo>
                  <a:pt x="85" y="90"/>
                  <a:pt x="85" y="89"/>
                  <a:pt x="85" y="87"/>
                </a:cubicBezTo>
                <a:cubicBezTo>
                  <a:pt x="85" y="86"/>
                  <a:pt x="85" y="84"/>
                  <a:pt x="82" y="84"/>
                </a:cubicBezTo>
                <a:close/>
                <a:moveTo>
                  <a:pt x="153" y="40"/>
                </a:moveTo>
                <a:cubicBezTo>
                  <a:pt x="150" y="39"/>
                  <a:pt x="147" y="39"/>
                  <a:pt x="144" y="39"/>
                </a:cubicBezTo>
                <a:cubicBezTo>
                  <a:pt x="140" y="40"/>
                  <a:pt x="137" y="42"/>
                  <a:pt x="136" y="45"/>
                </a:cubicBezTo>
                <a:cubicBezTo>
                  <a:pt x="97" y="114"/>
                  <a:pt x="97" y="114"/>
                  <a:pt x="97" y="114"/>
                </a:cubicBezTo>
                <a:cubicBezTo>
                  <a:pt x="95" y="114"/>
                  <a:pt x="95" y="114"/>
                  <a:pt x="95" y="114"/>
                </a:cubicBezTo>
                <a:cubicBezTo>
                  <a:pt x="94" y="140"/>
                  <a:pt x="94" y="140"/>
                  <a:pt x="94" y="140"/>
                </a:cubicBezTo>
                <a:cubicBezTo>
                  <a:pt x="94" y="142"/>
                  <a:pt x="94" y="142"/>
                  <a:pt x="95" y="143"/>
                </a:cubicBezTo>
                <a:cubicBezTo>
                  <a:pt x="95" y="143"/>
                  <a:pt x="95" y="143"/>
                  <a:pt x="97" y="143"/>
                </a:cubicBezTo>
                <a:cubicBezTo>
                  <a:pt x="97" y="143"/>
                  <a:pt x="97" y="143"/>
                  <a:pt x="99" y="143"/>
                </a:cubicBezTo>
                <a:cubicBezTo>
                  <a:pt x="118" y="127"/>
                  <a:pt x="118" y="127"/>
                  <a:pt x="118" y="127"/>
                </a:cubicBezTo>
                <a:cubicBezTo>
                  <a:pt x="119" y="127"/>
                  <a:pt x="119" y="127"/>
                  <a:pt x="119" y="127"/>
                </a:cubicBezTo>
                <a:cubicBezTo>
                  <a:pt x="158" y="58"/>
                  <a:pt x="158" y="58"/>
                  <a:pt x="158" y="58"/>
                </a:cubicBezTo>
                <a:cubicBezTo>
                  <a:pt x="161" y="52"/>
                  <a:pt x="160" y="44"/>
                  <a:pt x="153" y="40"/>
                </a:cubicBezTo>
                <a:close/>
                <a:moveTo>
                  <a:pt x="100" y="133"/>
                </a:moveTo>
                <a:cubicBezTo>
                  <a:pt x="102" y="121"/>
                  <a:pt x="102" y="121"/>
                  <a:pt x="102" y="121"/>
                </a:cubicBezTo>
                <a:cubicBezTo>
                  <a:pt x="110" y="125"/>
                  <a:pt x="110" y="125"/>
                  <a:pt x="110" y="125"/>
                </a:cubicBezTo>
                <a:lnTo>
                  <a:pt x="100" y="133"/>
                </a:lnTo>
                <a:close/>
                <a:moveTo>
                  <a:pt x="115" y="121"/>
                </a:moveTo>
                <a:cubicBezTo>
                  <a:pt x="103" y="114"/>
                  <a:pt x="103" y="114"/>
                  <a:pt x="103" y="114"/>
                </a:cubicBezTo>
                <a:cubicBezTo>
                  <a:pt x="136" y="60"/>
                  <a:pt x="136" y="60"/>
                  <a:pt x="136" y="60"/>
                </a:cubicBezTo>
                <a:cubicBezTo>
                  <a:pt x="147" y="66"/>
                  <a:pt x="147" y="66"/>
                  <a:pt x="147" y="66"/>
                </a:cubicBezTo>
                <a:lnTo>
                  <a:pt x="115" y="121"/>
                </a:lnTo>
                <a:close/>
                <a:moveTo>
                  <a:pt x="153" y="55"/>
                </a:moveTo>
                <a:cubicBezTo>
                  <a:pt x="150" y="61"/>
                  <a:pt x="150" y="61"/>
                  <a:pt x="150" y="61"/>
                </a:cubicBezTo>
                <a:cubicBezTo>
                  <a:pt x="139" y="53"/>
                  <a:pt x="139" y="53"/>
                  <a:pt x="139" y="53"/>
                </a:cubicBezTo>
                <a:cubicBezTo>
                  <a:pt x="140" y="48"/>
                  <a:pt x="140" y="48"/>
                  <a:pt x="140" y="48"/>
                </a:cubicBezTo>
                <a:cubicBezTo>
                  <a:pt x="142" y="47"/>
                  <a:pt x="144" y="45"/>
                  <a:pt x="145" y="45"/>
                </a:cubicBezTo>
                <a:cubicBezTo>
                  <a:pt x="147" y="45"/>
                  <a:pt x="148" y="45"/>
                  <a:pt x="150" y="47"/>
                </a:cubicBezTo>
                <a:cubicBezTo>
                  <a:pt x="152" y="47"/>
                  <a:pt x="153" y="48"/>
                  <a:pt x="153" y="50"/>
                </a:cubicBezTo>
                <a:cubicBezTo>
                  <a:pt x="155" y="52"/>
                  <a:pt x="153" y="53"/>
                  <a:pt x="153" y="5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43" name="Freeform 51">
            <a:extLst>
              <a:ext uri="{FF2B5EF4-FFF2-40B4-BE49-F238E27FC236}">
                <a16:creationId xmlns:a16="http://schemas.microsoft.com/office/drawing/2014/main" id="{1E849F8C-2E0C-420F-8D46-445C4901BBB0}"/>
              </a:ext>
            </a:extLst>
          </p:cNvPr>
          <p:cNvSpPr>
            <a:spLocks noEditPoints="1"/>
          </p:cNvSpPr>
          <p:nvPr/>
        </p:nvSpPr>
        <p:spPr bwMode="auto">
          <a:xfrm>
            <a:off x="7291803" y="2690916"/>
            <a:ext cx="409069" cy="393731"/>
          </a:xfrm>
          <a:custGeom>
            <a:avLst/>
            <a:gdLst>
              <a:gd name="T0" fmla="*/ 144 w 160"/>
              <a:gd name="T1" fmla="*/ 69 h 154"/>
              <a:gd name="T2" fmla="*/ 128 w 160"/>
              <a:gd name="T3" fmla="*/ 10 h 154"/>
              <a:gd name="T4" fmla="*/ 112 w 160"/>
              <a:gd name="T5" fmla="*/ 10 h 154"/>
              <a:gd name="T6" fmla="*/ 80 w 160"/>
              <a:gd name="T7" fmla="*/ 6 h 154"/>
              <a:gd name="T8" fmla="*/ 55 w 160"/>
              <a:gd name="T9" fmla="*/ 0 h 154"/>
              <a:gd name="T10" fmla="*/ 29 w 160"/>
              <a:gd name="T11" fmla="*/ 0 h 154"/>
              <a:gd name="T12" fmla="*/ 0 w 160"/>
              <a:gd name="T13" fmla="*/ 24 h 154"/>
              <a:gd name="T14" fmla="*/ 117 w 160"/>
              <a:gd name="T15" fmla="*/ 5 h 154"/>
              <a:gd name="T16" fmla="*/ 117 w 160"/>
              <a:gd name="T17" fmla="*/ 19 h 154"/>
              <a:gd name="T18" fmla="*/ 91 w 160"/>
              <a:gd name="T19" fmla="*/ 6 h 154"/>
              <a:gd name="T20" fmla="*/ 85 w 160"/>
              <a:gd name="T21" fmla="*/ 6 h 154"/>
              <a:gd name="T22" fmla="*/ 61 w 160"/>
              <a:gd name="T23" fmla="*/ 6 h 154"/>
              <a:gd name="T24" fmla="*/ 23 w 160"/>
              <a:gd name="T25" fmla="*/ 6 h 154"/>
              <a:gd name="T26" fmla="*/ 29 w 160"/>
              <a:gd name="T27" fmla="*/ 19 h 154"/>
              <a:gd name="T28" fmla="*/ 15 w 160"/>
              <a:gd name="T29" fmla="*/ 14 h 154"/>
              <a:gd name="T30" fmla="*/ 34 w 160"/>
              <a:gd name="T31" fmla="*/ 18 h 154"/>
              <a:gd name="T32" fmla="*/ 59 w 160"/>
              <a:gd name="T33" fmla="*/ 22 h 154"/>
              <a:gd name="T34" fmla="*/ 87 w 160"/>
              <a:gd name="T35" fmla="*/ 22 h 154"/>
              <a:gd name="T36" fmla="*/ 112 w 160"/>
              <a:gd name="T37" fmla="*/ 18 h 154"/>
              <a:gd name="T38" fmla="*/ 135 w 160"/>
              <a:gd name="T39" fmla="*/ 14 h 154"/>
              <a:gd name="T40" fmla="*/ 27 w 160"/>
              <a:gd name="T41" fmla="*/ 137 h 154"/>
              <a:gd name="T42" fmla="*/ 0 w 160"/>
              <a:gd name="T43" fmla="*/ 123 h 154"/>
              <a:gd name="T44" fmla="*/ 27 w 160"/>
              <a:gd name="T45" fmla="*/ 137 h 154"/>
              <a:gd name="T46" fmla="*/ 27 w 160"/>
              <a:gd name="T47" fmla="*/ 57 h 154"/>
              <a:gd name="T48" fmla="*/ 51 w 160"/>
              <a:gd name="T49" fmla="*/ 52 h 154"/>
              <a:gd name="T50" fmla="*/ 69 w 160"/>
              <a:gd name="T51" fmla="*/ 57 h 154"/>
              <a:gd name="T52" fmla="*/ 66 w 160"/>
              <a:gd name="T53" fmla="*/ 53 h 154"/>
              <a:gd name="T54" fmla="*/ 95 w 160"/>
              <a:gd name="T55" fmla="*/ 52 h 154"/>
              <a:gd name="T56" fmla="*/ 119 w 160"/>
              <a:gd name="T57" fmla="*/ 52 h 154"/>
              <a:gd name="T58" fmla="*/ 127 w 160"/>
              <a:gd name="T59" fmla="*/ 52 h 154"/>
              <a:gd name="T60" fmla="*/ 27 w 160"/>
              <a:gd name="T61" fmla="*/ 68 h 154"/>
              <a:gd name="T62" fmla="*/ 54 w 160"/>
              <a:gd name="T63" fmla="*/ 64 h 154"/>
              <a:gd name="T64" fmla="*/ 69 w 160"/>
              <a:gd name="T65" fmla="*/ 68 h 154"/>
              <a:gd name="T66" fmla="*/ 66 w 160"/>
              <a:gd name="T67" fmla="*/ 64 h 154"/>
              <a:gd name="T68" fmla="*/ 103 w 160"/>
              <a:gd name="T69" fmla="*/ 63 h 154"/>
              <a:gd name="T70" fmla="*/ 117 w 160"/>
              <a:gd name="T71" fmla="*/ 64 h 154"/>
              <a:gd name="T72" fmla="*/ 119 w 160"/>
              <a:gd name="T73" fmla="*/ 63 h 154"/>
              <a:gd name="T74" fmla="*/ 103 w 160"/>
              <a:gd name="T75" fmla="*/ 92 h 154"/>
              <a:gd name="T76" fmla="*/ 43 w 160"/>
              <a:gd name="T77" fmla="*/ 100 h 154"/>
              <a:gd name="T78" fmla="*/ 61 w 160"/>
              <a:gd name="T79" fmla="*/ 111 h 154"/>
              <a:gd name="T80" fmla="*/ 66 w 160"/>
              <a:gd name="T81" fmla="*/ 122 h 154"/>
              <a:gd name="T82" fmla="*/ 147 w 160"/>
              <a:gd name="T83" fmla="*/ 99 h 154"/>
              <a:gd name="T84" fmla="*/ 130 w 160"/>
              <a:gd name="T85" fmla="*/ 93 h 154"/>
              <a:gd name="T86" fmla="*/ 38 w 160"/>
              <a:gd name="T87" fmla="*/ 141 h 154"/>
              <a:gd name="T88" fmla="*/ 130 w 160"/>
              <a:gd name="T89" fmla="*/ 149 h 154"/>
              <a:gd name="T90" fmla="*/ 130 w 160"/>
              <a:gd name="T91" fmla="*/ 101 h 154"/>
              <a:gd name="T92" fmla="*/ 148 w 160"/>
              <a:gd name="T93" fmla="*/ 126 h 154"/>
              <a:gd name="T94" fmla="*/ 127 w 160"/>
              <a:gd name="T95" fmla="*/ 141 h 154"/>
              <a:gd name="T96" fmla="*/ 116 w 160"/>
              <a:gd name="T97" fmla="*/ 122 h 154"/>
              <a:gd name="T98" fmla="*/ 130 w 160"/>
              <a:gd name="T99" fmla="*/ 112 h 154"/>
              <a:gd name="T100" fmla="*/ 145 w 160"/>
              <a:gd name="T101" fmla="*/ 122 h 154"/>
              <a:gd name="T102" fmla="*/ 148 w 160"/>
              <a:gd name="T103" fmla="*/ 125 h 154"/>
              <a:gd name="T104" fmla="*/ 130 w 160"/>
              <a:gd name="T105" fmla="*/ 118 h 154"/>
              <a:gd name="T106" fmla="*/ 136 w 160"/>
              <a:gd name="T107" fmla="*/ 12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0" h="154">
                <a:moveTo>
                  <a:pt x="3" y="114"/>
                </a:moveTo>
                <a:cubicBezTo>
                  <a:pt x="5" y="114"/>
                  <a:pt x="5" y="114"/>
                  <a:pt x="5" y="113"/>
                </a:cubicBezTo>
                <a:cubicBezTo>
                  <a:pt x="5" y="43"/>
                  <a:pt x="5" y="43"/>
                  <a:pt x="5" y="43"/>
                </a:cubicBezTo>
                <a:cubicBezTo>
                  <a:pt x="144" y="43"/>
                  <a:pt x="144" y="43"/>
                  <a:pt x="144" y="43"/>
                </a:cubicBezTo>
                <a:cubicBezTo>
                  <a:pt x="144" y="69"/>
                  <a:pt x="144" y="69"/>
                  <a:pt x="144" y="69"/>
                </a:cubicBezTo>
                <a:cubicBezTo>
                  <a:pt x="144" y="71"/>
                  <a:pt x="144" y="72"/>
                  <a:pt x="146" y="72"/>
                </a:cubicBezTo>
                <a:cubicBezTo>
                  <a:pt x="147" y="72"/>
                  <a:pt x="147" y="71"/>
                  <a:pt x="147" y="69"/>
                </a:cubicBezTo>
                <a:cubicBezTo>
                  <a:pt x="147" y="24"/>
                  <a:pt x="147" y="24"/>
                  <a:pt x="147" y="24"/>
                </a:cubicBezTo>
                <a:cubicBezTo>
                  <a:pt x="147" y="16"/>
                  <a:pt x="141" y="10"/>
                  <a:pt x="135" y="10"/>
                </a:cubicBezTo>
                <a:cubicBezTo>
                  <a:pt x="128" y="10"/>
                  <a:pt x="128" y="10"/>
                  <a:pt x="128" y="10"/>
                </a:cubicBezTo>
                <a:cubicBezTo>
                  <a:pt x="128" y="6"/>
                  <a:pt x="128" y="6"/>
                  <a:pt x="128" y="6"/>
                </a:cubicBezTo>
                <a:cubicBezTo>
                  <a:pt x="128" y="3"/>
                  <a:pt x="125" y="0"/>
                  <a:pt x="122" y="0"/>
                </a:cubicBezTo>
                <a:cubicBezTo>
                  <a:pt x="117" y="0"/>
                  <a:pt x="117" y="0"/>
                  <a:pt x="117" y="0"/>
                </a:cubicBezTo>
                <a:cubicBezTo>
                  <a:pt x="115" y="0"/>
                  <a:pt x="112" y="3"/>
                  <a:pt x="112" y="6"/>
                </a:cubicBezTo>
                <a:cubicBezTo>
                  <a:pt x="112" y="10"/>
                  <a:pt x="112" y="10"/>
                  <a:pt x="112" y="10"/>
                </a:cubicBezTo>
                <a:cubicBezTo>
                  <a:pt x="96" y="10"/>
                  <a:pt x="96" y="10"/>
                  <a:pt x="96" y="10"/>
                </a:cubicBezTo>
                <a:cubicBezTo>
                  <a:pt x="96" y="6"/>
                  <a:pt x="96" y="6"/>
                  <a:pt x="96" y="6"/>
                </a:cubicBezTo>
                <a:cubicBezTo>
                  <a:pt x="96" y="3"/>
                  <a:pt x="95" y="0"/>
                  <a:pt x="91" y="0"/>
                </a:cubicBezTo>
                <a:cubicBezTo>
                  <a:pt x="87" y="0"/>
                  <a:pt x="87" y="0"/>
                  <a:pt x="87" y="0"/>
                </a:cubicBezTo>
                <a:cubicBezTo>
                  <a:pt x="83" y="0"/>
                  <a:pt x="80" y="3"/>
                  <a:pt x="80" y="6"/>
                </a:cubicBezTo>
                <a:cubicBezTo>
                  <a:pt x="80" y="10"/>
                  <a:pt x="80" y="10"/>
                  <a:pt x="80" y="10"/>
                </a:cubicBezTo>
                <a:cubicBezTo>
                  <a:pt x="66" y="10"/>
                  <a:pt x="66" y="10"/>
                  <a:pt x="66" y="10"/>
                </a:cubicBezTo>
                <a:cubicBezTo>
                  <a:pt x="66" y="6"/>
                  <a:pt x="66" y="6"/>
                  <a:pt x="66" y="6"/>
                </a:cubicBezTo>
                <a:cubicBezTo>
                  <a:pt x="66" y="3"/>
                  <a:pt x="63" y="0"/>
                  <a:pt x="59" y="0"/>
                </a:cubicBezTo>
                <a:cubicBezTo>
                  <a:pt x="55" y="0"/>
                  <a:pt x="55" y="0"/>
                  <a:pt x="55" y="0"/>
                </a:cubicBezTo>
                <a:cubicBezTo>
                  <a:pt x="53" y="0"/>
                  <a:pt x="50" y="3"/>
                  <a:pt x="50" y="6"/>
                </a:cubicBezTo>
                <a:cubicBezTo>
                  <a:pt x="50" y="10"/>
                  <a:pt x="50" y="10"/>
                  <a:pt x="50" y="10"/>
                </a:cubicBezTo>
                <a:cubicBezTo>
                  <a:pt x="34" y="10"/>
                  <a:pt x="34" y="10"/>
                  <a:pt x="34" y="10"/>
                </a:cubicBezTo>
                <a:cubicBezTo>
                  <a:pt x="34" y="6"/>
                  <a:pt x="34" y="6"/>
                  <a:pt x="34" y="6"/>
                </a:cubicBezTo>
                <a:cubicBezTo>
                  <a:pt x="34" y="3"/>
                  <a:pt x="32" y="0"/>
                  <a:pt x="29" y="0"/>
                </a:cubicBezTo>
                <a:cubicBezTo>
                  <a:pt x="24" y="0"/>
                  <a:pt x="24" y="0"/>
                  <a:pt x="24" y="0"/>
                </a:cubicBezTo>
                <a:cubicBezTo>
                  <a:pt x="21" y="0"/>
                  <a:pt x="18" y="3"/>
                  <a:pt x="18" y="6"/>
                </a:cubicBezTo>
                <a:cubicBezTo>
                  <a:pt x="18" y="10"/>
                  <a:pt x="18" y="10"/>
                  <a:pt x="18" y="10"/>
                </a:cubicBezTo>
                <a:cubicBezTo>
                  <a:pt x="15" y="10"/>
                  <a:pt x="15" y="10"/>
                  <a:pt x="15" y="10"/>
                </a:cubicBezTo>
                <a:cubicBezTo>
                  <a:pt x="7" y="10"/>
                  <a:pt x="0" y="16"/>
                  <a:pt x="0" y="24"/>
                </a:cubicBezTo>
                <a:cubicBezTo>
                  <a:pt x="0" y="113"/>
                  <a:pt x="0" y="113"/>
                  <a:pt x="0" y="113"/>
                </a:cubicBezTo>
                <a:cubicBezTo>
                  <a:pt x="0" y="114"/>
                  <a:pt x="2" y="114"/>
                  <a:pt x="3" y="114"/>
                </a:cubicBezTo>
                <a:close/>
                <a:moveTo>
                  <a:pt x="117" y="18"/>
                </a:moveTo>
                <a:cubicBezTo>
                  <a:pt x="117" y="6"/>
                  <a:pt x="117" y="6"/>
                  <a:pt x="117" y="6"/>
                </a:cubicBezTo>
                <a:cubicBezTo>
                  <a:pt x="117" y="5"/>
                  <a:pt x="117" y="5"/>
                  <a:pt x="117" y="5"/>
                </a:cubicBezTo>
                <a:cubicBezTo>
                  <a:pt x="122" y="5"/>
                  <a:pt x="122" y="5"/>
                  <a:pt x="122" y="5"/>
                </a:cubicBezTo>
                <a:cubicBezTo>
                  <a:pt x="123" y="5"/>
                  <a:pt x="123" y="6"/>
                  <a:pt x="123" y="6"/>
                </a:cubicBezTo>
                <a:cubicBezTo>
                  <a:pt x="123" y="18"/>
                  <a:pt x="123" y="18"/>
                  <a:pt x="123" y="18"/>
                </a:cubicBezTo>
                <a:cubicBezTo>
                  <a:pt x="123" y="18"/>
                  <a:pt x="123" y="19"/>
                  <a:pt x="122" y="19"/>
                </a:cubicBezTo>
                <a:cubicBezTo>
                  <a:pt x="117" y="19"/>
                  <a:pt x="117" y="19"/>
                  <a:pt x="117" y="19"/>
                </a:cubicBezTo>
                <a:lnTo>
                  <a:pt x="117" y="18"/>
                </a:lnTo>
                <a:close/>
                <a:moveTo>
                  <a:pt x="85" y="6"/>
                </a:moveTo>
                <a:cubicBezTo>
                  <a:pt x="87" y="5"/>
                  <a:pt x="87" y="5"/>
                  <a:pt x="87" y="5"/>
                </a:cubicBezTo>
                <a:cubicBezTo>
                  <a:pt x="91" y="5"/>
                  <a:pt x="91" y="5"/>
                  <a:pt x="91" y="5"/>
                </a:cubicBezTo>
                <a:cubicBezTo>
                  <a:pt x="91" y="6"/>
                  <a:pt x="91" y="6"/>
                  <a:pt x="91" y="6"/>
                </a:cubicBezTo>
                <a:cubicBezTo>
                  <a:pt x="91" y="18"/>
                  <a:pt x="91" y="18"/>
                  <a:pt x="91" y="18"/>
                </a:cubicBezTo>
                <a:cubicBezTo>
                  <a:pt x="91" y="19"/>
                  <a:pt x="91" y="19"/>
                  <a:pt x="91" y="19"/>
                </a:cubicBezTo>
                <a:cubicBezTo>
                  <a:pt x="87" y="19"/>
                  <a:pt x="87" y="19"/>
                  <a:pt x="87" y="19"/>
                </a:cubicBezTo>
                <a:cubicBezTo>
                  <a:pt x="85" y="18"/>
                  <a:pt x="85" y="18"/>
                  <a:pt x="85" y="18"/>
                </a:cubicBezTo>
                <a:lnTo>
                  <a:pt x="85" y="6"/>
                </a:lnTo>
                <a:close/>
                <a:moveTo>
                  <a:pt x="55" y="18"/>
                </a:moveTo>
                <a:cubicBezTo>
                  <a:pt x="55" y="6"/>
                  <a:pt x="55" y="6"/>
                  <a:pt x="55" y="6"/>
                </a:cubicBezTo>
                <a:cubicBezTo>
                  <a:pt x="55" y="5"/>
                  <a:pt x="55" y="5"/>
                  <a:pt x="55" y="5"/>
                </a:cubicBezTo>
                <a:cubicBezTo>
                  <a:pt x="59" y="5"/>
                  <a:pt x="59" y="5"/>
                  <a:pt x="59" y="5"/>
                </a:cubicBezTo>
                <a:cubicBezTo>
                  <a:pt x="61" y="5"/>
                  <a:pt x="61" y="6"/>
                  <a:pt x="61" y="6"/>
                </a:cubicBezTo>
                <a:cubicBezTo>
                  <a:pt x="61" y="18"/>
                  <a:pt x="61" y="18"/>
                  <a:pt x="61" y="18"/>
                </a:cubicBezTo>
                <a:cubicBezTo>
                  <a:pt x="61" y="18"/>
                  <a:pt x="61" y="19"/>
                  <a:pt x="59" y="19"/>
                </a:cubicBezTo>
                <a:cubicBezTo>
                  <a:pt x="55" y="19"/>
                  <a:pt x="55" y="19"/>
                  <a:pt x="55" y="19"/>
                </a:cubicBezTo>
                <a:lnTo>
                  <a:pt x="55" y="18"/>
                </a:lnTo>
                <a:close/>
                <a:moveTo>
                  <a:pt x="23" y="6"/>
                </a:moveTo>
                <a:cubicBezTo>
                  <a:pt x="24" y="5"/>
                  <a:pt x="24" y="5"/>
                  <a:pt x="24" y="5"/>
                </a:cubicBezTo>
                <a:cubicBezTo>
                  <a:pt x="29" y="5"/>
                  <a:pt x="29" y="5"/>
                  <a:pt x="29" y="5"/>
                </a:cubicBezTo>
                <a:cubicBezTo>
                  <a:pt x="29" y="6"/>
                  <a:pt x="29" y="6"/>
                  <a:pt x="29" y="6"/>
                </a:cubicBezTo>
                <a:cubicBezTo>
                  <a:pt x="29" y="18"/>
                  <a:pt x="29" y="18"/>
                  <a:pt x="29" y="18"/>
                </a:cubicBezTo>
                <a:cubicBezTo>
                  <a:pt x="29" y="19"/>
                  <a:pt x="29" y="19"/>
                  <a:pt x="29" y="19"/>
                </a:cubicBezTo>
                <a:cubicBezTo>
                  <a:pt x="24" y="19"/>
                  <a:pt x="24" y="19"/>
                  <a:pt x="24" y="19"/>
                </a:cubicBezTo>
                <a:cubicBezTo>
                  <a:pt x="23" y="18"/>
                  <a:pt x="23" y="18"/>
                  <a:pt x="23" y="18"/>
                </a:cubicBezTo>
                <a:lnTo>
                  <a:pt x="23" y="6"/>
                </a:lnTo>
                <a:close/>
                <a:moveTo>
                  <a:pt x="5" y="24"/>
                </a:moveTo>
                <a:cubicBezTo>
                  <a:pt x="5" y="18"/>
                  <a:pt x="10" y="14"/>
                  <a:pt x="15" y="14"/>
                </a:cubicBezTo>
                <a:cubicBezTo>
                  <a:pt x="18" y="14"/>
                  <a:pt x="18" y="14"/>
                  <a:pt x="18" y="14"/>
                </a:cubicBezTo>
                <a:cubicBezTo>
                  <a:pt x="18" y="18"/>
                  <a:pt x="18" y="18"/>
                  <a:pt x="18" y="18"/>
                </a:cubicBezTo>
                <a:cubicBezTo>
                  <a:pt x="18" y="21"/>
                  <a:pt x="21" y="22"/>
                  <a:pt x="24" y="22"/>
                </a:cubicBezTo>
                <a:cubicBezTo>
                  <a:pt x="29" y="22"/>
                  <a:pt x="29" y="22"/>
                  <a:pt x="29" y="22"/>
                </a:cubicBezTo>
                <a:cubicBezTo>
                  <a:pt x="32" y="22"/>
                  <a:pt x="34" y="21"/>
                  <a:pt x="34" y="18"/>
                </a:cubicBezTo>
                <a:cubicBezTo>
                  <a:pt x="34" y="14"/>
                  <a:pt x="34" y="14"/>
                  <a:pt x="34" y="14"/>
                </a:cubicBezTo>
                <a:cubicBezTo>
                  <a:pt x="50" y="14"/>
                  <a:pt x="50" y="14"/>
                  <a:pt x="50" y="14"/>
                </a:cubicBezTo>
                <a:cubicBezTo>
                  <a:pt x="50" y="18"/>
                  <a:pt x="50" y="18"/>
                  <a:pt x="50" y="18"/>
                </a:cubicBezTo>
                <a:cubicBezTo>
                  <a:pt x="50" y="21"/>
                  <a:pt x="53" y="22"/>
                  <a:pt x="55" y="22"/>
                </a:cubicBezTo>
                <a:cubicBezTo>
                  <a:pt x="59" y="22"/>
                  <a:pt x="59" y="22"/>
                  <a:pt x="59" y="22"/>
                </a:cubicBezTo>
                <a:cubicBezTo>
                  <a:pt x="63" y="22"/>
                  <a:pt x="66" y="21"/>
                  <a:pt x="66" y="18"/>
                </a:cubicBezTo>
                <a:cubicBezTo>
                  <a:pt x="66" y="14"/>
                  <a:pt x="66" y="14"/>
                  <a:pt x="66" y="14"/>
                </a:cubicBezTo>
                <a:cubicBezTo>
                  <a:pt x="80" y="14"/>
                  <a:pt x="80" y="14"/>
                  <a:pt x="80" y="14"/>
                </a:cubicBezTo>
                <a:cubicBezTo>
                  <a:pt x="80" y="18"/>
                  <a:pt x="80" y="18"/>
                  <a:pt x="80" y="18"/>
                </a:cubicBezTo>
                <a:cubicBezTo>
                  <a:pt x="80" y="21"/>
                  <a:pt x="83" y="22"/>
                  <a:pt x="87" y="22"/>
                </a:cubicBezTo>
                <a:cubicBezTo>
                  <a:pt x="91" y="22"/>
                  <a:pt x="91" y="22"/>
                  <a:pt x="91" y="22"/>
                </a:cubicBezTo>
                <a:cubicBezTo>
                  <a:pt x="95" y="22"/>
                  <a:pt x="96" y="21"/>
                  <a:pt x="96" y="18"/>
                </a:cubicBezTo>
                <a:cubicBezTo>
                  <a:pt x="96" y="14"/>
                  <a:pt x="96" y="14"/>
                  <a:pt x="96" y="14"/>
                </a:cubicBezTo>
                <a:cubicBezTo>
                  <a:pt x="112" y="14"/>
                  <a:pt x="112" y="14"/>
                  <a:pt x="112" y="14"/>
                </a:cubicBezTo>
                <a:cubicBezTo>
                  <a:pt x="112" y="18"/>
                  <a:pt x="112" y="18"/>
                  <a:pt x="112" y="18"/>
                </a:cubicBezTo>
                <a:cubicBezTo>
                  <a:pt x="112" y="21"/>
                  <a:pt x="115" y="22"/>
                  <a:pt x="117" y="22"/>
                </a:cubicBezTo>
                <a:cubicBezTo>
                  <a:pt x="122" y="22"/>
                  <a:pt x="122" y="22"/>
                  <a:pt x="122" y="22"/>
                </a:cubicBezTo>
                <a:cubicBezTo>
                  <a:pt x="125" y="22"/>
                  <a:pt x="128" y="21"/>
                  <a:pt x="128" y="18"/>
                </a:cubicBezTo>
                <a:cubicBezTo>
                  <a:pt x="128" y="14"/>
                  <a:pt x="128" y="14"/>
                  <a:pt x="128" y="14"/>
                </a:cubicBezTo>
                <a:cubicBezTo>
                  <a:pt x="135" y="14"/>
                  <a:pt x="135" y="14"/>
                  <a:pt x="135" y="14"/>
                </a:cubicBezTo>
                <a:cubicBezTo>
                  <a:pt x="139" y="14"/>
                  <a:pt x="144" y="18"/>
                  <a:pt x="144" y="24"/>
                </a:cubicBezTo>
                <a:cubicBezTo>
                  <a:pt x="144" y="39"/>
                  <a:pt x="144" y="39"/>
                  <a:pt x="144" y="39"/>
                </a:cubicBezTo>
                <a:cubicBezTo>
                  <a:pt x="5" y="39"/>
                  <a:pt x="5" y="39"/>
                  <a:pt x="5" y="39"/>
                </a:cubicBezTo>
                <a:cubicBezTo>
                  <a:pt x="5" y="24"/>
                  <a:pt x="5" y="24"/>
                  <a:pt x="5" y="24"/>
                </a:cubicBezTo>
                <a:close/>
                <a:moveTo>
                  <a:pt x="27" y="137"/>
                </a:moveTo>
                <a:cubicBezTo>
                  <a:pt x="7" y="137"/>
                  <a:pt x="7" y="137"/>
                  <a:pt x="7" y="137"/>
                </a:cubicBezTo>
                <a:cubicBezTo>
                  <a:pt x="7" y="137"/>
                  <a:pt x="5" y="137"/>
                  <a:pt x="5" y="135"/>
                </a:cubicBezTo>
                <a:cubicBezTo>
                  <a:pt x="5" y="123"/>
                  <a:pt x="5" y="123"/>
                  <a:pt x="5" y="123"/>
                </a:cubicBezTo>
                <a:cubicBezTo>
                  <a:pt x="5" y="122"/>
                  <a:pt x="5" y="120"/>
                  <a:pt x="3" y="120"/>
                </a:cubicBezTo>
                <a:cubicBezTo>
                  <a:pt x="2" y="120"/>
                  <a:pt x="0" y="122"/>
                  <a:pt x="0" y="123"/>
                </a:cubicBezTo>
                <a:cubicBezTo>
                  <a:pt x="0" y="135"/>
                  <a:pt x="0" y="135"/>
                  <a:pt x="0" y="135"/>
                </a:cubicBezTo>
                <a:cubicBezTo>
                  <a:pt x="0" y="139"/>
                  <a:pt x="3" y="142"/>
                  <a:pt x="7" y="142"/>
                </a:cubicBezTo>
                <a:cubicBezTo>
                  <a:pt x="27" y="142"/>
                  <a:pt x="27" y="142"/>
                  <a:pt x="27" y="142"/>
                </a:cubicBezTo>
                <a:cubicBezTo>
                  <a:pt x="29" y="142"/>
                  <a:pt x="29" y="140"/>
                  <a:pt x="29" y="139"/>
                </a:cubicBezTo>
                <a:cubicBezTo>
                  <a:pt x="29" y="139"/>
                  <a:pt x="29" y="137"/>
                  <a:pt x="27" y="137"/>
                </a:cubicBezTo>
                <a:close/>
                <a:moveTo>
                  <a:pt x="27" y="52"/>
                </a:moveTo>
                <a:cubicBezTo>
                  <a:pt x="19" y="52"/>
                  <a:pt x="19" y="52"/>
                  <a:pt x="19" y="52"/>
                </a:cubicBezTo>
                <a:cubicBezTo>
                  <a:pt x="17" y="52"/>
                  <a:pt x="15" y="52"/>
                  <a:pt x="15" y="53"/>
                </a:cubicBezTo>
                <a:cubicBezTo>
                  <a:pt x="15" y="55"/>
                  <a:pt x="17" y="57"/>
                  <a:pt x="19" y="57"/>
                </a:cubicBezTo>
                <a:cubicBezTo>
                  <a:pt x="27" y="57"/>
                  <a:pt x="27" y="57"/>
                  <a:pt x="27" y="57"/>
                </a:cubicBezTo>
                <a:cubicBezTo>
                  <a:pt x="29" y="57"/>
                  <a:pt x="29" y="55"/>
                  <a:pt x="29" y="53"/>
                </a:cubicBezTo>
                <a:cubicBezTo>
                  <a:pt x="29" y="52"/>
                  <a:pt x="29" y="52"/>
                  <a:pt x="27" y="52"/>
                </a:cubicBezTo>
                <a:close/>
                <a:moveTo>
                  <a:pt x="51" y="57"/>
                </a:moveTo>
                <a:cubicBezTo>
                  <a:pt x="53" y="57"/>
                  <a:pt x="54" y="55"/>
                  <a:pt x="54" y="53"/>
                </a:cubicBezTo>
                <a:cubicBezTo>
                  <a:pt x="54" y="52"/>
                  <a:pt x="53" y="52"/>
                  <a:pt x="51" y="52"/>
                </a:cubicBezTo>
                <a:cubicBezTo>
                  <a:pt x="43" y="52"/>
                  <a:pt x="43" y="52"/>
                  <a:pt x="43" y="52"/>
                </a:cubicBezTo>
                <a:cubicBezTo>
                  <a:pt x="43" y="52"/>
                  <a:pt x="42" y="52"/>
                  <a:pt x="42" y="53"/>
                </a:cubicBezTo>
                <a:cubicBezTo>
                  <a:pt x="42" y="55"/>
                  <a:pt x="43" y="57"/>
                  <a:pt x="43" y="57"/>
                </a:cubicBezTo>
                <a:cubicBezTo>
                  <a:pt x="51" y="57"/>
                  <a:pt x="51" y="57"/>
                  <a:pt x="51" y="57"/>
                </a:cubicBezTo>
                <a:close/>
                <a:moveTo>
                  <a:pt x="69" y="57"/>
                </a:moveTo>
                <a:cubicBezTo>
                  <a:pt x="77" y="57"/>
                  <a:pt x="77" y="57"/>
                  <a:pt x="77" y="57"/>
                </a:cubicBezTo>
                <a:cubicBezTo>
                  <a:pt x="78" y="57"/>
                  <a:pt x="78" y="55"/>
                  <a:pt x="78" y="53"/>
                </a:cubicBezTo>
                <a:cubicBezTo>
                  <a:pt x="78" y="52"/>
                  <a:pt x="78" y="52"/>
                  <a:pt x="77" y="52"/>
                </a:cubicBezTo>
                <a:cubicBezTo>
                  <a:pt x="69" y="52"/>
                  <a:pt x="69" y="52"/>
                  <a:pt x="69" y="52"/>
                </a:cubicBezTo>
                <a:cubicBezTo>
                  <a:pt x="68" y="52"/>
                  <a:pt x="66" y="52"/>
                  <a:pt x="66" y="53"/>
                </a:cubicBezTo>
                <a:cubicBezTo>
                  <a:pt x="66" y="55"/>
                  <a:pt x="68" y="57"/>
                  <a:pt x="69" y="57"/>
                </a:cubicBezTo>
                <a:close/>
                <a:moveTo>
                  <a:pt x="103" y="57"/>
                </a:moveTo>
                <a:cubicBezTo>
                  <a:pt x="103" y="57"/>
                  <a:pt x="105" y="55"/>
                  <a:pt x="105" y="53"/>
                </a:cubicBezTo>
                <a:cubicBezTo>
                  <a:pt x="105" y="52"/>
                  <a:pt x="103" y="52"/>
                  <a:pt x="103" y="52"/>
                </a:cubicBezTo>
                <a:cubicBezTo>
                  <a:pt x="95" y="52"/>
                  <a:pt x="95" y="52"/>
                  <a:pt x="95" y="52"/>
                </a:cubicBezTo>
                <a:cubicBezTo>
                  <a:pt x="93" y="52"/>
                  <a:pt x="92" y="52"/>
                  <a:pt x="92" y="53"/>
                </a:cubicBezTo>
                <a:cubicBezTo>
                  <a:pt x="92" y="55"/>
                  <a:pt x="93" y="57"/>
                  <a:pt x="95" y="57"/>
                </a:cubicBezTo>
                <a:cubicBezTo>
                  <a:pt x="103" y="57"/>
                  <a:pt x="103" y="57"/>
                  <a:pt x="103" y="57"/>
                </a:cubicBezTo>
                <a:close/>
                <a:moveTo>
                  <a:pt x="127" y="52"/>
                </a:moveTo>
                <a:cubicBezTo>
                  <a:pt x="119" y="52"/>
                  <a:pt x="119" y="52"/>
                  <a:pt x="119" y="52"/>
                </a:cubicBezTo>
                <a:cubicBezTo>
                  <a:pt x="117" y="52"/>
                  <a:pt x="117" y="52"/>
                  <a:pt x="117" y="53"/>
                </a:cubicBezTo>
                <a:cubicBezTo>
                  <a:pt x="117" y="55"/>
                  <a:pt x="117" y="57"/>
                  <a:pt x="119" y="57"/>
                </a:cubicBezTo>
                <a:cubicBezTo>
                  <a:pt x="127" y="57"/>
                  <a:pt x="127" y="57"/>
                  <a:pt x="127" y="57"/>
                </a:cubicBezTo>
                <a:cubicBezTo>
                  <a:pt x="128" y="57"/>
                  <a:pt x="130" y="55"/>
                  <a:pt x="130" y="53"/>
                </a:cubicBezTo>
                <a:cubicBezTo>
                  <a:pt x="130" y="52"/>
                  <a:pt x="128" y="52"/>
                  <a:pt x="127" y="52"/>
                </a:cubicBezTo>
                <a:close/>
                <a:moveTo>
                  <a:pt x="27" y="63"/>
                </a:moveTo>
                <a:cubicBezTo>
                  <a:pt x="19" y="63"/>
                  <a:pt x="19" y="63"/>
                  <a:pt x="19" y="63"/>
                </a:cubicBezTo>
                <a:cubicBezTo>
                  <a:pt x="17" y="63"/>
                  <a:pt x="15" y="64"/>
                  <a:pt x="15" y="64"/>
                </a:cubicBezTo>
                <a:cubicBezTo>
                  <a:pt x="15" y="66"/>
                  <a:pt x="17" y="68"/>
                  <a:pt x="19" y="68"/>
                </a:cubicBezTo>
                <a:cubicBezTo>
                  <a:pt x="27" y="68"/>
                  <a:pt x="27" y="68"/>
                  <a:pt x="27" y="68"/>
                </a:cubicBezTo>
                <a:cubicBezTo>
                  <a:pt x="29" y="68"/>
                  <a:pt x="29" y="66"/>
                  <a:pt x="29" y="64"/>
                </a:cubicBezTo>
                <a:cubicBezTo>
                  <a:pt x="29" y="64"/>
                  <a:pt x="29" y="63"/>
                  <a:pt x="27" y="63"/>
                </a:cubicBezTo>
                <a:close/>
                <a:moveTo>
                  <a:pt x="43" y="68"/>
                </a:moveTo>
                <a:cubicBezTo>
                  <a:pt x="51" y="68"/>
                  <a:pt x="51" y="68"/>
                  <a:pt x="51" y="68"/>
                </a:cubicBezTo>
                <a:cubicBezTo>
                  <a:pt x="53" y="68"/>
                  <a:pt x="54" y="66"/>
                  <a:pt x="54" y="64"/>
                </a:cubicBezTo>
                <a:cubicBezTo>
                  <a:pt x="54" y="64"/>
                  <a:pt x="53" y="63"/>
                  <a:pt x="51" y="63"/>
                </a:cubicBezTo>
                <a:cubicBezTo>
                  <a:pt x="43" y="63"/>
                  <a:pt x="43" y="63"/>
                  <a:pt x="43" y="63"/>
                </a:cubicBezTo>
                <a:cubicBezTo>
                  <a:pt x="42" y="64"/>
                  <a:pt x="42" y="64"/>
                  <a:pt x="42" y="64"/>
                </a:cubicBezTo>
                <a:cubicBezTo>
                  <a:pt x="42" y="66"/>
                  <a:pt x="43" y="68"/>
                  <a:pt x="43" y="68"/>
                </a:cubicBezTo>
                <a:close/>
                <a:moveTo>
                  <a:pt x="69" y="68"/>
                </a:moveTo>
                <a:cubicBezTo>
                  <a:pt x="77" y="68"/>
                  <a:pt x="77" y="68"/>
                  <a:pt x="77" y="68"/>
                </a:cubicBezTo>
                <a:cubicBezTo>
                  <a:pt x="78" y="68"/>
                  <a:pt x="78" y="66"/>
                  <a:pt x="78" y="64"/>
                </a:cubicBezTo>
                <a:cubicBezTo>
                  <a:pt x="78" y="64"/>
                  <a:pt x="78" y="63"/>
                  <a:pt x="77" y="63"/>
                </a:cubicBezTo>
                <a:cubicBezTo>
                  <a:pt x="69" y="63"/>
                  <a:pt x="69" y="63"/>
                  <a:pt x="69" y="63"/>
                </a:cubicBezTo>
                <a:cubicBezTo>
                  <a:pt x="68" y="63"/>
                  <a:pt x="66" y="64"/>
                  <a:pt x="66" y="64"/>
                </a:cubicBezTo>
                <a:cubicBezTo>
                  <a:pt x="66" y="66"/>
                  <a:pt x="68" y="68"/>
                  <a:pt x="69" y="68"/>
                </a:cubicBezTo>
                <a:close/>
                <a:moveTo>
                  <a:pt x="95" y="68"/>
                </a:moveTo>
                <a:cubicBezTo>
                  <a:pt x="103" y="68"/>
                  <a:pt x="103" y="68"/>
                  <a:pt x="103" y="68"/>
                </a:cubicBezTo>
                <a:cubicBezTo>
                  <a:pt x="103" y="68"/>
                  <a:pt x="105" y="66"/>
                  <a:pt x="105" y="64"/>
                </a:cubicBezTo>
                <a:cubicBezTo>
                  <a:pt x="103" y="63"/>
                  <a:pt x="103" y="63"/>
                  <a:pt x="103" y="63"/>
                </a:cubicBezTo>
                <a:cubicBezTo>
                  <a:pt x="95" y="63"/>
                  <a:pt x="95" y="63"/>
                  <a:pt x="95" y="63"/>
                </a:cubicBezTo>
                <a:cubicBezTo>
                  <a:pt x="93" y="63"/>
                  <a:pt x="92" y="64"/>
                  <a:pt x="92" y="64"/>
                </a:cubicBezTo>
                <a:cubicBezTo>
                  <a:pt x="92" y="66"/>
                  <a:pt x="93" y="68"/>
                  <a:pt x="95" y="68"/>
                </a:cubicBezTo>
                <a:close/>
                <a:moveTo>
                  <a:pt x="119" y="63"/>
                </a:moveTo>
                <a:cubicBezTo>
                  <a:pt x="117" y="63"/>
                  <a:pt x="117" y="64"/>
                  <a:pt x="117" y="64"/>
                </a:cubicBezTo>
                <a:cubicBezTo>
                  <a:pt x="117" y="66"/>
                  <a:pt x="117" y="68"/>
                  <a:pt x="119" y="68"/>
                </a:cubicBezTo>
                <a:cubicBezTo>
                  <a:pt x="127" y="68"/>
                  <a:pt x="127" y="68"/>
                  <a:pt x="127" y="68"/>
                </a:cubicBezTo>
                <a:cubicBezTo>
                  <a:pt x="128" y="68"/>
                  <a:pt x="130" y="66"/>
                  <a:pt x="130" y="64"/>
                </a:cubicBezTo>
                <a:cubicBezTo>
                  <a:pt x="130" y="64"/>
                  <a:pt x="128" y="63"/>
                  <a:pt x="127" y="63"/>
                </a:cubicBezTo>
                <a:cubicBezTo>
                  <a:pt x="119" y="63"/>
                  <a:pt x="119" y="63"/>
                  <a:pt x="119" y="63"/>
                </a:cubicBezTo>
                <a:close/>
                <a:moveTo>
                  <a:pt x="43" y="114"/>
                </a:moveTo>
                <a:cubicBezTo>
                  <a:pt x="56" y="125"/>
                  <a:pt x="56" y="125"/>
                  <a:pt x="56" y="125"/>
                </a:cubicBezTo>
                <a:cubicBezTo>
                  <a:pt x="58" y="127"/>
                  <a:pt x="59" y="129"/>
                  <a:pt x="63" y="129"/>
                </a:cubicBezTo>
                <a:cubicBezTo>
                  <a:pt x="64" y="129"/>
                  <a:pt x="67" y="127"/>
                  <a:pt x="69" y="125"/>
                </a:cubicBezTo>
                <a:cubicBezTo>
                  <a:pt x="103" y="92"/>
                  <a:pt x="103" y="92"/>
                  <a:pt x="103" y="92"/>
                </a:cubicBezTo>
                <a:cubicBezTo>
                  <a:pt x="106" y="89"/>
                  <a:pt x="106" y="84"/>
                  <a:pt x="103" y="79"/>
                </a:cubicBezTo>
                <a:cubicBezTo>
                  <a:pt x="98" y="76"/>
                  <a:pt x="93" y="76"/>
                  <a:pt x="88" y="79"/>
                </a:cubicBezTo>
                <a:cubicBezTo>
                  <a:pt x="63" y="106"/>
                  <a:pt x="63" y="106"/>
                  <a:pt x="63" y="106"/>
                </a:cubicBezTo>
                <a:cubicBezTo>
                  <a:pt x="58" y="100"/>
                  <a:pt x="58" y="100"/>
                  <a:pt x="58" y="100"/>
                </a:cubicBezTo>
                <a:cubicBezTo>
                  <a:pt x="53" y="97"/>
                  <a:pt x="48" y="97"/>
                  <a:pt x="43" y="100"/>
                </a:cubicBezTo>
                <a:cubicBezTo>
                  <a:pt x="40" y="105"/>
                  <a:pt x="40" y="109"/>
                  <a:pt x="43" y="114"/>
                </a:cubicBezTo>
                <a:close/>
                <a:moveTo>
                  <a:pt x="46" y="103"/>
                </a:moveTo>
                <a:cubicBezTo>
                  <a:pt x="48" y="103"/>
                  <a:pt x="50" y="103"/>
                  <a:pt x="50" y="103"/>
                </a:cubicBezTo>
                <a:cubicBezTo>
                  <a:pt x="51" y="103"/>
                  <a:pt x="53" y="103"/>
                  <a:pt x="53" y="103"/>
                </a:cubicBezTo>
                <a:cubicBezTo>
                  <a:pt x="61" y="111"/>
                  <a:pt x="61" y="111"/>
                  <a:pt x="61" y="111"/>
                </a:cubicBezTo>
                <a:cubicBezTo>
                  <a:pt x="61" y="113"/>
                  <a:pt x="63" y="113"/>
                  <a:pt x="64" y="111"/>
                </a:cubicBezTo>
                <a:cubicBezTo>
                  <a:pt x="93" y="82"/>
                  <a:pt x="93" y="82"/>
                  <a:pt x="93" y="82"/>
                </a:cubicBezTo>
                <a:cubicBezTo>
                  <a:pt x="95" y="81"/>
                  <a:pt x="96" y="81"/>
                  <a:pt x="100" y="82"/>
                </a:cubicBezTo>
                <a:cubicBezTo>
                  <a:pt x="101" y="86"/>
                  <a:pt x="101" y="87"/>
                  <a:pt x="100" y="89"/>
                </a:cubicBezTo>
                <a:cubicBezTo>
                  <a:pt x="66" y="122"/>
                  <a:pt x="66" y="122"/>
                  <a:pt x="66" y="122"/>
                </a:cubicBezTo>
                <a:cubicBezTo>
                  <a:pt x="64" y="124"/>
                  <a:pt x="64" y="124"/>
                  <a:pt x="63" y="124"/>
                </a:cubicBezTo>
                <a:cubicBezTo>
                  <a:pt x="61" y="124"/>
                  <a:pt x="59" y="124"/>
                  <a:pt x="59" y="122"/>
                </a:cubicBezTo>
                <a:cubicBezTo>
                  <a:pt x="46" y="109"/>
                  <a:pt x="46" y="109"/>
                  <a:pt x="46" y="109"/>
                </a:cubicBezTo>
                <a:cubicBezTo>
                  <a:pt x="45" y="108"/>
                  <a:pt x="45" y="106"/>
                  <a:pt x="46" y="103"/>
                </a:cubicBezTo>
                <a:close/>
                <a:moveTo>
                  <a:pt x="147" y="99"/>
                </a:moveTo>
                <a:cubicBezTo>
                  <a:pt x="147" y="80"/>
                  <a:pt x="147" y="80"/>
                  <a:pt x="147" y="80"/>
                </a:cubicBezTo>
                <a:cubicBezTo>
                  <a:pt x="147" y="79"/>
                  <a:pt x="147" y="79"/>
                  <a:pt x="146" y="79"/>
                </a:cubicBezTo>
                <a:cubicBezTo>
                  <a:pt x="144" y="79"/>
                  <a:pt x="144" y="79"/>
                  <a:pt x="144" y="80"/>
                </a:cubicBezTo>
                <a:cubicBezTo>
                  <a:pt x="144" y="96"/>
                  <a:pt x="144" y="96"/>
                  <a:pt x="144" y="96"/>
                </a:cubicBezTo>
                <a:cubicBezTo>
                  <a:pt x="139" y="93"/>
                  <a:pt x="134" y="93"/>
                  <a:pt x="130" y="93"/>
                </a:cubicBezTo>
                <a:cubicBezTo>
                  <a:pt x="112" y="93"/>
                  <a:pt x="98" y="106"/>
                  <a:pt x="98" y="123"/>
                </a:cubicBezTo>
                <a:cubicBezTo>
                  <a:pt x="98" y="128"/>
                  <a:pt x="99" y="133"/>
                  <a:pt x="101" y="136"/>
                </a:cubicBezTo>
                <a:cubicBezTo>
                  <a:pt x="38" y="136"/>
                  <a:pt x="38" y="136"/>
                  <a:pt x="38" y="136"/>
                </a:cubicBezTo>
                <a:cubicBezTo>
                  <a:pt x="36" y="136"/>
                  <a:pt x="35" y="138"/>
                  <a:pt x="35" y="138"/>
                </a:cubicBezTo>
                <a:cubicBezTo>
                  <a:pt x="35" y="140"/>
                  <a:pt x="36" y="141"/>
                  <a:pt x="38" y="141"/>
                </a:cubicBezTo>
                <a:cubicBezTo>
                  <a:pt x="104" y="141"/>
                  <a:pt x="104" y="141"/>
                  <a:pt x="104" y="141"/>
                </a:cubicBezTo>
                <a:cubicBezTo>
                  <a:pt x="109" y="149"/>
                  <a:pt x="118" y="154"/>
                  <a:pt x="130" y="154"/>
                </a:cubicBezTo>
                <a:cubicBezTo>
                  <a:pt x="146" y="154"/>
                  <a:pt x="160" y="141"/>
                  <a:pt x="160" y="123"/>
                </a:cubicBezTo>
                <a:cubicBezTo>
                  <a:pt x="160" y="114"/>
                  <a:pt x="155" y="104"/>
                  <a:pt x="147" y="99"/>
                </a:cubicBezTo>
                <a:close/>
                <a:moveTo>
                  <a:pt x="130" y="149"/>
                </a:moveTo>
                <a:cubicBezTo>
                  <a:pt x="115" y="149"/>
                  <a:pt x="102" y="138"/>
                  <a:pt x="102" y="123"/>
                </a:cubicBezTo>
                <a:cubicBezTo>
                  <a:pt x="102" y="109"/>
                  <a:pt x="115" y="98"/>
                  <a:pt x="130" y="98"/>
                </a:cubicBezTo>
                <a:cubicBezTo>
                  <a:pt x="144" y="98"/>
                  <a:pt x="155" y="109"/>
                  <a:pt x="155" y="123"/>
                </a:cubicBezTo>
                <a:cubicBezTo>
                  <a:pt x="155" y="138"/>
                  <a:pt x="144" y="149"/>
                  <a:pt x="130" y="149"/>
                </a:cubicBezTo>
                <a:close/>
                <a:moveTo>
                  <a:pt x="130" y="101"/>
                </a:moveTo>
                <a:cubicBezTo>
                  <a:pt x="117" y="101"/>
                  <a:pt x="106" y="111"/>
                  <a:pt x="106" y="123"/>
                </a:cubicBezTo>
                <a:cubicBezTo>
                  <a:pt x="106" y="136"/>
                  <a:pt x="117" y="145"/>
                  <a:pt x="130" y="145"/>
                </a:cubicBezTo>
                <a:cubicBezTo>
                  <a:pt x="143" y="145"/>
                  <a:pt x="153" y="136"/>
                  <a:pt x="153" y="123"/>
                </a:cubicBezTo>
                <a:cubicBezTo>
                  <a:pt x="153" y="111"/>
                  <a:pt x="143" y="101"/>
                  <a:pt x="130" y="101"/>
                </a:cubicBezTo>
                <a:close/>
                <a:moveTo>
                  <a:pt x="148" y="126"/>
                </a:moveTo>
                <a:cubicBezTo>
                  <a:pt x="146" y="135"/>
                  <a:pt x="140" y="141"/>
                  <a:pt x="132" y="141"/>
                </a:cubicBezTo>
                <a:cubicBezTo>
                  <a:pt x="132" y="138"/>
                  <a:pt x="132" y="138"/>
                  <a:pt x="132" y="138"/>
                </a:cubicBezTo>
                <a:cubicBezTo>
                  <a:pt x="132" y="136"/>
                  <a:pt x="130" y="136"/>
                  <a:pt x="130" y="136"/>
                </a:cubicBezTo>
                <a:cubicBezTo>
                  <a:pt x="128" y="136"/>
                  <a:pt x="127" y="136"/>
                  <a:pt x="127" y="138"/>
                </a:cubicBezTo>
                <a:cubicBezTo>
                  <a:pt x="127" y="141"/>
                  <a:pt x="127" y="141"/>
                  <a:pt x="127" y="141"/>
                </a:cubicBezTo>
                <a:cubicBezTo>
                  <a:pt x="119" y="141"/>
                  <a:pt x="112" y="134"/>
                  <a:pt x="111" y="125"/>
                </a:cubicBezTo>
                <a:cubicBezTo>
                  <a:pt x="112" y="127"/>
                  <a:pt x="112" y="127"/>
                  <a:pt x="112" y="127"/>
                </a:cubicBezTo>
                <a:cubicBezTo>
                  <a:pt x="116" y="127"/>
                  <a:pt x="116" y="127"/>
                  <a:pt x="116" y="127"/>
                </a:cubicBezTo>
                <a:cubicBezTo>
                  <a:pt x="117" y="127"/>
                  <a:pt x="117" y="125"/>
                  <a:pt x="117" y="123"/>
                </a:cubicBezTo>
                <a:cubicBezTo>
                  <a:pt x="117" y="122"/>
                  <a:pt x="117" y="122"/>
                  <a:pt x="116" y="122"/>
                </a:cubicBezTo>
                <a:cubicBezTo>
                  <a:pt x="112" y="122"/>
                  <a:pt x="112" y="122"/>
                  <a:pt x="112" y="122"/>
                </a:cubicBezTo>
                <a:cubicBezTo>
                  <a:pt x="111" y="122"/>
                  <a:pt x="111" y="122"/>
                  <a:pt x="111" y="122"/>
                </a:cubicBezTo>
                <a:cubicBezTo>
                  <a:pt x="112" y="112"/>
                  <a:pt x="119" y="106"/>
                  <a:pt x="127" y="106"/>
                </a:cubicBezTo>
                <a:cubicBezTo>
                  <a:pt x="127" y="109"/>
                  <a:pt x="127" y="109"/>
                  <a:pt x="127" y="109"/>
                </a:cubicBezTo>
                <a:cubicBezTo>
                  <a:pt x="127" y="111"/>
                  <a:pt x="128" y="112"/>
                  <a:pt x="130" y="112"/>
                </a:cubicBezTo>
                <a:cubicBezTo>
                  <a:pt x="130" y="112"/>
                  <a:pt x="132" y="111"/>
                  <a:pt x="132" y="109"/>
                </a:cubicBezTo>
                <a:cubicBezTo>
                  <a:pt x="132" y="106"/>
                  <a:pt x="132" y="106"/>
                  <a:pt x="132" y="106"/>
                </a:cubicBezTo>
                <a:cubicBezTo>
                  <a:pt x="140" y="106"/>
                  <a:pt x="146" y="112"/>
                  <a:pt x="148" y="122"/>
                </a:cubicBezTo>
                <a:cubicBezTo>
                  <a:pt x="148" y="122"/>
                  <a:pt x="148" y="122"/>
                  <a:pt x="146" y="122"/>
                </a:cubicBezTo>
                <a:cubicBezTo>
                  <a:pt x="145" y="122"/>
                  <a:pt x="145" y="122"/>
                  <a:pt x="145" y="122"/>
                </a:cubicBezTo>
                <a:cubicBezTo>
                  <a:pt x="143" y="122"/>
                  <a:pt x="141" y="122"/>
                  <a:pt x="141" y="123"/>
                </a:cubicBezTo>
                <a:cubicBezTo>
                  <a:pt x="141" y="125"/>
                  <a:pt x="143" y="127"/>
                  <a:pt x="145" y="127"/>
                </a:cubicBezTo>
                <a:cubicBezTo>
                  <a:pt x="146" y="127"/>
                  <a:pt x="146" y="127"/>
                  <a:pt x="146" y="127"/>
                </a:cubicBezTo>
                <a:cubicBezTo>
                  <a:pt x="147" y="127"/>
                  <a:pt x="147" y="126"/>
                  <a:pt x="148" y="126"/>
                </a:cubicBezTo>
                <a:cubicBezTo>
                  <a:pt x="148" y="125"/>
                  <a:pt x="148" y="125"/>
                  <a:pt x="148" y="125"/>
                </a:cubicBezTo>
                <a:cubicBezTo>
                  <a:pt x="148" y="125"/>
                  <a:pt x="148" y="125"/>
                  <a:pt x="148" y="126"/>
                </a:cubicBezTo>
                <a:close/>
                <a:moveTo>
                  <a:pt x="135" y="122"/>
                </a:moveTo>
                <a:cubicBezTo>
                  <a:pt x="132" y="122"/>
                  <a:pt x="132" y="122"/>
                  <a:pt x="132" y="122"/>
                </a:cubicBezTo>
                <a:cubicBezTo>
                  <a:pt x="132" y="119"/>
                  <a:pt x="132" y="119"/>
                  <a:pt x="132" y="119"/>
                </a:cubicBezTo>
                <a:cubicBezTo>
                  <a:pt x="132" y="118"/>
                  <a:pt x="130" y="118"/>
                  <a:pt x="130" y="118"/>
                </a:cubicBezTo>
                <a:cubicBezTo>
                  <a:pt x="129" y="118"/>
                  <a:pt x="127" y="118"/>
                  <a:pt x="127" y="119"/>
                </a:cubicBezTo>
                <a:cubicBezTo>
                  <a:pt x="127" y="124"/>
                  <a:pt x="127" y="124"/>
                  <a:pt x="127" y="124"/>
                </a:cubicBezTo>
                <a:cubicBezTo>
                  <a:pt x="127" y="125"/>
                  <a:pt x="129" y="127"/>
                  <a:pt x="130" y="127"/>
                </a:cubicBezTo>
                <a:cubicBezTo>
                  <a:pt x="135" y="127"/>
                  <a:pt x="135" y="127"/>
                  <a:pt x="135" y="127"/>
                </a:cubicBezTo>
                <a:cubicBezTo>
                  <a:pt x="136" y="127"/>
                  <a:pt x="136" y="125"/>
                  <a:pt x="136" y="124"/>
                </a:cubicBezTo>
                <a:cubicBezTo>
                  <a:pt x="136" y="122"/>
                  <a:pt x="136" y="122"/>
                  <a:pt x="135" y="122"/>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endParaRPr>
          </a:p>
        </p:txBody>
      </p:sp>
      <p:sp>
        <p:nvSpPr>
          <p:cNvPr id="44" name="Freeform 53">
            <a:extLst>
              <a:ext uri="{FF2B5EF4-FFF2-40B4-BE49-F238E27FC236}">
                <a16:creationId xmlns:a16="http://schemas.microsoft.com/office/drawing/2014/main" id="{976D3ED2-7FAF-4ABE-BF13-0ED13DA2131D}"/>
              </a:ext>
            </a:extLst>
          </p:cNvPr>
          <p:cNvSpPr>
            <a:spLocks noEditPoints="1"/>
          </p:cNvSpPr>
          <p:nvPr/>
        </p:nvSpPr>
        <p:spPr bwMode="auto">
          <a:xfrm>
            <a:off x="1690453" y="2715205"/>
            <a:ext cx="409069" cy="345153"/>
          </a:xfrm>
          <a:custGeom>
            <a:avLst/>
            <a:gdLst>
              <a:gd name="T0" fmla="*/ 132 w 160"/>
              <a:gd name="T1" fmla="*/ 0 h 135"/>
              <a:gd name="T2" fmla="*/ 132 w 160"/>
              <a:gd name="T3" fmla="*/ 5 h 135"/>
              <a:gd name="T4" fmla="*/ 115 w 160"/>
              <a:gd name="T5" fmla="*/ 22 h 135"/>
              <a:gd name="T6" fmla="*/ 130 w 160"/>
              <a:gd name="T7" fmla="*/ 34 h 135"/>
              <a:gd name="T8" fmla="*/ 135 w 160"/>
              <a:gd name="T9" fmla="*/ 37 h 135"/>
              <a:gd name="T10" fmla="*/ 138 w 160"/>
              <a:gd name="T11" fmla="*/ 31 h 135"/>
              <a:gd name="T12" fmla="*/ 140 w 160"/>
              <a:gd name="T13" fmla="*/ 26 h 135"/>
              <a:gd name="T14" fmla="*/ 137 w 160"/>
              <a:gd name="T15" fmla="*/ 21 h 135"/>
              <a:gd name="T16" fmla="*/ 132 w 160"/>
              <a:gd name="T17" fmla="*/ 20 h 135"/>
              <a:gd name="T18" fmla="*/ 130 w 160"/>
              <a:gd name="T19" fmla="*/ 15 h 135"/>
              <a:gd name="T20" fmla="*/ 135 w 160"/>
              <a:gd name="T21" fmla="*/ 15 h 135"/>
              <a:gd name="T22" fmla="*/ 137 w 160"/>
              <a:gd name="T23" fmla="*/ 12 h 135"/>
              <a:gd name="T24" fmla="*/ 130 w 160"/>
              <a:gd name="T25" fmla="*/ 8 h 135"/>
              <a:gd name="T26" fmla="*/ 129 w 160"/>
              <a:gd name="T27" fmla="*/ 13 h 135"/>
              <a:gd name="T28" fmla="*/ 126 w 160"/>
              <a:gd name="T29" fmla="*/ 16 h 135"/>
              <a:gd name="T30" fmla="*/ 127 w 160"/>
              <a:gd name="T31" fmla="*/ 21 h 135"/>
              <a:gd name="T32" fmla="*/ 130 w 160"/>
              <a:gd name="T33" fmla="*/ 23 h 135"/>
              <a:gd name="T34" fmla="*/ 134 w 160"/>
              <a:gd name="T35" fmla="*/ 26 h 135"/>
              <a:gd name="T36" fmla="*/ 135 w 160"/>
              <a:gd name="T37" fmla="*/ 29 h 135"/>
              <a:gd name="T38" fmla="*/ 130 w 160"/>
              <a:gd name="T39" fmla="*/ 29 h 135"/>
              <a:gd name="T40" fmla="*/ 126 w 160"/>
              <a:gd name="T41" fmla="*/ 28 h 135"/>
              <a:gd name="T42" fmla="*/ 127 w 160"/>
              <a:gd name="T43" fmla="*/ 32 h 135"/>
              <a:gd name="T44" fmla="*/ 28 w 160"/>
              <a:gd name="T45" fmla="*/ 81 h 135"/>
              <a:gd name="T46" fmla="*/ 96 w 160"/>
              <a:gd name="T47" fmla="*/ 71 h 135"/>
              <a:gd name="T48" fmla="*/ 118 w 160"/>
              <a:gd name="T49" fmla="*/ 47 h 135"/>
              <a:gd name="T50" fmla="*/ 59 w 160"/>
              <a:gd name="T51" fmla="*/ 54 h 135"/>
              <a:gd name="T52" fmla="*/ 27 w 160"/>
              <a:gd name="T53" fmla="*/ 82 h 135"/>
              <a:gd name="T54" fmla="*/ 147 w 160"/>
              <a:gd name="T55" fmla="*/ 59 h 135"/>
              <a:gd name="T56" fmla="*/ 119 w 160"/>
              <a:gd name="T57" fmla="*/ 59 h 135"/>
              <a:gd name="T58" fmla="*/ 111 w 160"/>
              <a:gd name="T59" fmla="*/ 83 h 135"/>
              <a:gd name="T60" fmla="*/ 84 w 160"/>
              <a:gd name="T61" fmla="*/ 83 h 135"/>
              <a:gd name="T62" fmla="*/ 76 w 160"/>
              <a:gd name="T63" fmla="*/ 80 h 135"/>
              <a:gd name="T64" fmla="*/ 48 w 160"/>
              <a:gd name="T65" fmla="*/ 80 h 135"/>
              <a:gd name="T66" fmla="*/ 40 w 160"/>
              <a:gd name="T67" fmla="*/ 95 h 135"/>
              <a:gd name="T68" fmla="*/ 13 w 160"/>
              <a:gd name="T69" fmla="*/ 95 h 135"/>
              <a:gd name="T70" fmla="*/ 0 w 160"/>
              <a:gd name="T71" fmla="*/ 132 h 135"/>
              <a:gd name="T72" fmla="*/ 160 w 160"/>
              <a:gd name="T73" fmla="*/ 132 h 135"/>
              <a:gd name="T74" fmla="*/ 17 w 160"/>
              <a:gd name="T75" fmla="*/ 130 h 135"/>
              <a:gd name="T76" fmla="*/ 35 w 160"/>
              <a:gd name="T77" fmla="*/ 130 h 135"/>
              <a:gd name="T78" fmla="*/ 53 w 160"/>
              <a:gd name="T79" fmla="*/ 82 h 135"/>
              <a:gd name="T80" fmla="*/ 106 w 160"/>
              <a:gd name="T81" fmla="*/ 130 h 135"/>
              <a:gd name="T82" fmla="*/ 106 w 160"/>
              <a:gd name="T83" fmla="*/ 87 h 135"/>
              <a:gd name="T84" fmla="*/ 124 w 160"/>
              <a:gd name="T85" fmla="*/ 130 h 135"/>
              <a:gd name="T86" fmla="*/ 142 w 160"/>
              <a:gd name="T87" fmla="*/ 13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0" h="135">
                <a:moveTo>
                  <a:pt x="132" y="43"/>
                </a:moveTo>
                <a:cubicBezTo>
                  <a:pt x="145" y="43"/>
                  <a:pt x="155" y="34"/>
                  <a:pt x="155" y="22"/>
                </a:cubicBezTo>
                <a:cubicBezTo>
                  <a:pt x="155" y="9"/>
                  <a:pt x="145" y="0"/>
                  <a:pt x="132" y="0"/>
                </a:cubicBezTo>
                <a:cubicBezTo>
                  <a:pt x="120" y="0"/>
                  <a:pt x="110" y="9"/>
                  <a:pt x="110" y="22"/>
                </a:cubicBezTo>
                <a:cubicBezTo>
                  <a:pt x="110" y="34"/>
                  <a:pt x="120" y="43"/>
                  <a:pt x="132" y="43"/>
                </a:cubicBezTo>
                <a:close/>
                <a:moveTo>
                  <a:pt x="132" y="5"/>
                </a:moveTo>
                <a:cubicBezTo>
                  <a:pt x="141" y="5"/>
                  <a:pt x="150" y="13"/>
                  <a:pt x="150" y="22"/>
                </a:cubicBezTo>
                <a:cubicBezTo>
                  <a:pt x="150" y="32"/>
                  <a:pt x="141" y="38"/>
                  <a:pt x="132" y="38"/>
                </a:cubicBezTo>
                <a:cubicBezTo>
                  <a:pt x="123" y="38"/>
                  <a:pt x="115" y="32"/>
                  <a:pt x="115" y="22"/>
                </a:cubicBezTo>
                <a:cubicBezTo>
                  <a:pt x="115" y="13"/>
                  <a:pt x="123" y="5"/>
                  <a:pt x="132" y="5"/>
                </a:cubicBezTo>
                <a:close/>
                <a:moveTo>
                  <a:pt x="129" y="32"/>
                </a:moveTo>
                <a:cubicBezTo>
                  <a:pt x="129" y="32"/>
                  <a:pt x="129" y="32"/>
                  <a:pt x="130" y="34"/>
                </a:cubicBezTo>
                <a:cubicBezTo>
                  <a:pt x="132" y="34"/>
                  <a:pt x="132" y="34"/>
                  <a:pt x="132" y="34"/>
                </a:cubicBezTo>
                <a:cubicBezTo>
                  <a:pt x="132" y="37"/>
                  <a:pt x="132" y="37"/>
                  <a:pt x="132" y="37"/>
                </a:cubicBezTo>
                <a:cubicBezTo>
                  <a:pt x="135" y="37"/>
                  <a:pt x="135" y="37"/>
                  <a:pt x="135" y="37"/>
                </a:cubicBezTo>
                <a:cubicBezTo>
                  <a:pt x="135" y="34"/>
                  <a:pt x="135" y="34"/>
                  <a:pt x="135" y="34"/>
                </a:cubicBezTo>
                <a:cubicBezTo>
                  <a:pt x="135" y="32"/>
                  <a:pt x="135" y="32"/>
                  <a:pt x="137" y="32"/>
                </a:cubicBezTo>
                <a:cubicBezTo>
                  <a:pt x="138" y="32"/>
                  <a:pt x="138" y="31"/>
                  <a:pt x="138" y="31"/>
                </a:cubicBezTo>
                <a:cubicBezTo>
                  <a:pt x="138" y="31"/>
                  <a:pt x="138" y="31"/>
                  <a:pt x="140" y="29"/>
                </a:cubicBezTo>
                <a:cubicBezTo>
                  <a:pt x="140" y="29"/>
                  <a:pt x="140" y="29"/>
                  <a:pt x="140" y="28"/>
                </a:cubicBezTo>
                <a:cubicBezTo>
                  <a:pt x="140" y="26"/>
                  <a:pt x="140" y="26"/>
                  <a:pt x="140" y="26"/>
                </a:cubicBezTo>
                <a:cubicBezTo>
                  <a:pt x="140" y="24"/>
                  <a:pt x="140" y="24"/>
                  <a:pt x="140" y="24"/>
                </a:cubicBezTo>
                <a:cubicBezTo>
                  <a:pt x="138" y="24"/>
                  <a:pt x="138" y="24"/>
                  <a:pt x="138" y="23"/>
                </a:cubicBezTo>
                <a:cubicBezTo>
                  <a:pt x="137" y="23"/>
                  <a:pt x="137" y="21"/>
                  <a:pt x="137" y="21"/>
                </a:cubicBezTo>
                <a:cubicBezTo>
                  <a:pt x="137" y="21"/>
                  <a:pt x="137" y="21"/>
                  <a:pt x="135" y="21"/>
                </a:cubicBezTo>
                <a:cubicBezTo>
                  <a:pt x="134" y="20"/>
                  <a:pt x="134" y="20"/>
                  <a:pt x="134" y="20"/>
                </a:cubicBezTo>
                <a:cubicBezTo>
                  <a:pt x="134" y="20"/>
                  <a:pt x="134" y="20"/>
                  <a:pt x="132" y="20"/>
                </a:cubicBezTo>
                <a:cubicBezTo>
                  <a:pt x="132" y="20"/>
                  <a:pt x="132" y="20"/>
                  <a:pt x="130" y="18"/>
                </a:cubicBezTo>
                <a:cubicBezTo>
                  <a:pt x="130" y="16"/>
                  <a:pt x="130" y="16"/>
                  <a:pt x="130" y="16"/>
                </a:cubicBezTo>
                <a:cubicBezTo>
                  <a:pt x="130" y="16"/>
                  <a:pt x="130" y="16"/>
                  <a:pt x="130" y="15"/>
                </a:cubicBezTo>
                <a:cubicBezTo>
                  <a:pt x="132" y="15"/>
                  <a:pt x="132" y="15"/>
                  <a:pt x="132" y="15"/>
                </a:cubicBezTo>
                <a:cubicBezTo>
                  <a:pt x="132" y="15"/>
                  <a:pt x="132" y="15"/>
                  <a:pt x="134" y="15"/>
                </a:cubicBezTo>
                <a:cubicBezTo>
                  <a:pt x="135" y="15"/>
                  <a:pt x="135" y="15"/>
                  <a:pt x="135" y="15"/>
                </a:cubicBezTo>
                <a:cubicBezTo>
                  <a:pt x="135" y="15"/>
                  <a:pt x="135" y="15"/>
                  <a:pt x="137" y="15"/>
                </a:cubicBezTo>
                <a:cubicBezTo>
                  <a:pt x="138" y="12"/>
                  <a:pt x="138" y="12"/>
                  <a:pt x="138" y="12"/>
                </a:cubicBezTo>
                <a:cubicBezTo>
                  <a:pt x="137" y="12"/>
                  <a:pt x="137" y="12"/>
                  <a:pt x="137" y="12"/>
                </a:cubicBezTo>
                <a:cubicBezTo>
                  <a:pt x="135" y="12"/>
                  <a:pt x="135" y="12"/>
                  <a:pt x="135" y="12"/>
                </a:cubicBezTo>
                <a:cubicBezTo>
                  <a:pt x="135" y="8"/>
                  <a:pt x="135" y="8"/>
                  <a:pt x="135" y="8"/>
                </a:cubicBezTo>
                <a:cubicBezTo>
                  <a:pt x="130" y="8"/>
                  <a:pt x="130" y="8"/>
                  <a:pt x="130" y="8"/>
                </a:cubicBezTo>
                <a:cubicBezTo>
                  <a:pt x="130" y="12"/>
                  <a:pt x="130" y="12"/>
                  <a:pt x="130" y="12"/>
                </a:cubicBezTo>
                <a:cubicBezTo>
                  <a:pt x="130" y="12"/>
                  <a:pt x="130" y="12"/>
                  <a:pt x="129" y="12"/>
                </a:cubicBezTo>
                <a:cubicBezTo>
                  <a:pt x="129" y="12"/>
                  <a:pt x="129" y="12"/>
                  <a:pt x="129" y="13"/>
                </a:cubicBezTo>
                <a:cubicBezTo>
                  <a:pt x="127" y="13"/>
                  <a:pt x="127" y="13"/>
                  <a:pt x="127" y="13"/>
                </a:cubicBezTo>
                <a:cubicBezTo>
                  <a:pt x="127" y="15"/>
                  <a:pt x="127" y="15"/>
                  <a:pt x="127" y="15"/>
                </a:cubicBezTo>
                <a:cubicBezTo>
                  <a:pt x="127" y="15"/>
                  <a:pt x="127" y="15"/>
                  <a:pt x="126" y="16"/>
                </a:cubicBezTo>
                <a:cubicBezTo>
                  <a:pt x="126" y="16"/>
                  <a:pt x="126" y="16"/>
                  <a:pt x="126" y="18"/>
                </a:cubicBezTo>
                <a:cubicBezTo>
                  <a:pt x="127" y="20"/>
                  <a:pt x="127" y="20"/>
                  <a:pt x="127" y="20"/>
                </a:cubicBezTo>
                <a:cubicBezTo>
                  <a:pt x="127" y="21"/>
                  <a:pt x="127" y="21"/>
                  <a:pt x="127" y="21"/>
                </a:cubicBezTo>
                <a:cubicBezTo>
                  <a:pt x="127" y="21"/>
                  <a:pt x="127" y="21"/>
                  <a:pt x="129" y="21"/>
                </a:cubicBezTo>
                <a:cubicBezTo>
                  <a:pt x="129" y="23"/>
                  <a:pt x="129" y="23"/>
                  <a:pt x="129" y="23"/>
                </a:cubicBezTo>
                <a:cubicBezTo>
                  <a:pt x="130" y="23"/>
                  <a:pt x="130" y="23"/>
                  <a:pt x="130" y="23"/>
                </a:cubicBezTo>
                <a:cubicBezTo>
                  <a:pt x="130" y="23"/>
                  <a:pt x="130" y="24"/>
                  <a:pt x="132" y="24"/>
                </a:cubicBezTo>
                <a:cubicBezTo>
                  <a:pt x="134" y="24"/>
                  <a:pt x="134" y="24"/>
                  <a:pt x="134" y="24"/>
                </a:cubicBezTo>
                <a:cubicBezTo>
                  <a:pt x="134" y="26"/>
                  <a:pt x="134" y="26"/>
                  <a:pt x="134" y="26"/>
                </a:cubicBezTo>
                <a:cubicBezTo>
                  <a:pt x="135" y="26"/>
                  <a:pt x="135" y="26"/>
                  <a:pt x="135" y="26"/>
                </a:cubicBezTo>
                <a:cubicBezTo>
                  <a:pt x="135" y="26"/>
                  <a:pt x="135" y="26"/>
                  <a:pt x="135" y="28"/>
                </a:cubicBezTo>
                <a:cubicBezTo>
                  <a:pt x="135" y="29"/>
                  <a:pt x="135" y="29"/>
                  <a:pt x="135" y="29"/>
                </a:cubicBezTo>
                <a:cubicBezTo>
                  <a:pt x="134" y="29"/>
                  <a:pt x="134" y="29"/>
                  <a:pt x="134" y="29"/>
                </a:cubicBezTo>
                <a:cubicBezTo>
                  <a:pt x="132" y="29"/>
                  <a:pt x="132" y="29"/>
                  <a:pt x="132" y="29"/>
                </a:cubicBezTo>
                <a:cubicBezTo>
                  <a:pt x="130" y="29"/>
                  <a:pt x="130" y="29"/>
                  <a:pt x="130" y="29"/>
                </a:cubicBezTo>
                <a:cubicBezTo>
                  <a:pt x="129" y="29"/>
                  <a:pt x="129" y="29"/>
                  <a:pt x="129" y="29"/>
                </a:cubicBezTo>
                <a:cubicBezTo>
                  <a:pt x="129" y="29"/>
                  <a:pt x="129" y="29"/>
                  <a:pt x="127" y="29"/>
                </a:cubicBezTo>
                <a:cubicBezTo>
                  <a:pt x="126" y="28"/>
                  <a:pt x="126" y="28"/>
                  <a:pt x="126" y="28"/>
                </a:cubicBezTo>
                <a:cubicBezTo>
                  <a:pt x="126" y="29"/>
                  <a:pt x="126" y="29"/>
                  <a:pt x="126" y="29"/>
                </a:cubicBezTo>
                <a:cubicBezTo>
                  <a:pt x="126" y="32"/>
                  <a:pt x="126" y="32"/>
                  <a:pt x="126" y="32"/>
                </a:cubicBezTo>
                <a:cubicBezTo>
                  <a:pt x="127" y="32"/>
                  <a:pt x="127" y="32"/>
                  <a:pt x="127" y="32"/>
                </a:cubicBezTo>
                <a:lnTo>
                  <a:pt x="129" y="32"/>
                </a:lnTo>
                <a:close/>
                <a:moveTo>
                  <a:pt x="27" y="82"/>
                </a:moveTo>
                <a:cubicBezTo>
                  <a:pt x="28" y="82"/>
                  <a:pt x="28" y="82"/>
                  <a:pt x="28" y="81"/>
                </a:cubicBezTo>
                <a:cubicBezTo>
                  <a:pt x="60" y="58"/>
                  <a:pt x="60" y="58"/>
                  <a:pt x="60" y="58"/>
                </a:cubicBezTo>
                <a:cubicBezTo>
                  <a:pt x="93" y="71"/>
                  <a:pt x="93" y="71"/>
                  <a:pt x="93" y="71"/>
                </a:cubicBezTo>
                <a:cubicBezTo>
                  <a:pt x="94" y="71"/>
                  <a:pt x="94" y="71"/>
                  <a:pt x="96" y="71"/>
                </a:cubicBezTo>
                <a:cubicBezTo>
                  <a:pt x="121" y="51"/>
                  <a:pt x="121" y="51"/>
                  <a:pt x="121" y="51"/>
                </a:cubicBezTo>
                <a:cubicBezTo>
                  <a:pt x="121" y="51"/>
                  <a:pt x="121" y="49"/>
                  <a:pt x="121" y="47"/>
                </a:cubicBezTo>
                <a:cubicBezTo>
                  <a:pt x="120" y="46"/>
                  <a:pt x="118" y="46"/>
                  <a:pt x="118" y="47"/>
                </a:cubicBezTo>
                <a:cubicBezTo>
                  <a:pt x="94" y="66"/>
                  <a:pt x="94" y="66"/>
                  <a:pt x="94" y="66"/>
                </a:cubicBezTo>
                <a:cubicBezTo>
                  <a:pt x="62" y="54"/>
                  <a:pt x="62" y="54"/>
                  <a:pt x="62" y="54"/>
                </a:cubicBezTo>
                <a:cubicBezTo>
                  <a:pt x="60" y="54"/>
                  <a:pt x="60" y="54"/>
                  <a:pt x="59" y="54"/>
                </a:cubicBezTo>
                <a:cubicBezTo>
                  <a:pt x="25" y="78"/>
                  <a:pt x="25" y="78"/>
                  <a:pt x="25" y="78"/>
                </a:cubicBezTo>
                <a:cubicBezTo>
                  <a:pt x="25" y="79"/>
                  <a:pt x="25" y="79"/>
                  <a:pt x="25" y="81"/>
                </a:cubicBezTo>
                <a:cubicBezTo>
                  <a:pt x="25" y="82"/>
                  <a:pt x="27" y="82"/>
                  <a:pt x="27" y="82"/>
                </a:cubicBezTo>
                <a:close/>
                <a:moveTo>
                  <a:pt x="158" y="130"/>
                </a:moveTo>
                <a:cubicBezTo>
                  <a:pt x="147" y="130"/>
                  <a:pt x="147" y="130"/>
                  <a:pt x="147" y="130"/>
                </a:cubicBezTo>
                <a:cubicBezTo>
                  <a:pt x="147" y="59"/>
                  <a:pt x="147" y="59"/>
                  <a:pt x="147" y="59"/>
                </a:cubicBezTo>
                <a:cubicBezTo>
                  <a:pt x="147" y="58"/>
                  <a:pt x="145" y="58"/>
                  <a:pt x="144" y="58"/>
                </a:cubicBezTo>
                <a:cubicBezTo>
                  <a:pt x="122" y="58"/>
                  <a:pt x="122" y="58"/>
                  <a:pt x="122" y="58"/>
                </a:cubicBezTo>
                <a:cubicBezTo>
                  <a:pt x="121" y="58"/>
                  <a:pt x="119" y="58"/>
                  <a:pt x="119" y="59"/>
                </a:cubicBezTo>
                <a:cubicBezTo>
                  <a:pt x="119" y="130"/>
                  <a:pt x="119" y="130"/>
                  <a:pt x="119" y="130"/>
                </a:cubicBezTo>
                <a:cubicBezTo>
                  <a:pt x="111" y="130"/>
                  <a:pt x="111" y="130"/>
                  <a:pt x="111" y="130"/>
                </a:cubicBezTo>
                <a:cubicBezTo>
                  <a:pt x="111" y="83"/>
                  <a:pt x="111" y="83"/>
                  <a:pt x="111" y="83"/>
                </a:cubicBezTo>
                <a:cubicBezTo>
                  <a:pt x="111" y="82"/>
                  <a:pt x="110" y="82"/>
                  <a:pt x="110" y="82"/>
                </a:cubicBezTo>
                <a:cubicBezTo>
                  <a:pt x="87" y="82"/>
                  <a:pt x="87" y="82"/>
                  <a:pt x="87" y="82"/>
                </a:cubicBezTo>
                <a:cubicBezTo>
                  <a:pt x="85" y="82"/>
                  <a:pt x="84" y="82"/>
                  <a:pt x="84" y="83"/>
                </a:cubicBezTo>
                <a:cubicBezTo>
                  <a:pt x="84" y="130"/>
                  <a:pt x="84" y="130"/>
                  <a:pt x="84" y="130"/>
                </a:cubicBezTo>
                <a:cubicBezTo>
                  <a:pt x="76" y="130"/>
                  <a:pt x="76" y="130"/>
                  <a:pt x="76" y="130"/>
                </a:cubicBezTo>
                <a:cubicBezTo>
                  <a:pt x="76" y="80"/>
                  <a:pt x="76" y="80"/>
                  <a:pt x="76" y="80"/>
                </a:cubicBezTo>
                <a:cubicBezTo>
                  <a:pt x="76" y="79"/>
                  <a:pt x="74" y="77"/>
                  <a:pt x="74" y="77"/>
                </a:cubicBezTo>
                <a:cubicBezTo>
                  <a:pt x="51" y="77"/>
                  <a:pt x="51" y="77"/>
                  <a:pt x="51" y="77"/>
                </a:cubicBezTo>
                <a:cubicBezTo>
                  <a:pt x="50" y="77"/>
                  <a:pt x="48" y="79"/>
                  <a:pt x="48" y="80"/>
                </a:cubicBezTo>
                <a:cubicBezTo>
                  <a:pt x="48" y="130"/>
                  <a:pt x="48" y="130"/>
                  <a:pt x="48" y="130"/>
                </a:cubicBezTo>
                <a:cubicBezTo>
                  <a:pt x="40" y="130"/>
                  <a:pt x="40" y="130"/>
                  <a:pt x="40" y="130"/>
                </a:cubicBezTo>
                <a:cubicBezTo>
                  <a:pt x="40" y="95"/>
                  <a:pt x="40" y="95"/>
                  <a:pt x="40" y="95"/>
                </a:cubicBezTo>
                <a:cubicBezTo>
                  <a:pt x="40" y="93"/>
                  <a:pt x="38" y="92"/>
                  <a:pt x="38" y="92"/>
                </a:cubicBezTo>
                <a:cubicBezTo>
                  <a:pt x="16" y="92"/>
                  <a:pt x="16" y="92"/>
                  <a:pt x="16" y="92"/>
                </a:cubicBezTo>
                <a:cubicBezTo>
                  <a:pt x="14" y="92"/>
                  <a:pt x="13" y="93"/>
                  <a:pt x="13" y="95"/>
                </a:cubicBezTo>
                <a:cubicBezTo>
                  <a:pt x="13" y="130"/>
                  <a:pt x="13" y="130"/>
                  <a:pt x="13" y="130"/>
                </a:cubicBezTo>
                <a:cubicBezTo>
                  <a:pt x="1" y="130"/>
                  <a:pt x="1" y="130"/>
                  <a:pt x="1" y="130"/>
                </a:cubicBezTo>
                <a:cubicBezTo>
                  <a:pt x="0" y="130"/>
                  <a:pt x="0" y="130"/>
                  <a:pt x="0" y="132"/>
                </a:cubicBezTo>
                <a:cubicBezTo>
                  <a:pt x="0" y="134"/>
                  <a:pt x="0" y="135"/>
                  <a:pt x="1" y="135"/>
                </a:cubicBezTo>
                <a:cubicBezTo>
                  <a:pt x="158" y="135"/>
                  <a:pt x="158" y="135"/>
                  <a:pt x="158" y="135"/>
                </a:cubicBezTo>
                <a:cubicBezTo>
                  <a:pt x="160" y="135"/>
                  <a:pt x="160" y="134"/>
                  <a:pt x="160" y="132"/>
                </a:cubicBezTo>
                <a:cubicBezTo>
                  <a:pt x="160" y="130"/>
                  <a:pt x="160" y="130"/>
                  <a:pt x="158" y="130"/>
                </a:cubicBezTo>
                <a:close/>
                <a:moveTo>
                  <a:pt x="35" y="130"/>
                </a:moveTo>
                <a:cubicBezTo>
                  <a:pt x="17" y="130"/>
                  <a:pt x="17" y="130"/>
                  <a:pt x="17" y="130"/>
                </a:cubicBezTo>
                <a:cubicBezTo>
                  <a:pt x="17" y="96"/>
                  <a:pt x="17" y="96"/>
                  <a:pt x="17" y="96"/>
                </a:cubicBezTo>
                <a:cubicBezTo>
                  <a:pt x="35" y="96"/>
                  <a:pt x="35" y="96"/>
                  <a:pt x="35" y="96"/>
                </a:cubicBezTo>
                <a:lnTo>
                  <a:pt x="35" y="130"/>
                </a:lnTo>
                <a:close/>
                <a:moveTo>
                  <a:pt x="71" y="130"/>
                </a:moveTo>
                <a:cubicBezTo>
                  <a:pt x="53" y="130"/>
                  <a:pt x="53" y="130"/>
                  <a:pt x="53" y="130"/>
                </a:cubicBezTo>
                <a:cubicBezTo>
                  <a:pt x="53" y="82"/>
                  <a:pt x="53" y="82"/>
                  <a:pt x="53" y="82"/>
                </a:cubicBezTo>
                <a:cubicBezTo>
                  <a:pt x="71" y="82"/>
                  <a:pt x="71" y="82"/>
                  <a:pt x="71" y="82"/>
                </a:cubicBezTo>
                <a:lnTo>
                  <a:pt x="71" y="130"/>
                </a:lnTo>
                <a:close/>
                <a:moveTo>
                  <a:pt x="106" y="130"/>
                </a:moveTo>
                <a:cubicBezTo>
                  <a:pt x="89" y="130"/>
                  <a:pt x="89" y="130"/>
                  <a:pt x="89" y="130"/>
                </a:cubicBezTo>
                <a:cubicBezTo>
                  <a:pt x="89" y="87"/>
                  <a:pt x="89" y="87"/>
                  <a:pt x="89" y="87"/>
                </a:cubicBezTo>
                <a:cubicBezTo>
                  <a:pt x="106" y="87"/>
                  <a:pt x="106" y="87"/>
                  <a:pt x="106" y="87"/>
                </a:cubicBezTo>
                <a:lnTo>
                  <a:pt x="106" y="130"/>
                </a:lnTo>
                <a:close/>
                <a:moveTo>
                  <a:pt x="142" y="130"/>
                </a:moveTo>
                <a:cubicBezTo>
                  <a:pt x="124" y="130"/>
                  <a:pt x="124" y="130"/>
                  <a:pt x="124" y="130"/>
                </a:cubicBezTo>
                <a:cubicBezTo>
                  <a:pt x="124" y="63"/>
                  <a:pt x="124" y="63"/>
                  <a:pt x="124" y="63"/>
                </a:cubicBezTo>
                <a:cubicBezTo>
                  <a:pt x="142" y="63"/>
                  <a:pt x="142" y="63"/>
                  <a:pt x="142" y="63"/>
                </a:cubicBezTo>
                <a:lnTo>
                  <a:pt x="142" y="13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5" name="Freeform 94">
            <a:extLst>
              <a:ext uri="{FF2B5EF4-FFF2-40B4-BE49-F238E27FC236}">
                <a16:creationId xmlns:a16="http://schemas.microsoft.com/office/drawing/2014/main" id="{2906D9E0-2E58-4C82-86A3-ACF5D7060795}"/>
              </a:ext>
            </a:extLst>
          </p:cNvPr>
          <p:cNvSpPr>
            <a:spLocks noEditPoints="1"/>
          </p:cNvSpPr>
          <p:nvPr/>
        </p:nvSpPr>
        <p:spPr bwMode="auto">
          <a:xfrm>
            <a:off x="4491128" y="2683247"/>
            <a:ext cx="409069" cy="409069"/>
          </a:xfrm>
          <a:custGeom>
            <a:avLst/>
            <a:gdLst>
              <a:gd name="T0" fmla="*/ 0 w 160"/>
              <a:gd name="T1" fmla="*/ 136 h 160"/>
              <a:gd name="T2" fmla="*/ 160 w 160"/>
              <a:gd name="T3" fmla="*/ 121 h 160"/>
              <a:gd name="T4" fmla="*/ 126 w 160"/>
              <a:gd name="T5" fmla="*/ 107 h 160"/>
              <a:gd name="T6" fmla="*/ 122 w 160"/>
              <a:gd name="T7" fmla="*/ 111 h 160"/>
              <a:gd name="T8" fmla="*/ 113 w 160"/>
              <a:gd name="T9" fmla="*/ 115 h 160"/>
              <a:gd name="T10" fmla="*/ 83 w 160"/>
              <a:gd name="T11" fmla="*/ 121 h 160"/>
              <a:gd name="T12" fmla="*/ 60 w 160"/>
              <a:gd name="T13" fmla="*/ 121 h 160"/>
              <a:gd name="T14" fmla="*/ 43 w 160"/>
              <a:gd name="T15" fmla="*/ 121 h 160"/>
              <a:gd name="T16" fmla="*/ 17 w 160"/>
              <a:gd name="T17" fmla="*/ 113 h 160"/>
              <a:gd name="T18" fmla="*/ 9 w 160"/>
              <a:gd name="T19" fmla="*/ 109 h 160"/>
              <a:gd name="T20" fmla="*/ 6 w 160"/>
              <a:gd name="T21" fmla="*/ 104 h 160"/>
              <a:gd name="T22" fmla="*/ 6 w 160"/>
              <a:gd name="T23" fmla="*/ 81 h 160"/>
              <a:gd name="T24" fmla="*/ 128 w 160"/>
              <a:gd name="T25" fmla="*/ 81 h 160"/>
              <a:gd name="T26" fmla="*/ 128 w 160"/>
              <a:gd name="T27" fmla="*/ 104 h 160"/>
              <a:gd name="T28" fmla="*/ 13 w 160"/>
              <a:gd name="T29" fmla="*/ 54 h 160"/>
              <a:gd name="T30" fmla="*/ 26 w 160"/>
              <a:gd name="T31" fmla="*/ 60 h 160"/>
              <a:gd name="T32" fmla="*/ 38 w 160"/>
              <a:gd name="T33" fmla="*/ 62 h 160"/>
              <a:gd name="T34" fmla="*/ 58 w 160"/>
              <a:gd name="T35" fmla="*/ 64 h 160"/>
              <a:gd name="T36" fmla="*/ 81 w 160"/>
              <a:gd name="T37" fmla="*/ 64 h 160"/>
              <a:gd name="T38" fmla="*/ 96 w 160"/>
              <a:gd name="T39" fmla="*/ 62 h 160"/>
              <a:gd name="T40" fmla="*/ 111 w 160"/>
              <a:gd name="T41" fmla="*/ 58 h 160"/>
              <a:gd name="T42" fmla="*/ 122 w 160"/>
              <a:gd name="T43" fmla="*/ 54 h 160"/>
              <a:gd name="T44" fmla="*/ 128 w 160"/>
              <a:gd name="T45" fmla="*/ 49 h 160"/>
              <a:gd name="T46" fmla="*/ 128 w 160"/>
              <a:gd name="T47" fmla="*/ 73 h 160"/>
              <a:gd name="T48" fmla="*/ 124 w 160"/>
              <a:gd name="T49" fmla="*/ 77 h 160"/>
              <a:gd name="T50" fmla="*/ 117 w 160"/>
              <a:gd name="T51" fmla="*/ 81 h 160"/>
              <a:gd name="T52" fmla="*/ 90 w 160"/>
              <a:gd name="T53" fmla="*/ 90 h 160"/>
              <a:gd name="T54" fmla="*/ 73 w 160"/>
              <a:gd name="T55" fmla="*/ 90 h 160"/>
              <a:gd name="T56" fmla="*/ 49 w 160"/>
              <a:gd name="T57" fmla="*/ 90 h 160"/>
              <a:gd name="T58" fmla="*/ 19 w 160"/>
              <a:gd name="T59" fmla="*/ 83 h 160"/>
              <a:gd name="T60" fmla="*/ 11 w 160"/>
              <a:gd name="T61" fmla="*/ 79 h 160"/>
              <a:gd name="T62" fmla="*/ 6 w 160"/>
              <a:gd name="T63" fmla="*/ 75 h 160"/>
              <a:gd name="T64" fmla="*/ 6 w 160"/>
              <a:gd name="T65" fmla="*/ 71 h 160"/>
              <a:gd name="T66" fmla="*/ 134 w 160"/>
              <a:gd name="T67" fmla="*/ 104 h 160"/>
              <a:gd name="T68" fmla="*/ 154 w 160"/>
              <a:gd name="T69" fmla="*/ 68 h 160"/>
              <a:gd name="T70" fmla="*/ 154 w 160"/>
              <a:gd name="T71" fmla="*/ 92 h 160"/>
              <a:gd name="T72" fmla="*/ 154 w 160"/>
              <a:gd name="T73" fmla="*/ 58 h 160"/>
              <a:gd name="T74" fmla="*/ 154 w 160"/>
              <a:gd name="T75" fmla="*/ 60 h 160"/>
              <a:gd name="T76" fmla="*/ 137 w 160"/>
              <a:gd name="T77" fmla="*/ 45 h 160"/>
              <a:gd name="T78" fmla="*/ 143 w 160"/>
              <a:gd name="T79" fmla="*/ 43 h 160"/>
              <a:gd name="T80" fmla="*/ 151 w 160"/>
              <a:gd name="T81" fmla="*/ 39 h 160"/>
              <a:gd name="T82" fmla="*/ 154 w 160"/>
              <a:gd name="T83" fmla="*/ 37 h 160"/>
              <a:gd name="T84" fmla="*/ 154 w 160"/>
              <a:gd name="T85" fmla="*/ 28 h 160"/>
              <a:gd name="T86" fmla="*/ 154 w 160"/>
              <a:gd name="T87" fmla="*/ 30 h 160"/>
              <a:gd name="T88" fmla="*/ 149 w 160"/>
              <a:gd name="T89" fmla="*/ 32 h 160"/>
              <a:gd name="T90" fmla="*/ 147 w 160"/>
              <a:gd name="T91" fmla="*/ 34 h 160"/>
              <a:gd name="T92" fmla="*/ 141 w 160"/>
              <a:gd name="T93" fmla="*/ 39 h 160"/>
              <a:gd name="T94" fmla="*/ 134 w 160"/>
              <a:gd name="T95" fmla="*/ 41 h 160"/>
              <a:gd name="T96" fmla="*/ 132 w 160"/>
              <a:gd name="T97" fmla="*/ 37 h 160"/>
              <a:gd name="T98" fmla="*/ 66 w 160"/>
              <a:gd name="T99" fmla="*/ 13 h 160"/>
              <a:gd name="T100" fmla="*/ 38 w 160"/>
              <a:gd name="T101" fmla="*/ 22 h 160"/>
              <a:gd name="T102" fmla="*/ 53 w 160"/>
              <a:gd name="T103" fmla="*/ 20 h 160"/>
              <a:gd name="T104" fmla="*/ 73 w 160"/>
              <a:gd name="T105" fmla="*/ 20 h 160"/>
              <a:gd name="T106" fmla="*/ 90 w 160"/>
              <a:gd name="T107" fmla="*/ 20 h 160"/>
              <a:gd name="T108" fmla="*/ 117 w 160"/>
              <a:gd name="T109" fmla="*/ 28 h 160"/>
              <a:gd name="T110" fmla="*/ 124 w 160"/>
              <a:gd name="T111" fmla="*/ 32 h 160"/>
              <a:gd name="T112" fmla="*/ 128 w 160"/>
              <a:gd name="T113" fmla="*/ 37 h 160"/>
              <a:gd name="T114" fmla="*/ 36 w 160"/>
              <a:gd name="T115" fmla="*/ 22 h 160"/>
              <a:gd name="T116" fmla="*/ 6 w 160"/>
              <a:gd name="T117" fmla="*/ 113 h 160"/>
              <a:gd name="T118" fmla="*/ 128 w 160"/>
              <a:gd name="T119" fmla="*/ 134 h 160"/>
              <a:gd name="T120" fmla="*/ 154 w 160"/>
              <a:gd name="T121" fmla="*/ 121 h 160"/>
              <a:gd name="T122" fmla="*/ 137 w 160"/>
              <a:gd name="T123" fmla="*/ 109 h 160"/>
              <a:gd name="T124" fmla="*/ 154 w 160"/>
              <a:gd name="T125" fmla="*/ 12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 h="160">
                <a:moveTo>
                  <a:pt x="94" y="0"/>
                </a:moveTo>
                <a:cubicBezTo>
                  <a:pt x="64" y="0"/>
                  <a:pt x="38" y="7"/>
                  <a:pt x="30" y="17"/>
                </a:cubicBezTo>
                <a:cubicBezTo>
                  <a:pt x="13" y="22"/>
                  <a:pt x="2" y="28"/>
                  <a:pt x="0" y="37"/>
                </a:cubicBezTo>
                <a:cubicBezTo>
                  <a:pt x="0" y="37"/>
                  <a:pt x="0" y="37"/>
                  <a:pt x="0" y="37"/>
                </a:cubicBezTo>
                <a:cubicBezTo>
                  <a:pt x="0" y="136"/>
                  <a:pt x="0" y="136"/>
                  <a:pt x="0" y="136"/>
                </a:cubicBezTo>
                <a:cubicBezTo>
                  <a:pt x="0" y="136"/>
                  <a:pt x="0" y="136"/>
                  <a:pt x="0" y="136"/>
                </a:cubicBezTo>
                <a:cubicBezTo>
                  <a:pt x="4" y="149"/>
                  <a:pt x="32" y="160"/>
                  <a:pt x="66" y="160"/>
                </a:cubicBezTo>
                <a:cubicBezTo>
                  <a:pt x="96" y="160"/>
                  <a:pt x="122" y="153"/>
                  <a:pt x="130" y="143"/>
                </a:cubicBezTo>
                <a:cubicBezTo>
                  <a:pt x="147" y="138"/>
                  <a:pt x="158" y="132"/>
                  <a:pt x="160" y="124"/>
                </a:cubicBezTo>
                <a:cubicBezTo>
                  <a:pt x="160" y="124"/>
                  <a:pt x="160" y="124"/>
                  <a:pt x="160" y="121"/>
                </a:cubicBezTo>
                <a:cubicBezTo>
                  <a:pt x="160" y="26"/>
                  <a:pt x="160" y="26"/>
                  <a:pt x="160" y="26"/>
                </a:cubicBezTo>
                <a:cubicBezTo>
                  <a:pt x="160" y="13"/>
                  <a:pt x="137" y="0"/>
                  <a:pt x="94" y="0"/>
                </a:cubicBezTo>
                <a:close/>
                <a:moveTo>
                  <a:pt x="128" y="104"/>
                </a:moveTo>
                <a:cubicBezTo>
                  <a:pt x="128" y="104"/>
                  <a:pt x="128" y="104"/>
                  <a:pt x="128" y="104"/>
                </a:cubicBezTo>
                <a:cubicBezTo>
                  <a:pt x="126" y="107"/>
                  <a:pt x="126" y="107"/>
                  <a:pt x="126" y="107"/>
                </a:cubicBezTo>
                <a:cubicBezTo>
                  <a:pt x="126" y="107"/>
                  <a:pt x="126" y="107"/>
                  <a:pt x="126" y="107"/>
                </a:cubicBezTo>
                <a:cubicBezTo>
                  <a:pt x="126" y="109"/>
                  <a:pt x="126" y="109"/>
                  <a:pt x="126" y="109"/>
                </a:cubicBezTo>
                <a:cubicBezTo>
                  <a:pt x="124" y="109"/>
                  <a:pt x="124" y="109"/>
                  <a:pt x="124" y="109"/>
                </a:cubicBezTo>
                <a:cubicBezTo>
                  <a:pt x="124" y="109"/>
                  <a:pt x="124" y="109"/>
                  <a:pt x="124" y="111"/>
                </a:cubicBezTo>
                <a:cubicBezTo>
                  <a:pt x="122" y="111"/>
                  <a:pt x="122" y="111"/>
                  <a:pt x="122" y="111"/>
                </a:cubicBezTo>
                <a:cubicBezTo>
                  <a:pt x="122" y="111"/>
                  <a:pt x="122" y="111"/>
                  <a:pt x="119" y="111"/>
                </a:cubicBezTo>
                <a:cubicBezTo>
                  <a:pt x="119" y="113"/>
                  <a:pt x="119" y="113"/>
                  <a:pt x="119" y="113"/>
                </a:cubicBezTo>
                <a:cubicBezTo>
                  <a:pt x="117" y="113"/>
                  <a:pt x="117" y="113"/>
                  <a:pt x="117" y="113"/>
                </a:cubicBezTo>
                <a:cubicBezTo>
                  <a:pt x="117" y="113"/>
                  <a:pt x="117" y="113"/>
                  <a:pt x="117" y="113"/>
                </a:cubicBezTo>
                <a:cubicBezTo>
                  <a:pt x="115" y="113"/>
                  <a:pt x="115" y="115"/>
                  <a:pt x="113" y="115"/>
                </a:cubicBezTo>
                <a:cubicBezTo>
                  <a:pt x="113" y="115"/>
                  <a:pt x="113" y="115"/>
                  <a:pt x="113" y="115"/>
                </a:cubicBezTo>
                <a:cubicBezTo>
                  <a:pt x="107" y="117"/>
                  <a:pt x="100" y="119"/>
                  <a:pt x="92" y="121"/>
                </a:cubicBezTo>
                <a:cubicBezTo>
                  <a:pt x="90" y="121"/>
                  <a:pt x="90" y="121"/>
                  <a:pt x="90" y="121"/>
                </a:cubicBezTo>
                <a:cubicBezTo>
                  <a:pt x="90" y="121"/>
                  <a:pt x="87" y="121"/>
                  <a:pt x="85" y="121"/>
                </a:cubicBezTo>
                <a:cubicBezTo>
                  <a:pt x="85" y="121"/>
                  <a:pt x="85" y="121"/>
                  <a:pt x="83" y="121"/>
                </a:cubicBezTo>
                <a:cubicBezTo>
                  <a:pt x="83" y="121"/>
                  <a:pt x="81" y="121"/>
                  <a:pt x="79" y="121"/>
                </a:cubicBezTo>
                <a:cubicBezTo>
                  <a:pt x="77" y="121"/>
                  <a:pt x="77" y="121"/>
                  <a:pt x="77" y="121"/>
                </a:cubicBezTo>
                <a:cubicBezTo>
                  <a:pt x="75" y="121"/>
                  <a:pt x="75" y="121"/>
                  <a:pt x="73" y="121"/>
                </a:cubicBezTo>
                <a:cubicBezTo>
                  <a:pt x="70" y="121"/>
                  <a:pt x="68" y="121"/>
                  <a:pt x="66" y="121"/>
                </a:cubicBezTo>
                <a:cubicBezTo>
                  <a:pt x="64" y="121"/>
                  <a:pt x="62" y="121"/>
                  <a:pt x="60" y="121"/>
                </a:cubicBezTo>
                <a:cubicBezTo>
                  <a:pt x="60" y="121"/>
                  <a:pt x="58" y="121"/>
                  <a:pt x="55" y="121"/>
                </a:cubicBezTo>
                <a:cubicBezTo>
                  <a:pt x="55" y="121"/>
                  <a:pt x="55" y="121"/>
                  <a:pt x="53" y="121"/>
                </a:cubicBezTo>
                <a:cubicBezTo>
                  <a:pt x="53" y="121"/>
                  <a:pt x="51" y="121"/>
                  <a:pt x="49" y="121"/>
                </a:cubicBezTo>
                <a:cubicBezTo>
                  <a:pt x="49" y="121"/>
                  <a:pt x="49" y="121"/>
                  <a:pt x="49" y="121"/>
                </a:cubicBezTo>
                <a:cubicBezTo>
                  <a:pt x="47" y="121"/>
                  <a:pt x="45" y="121"/>
                  <a:pt x="43" y="121"/>
                </a:cubicBezTo>
                <a:cubicBezTo>
                  <a:pt x="43" y="121"/>
                  <a:pt x="43" y="121"/>
                  <a:pt x="43" y="121"/>
                </a:cubicBezTo>
                <a:cubicBezTo>
                  <a:pt x="34" y="119"/>
                  <a:pt x="26" y="117"/>
                  <a:pt x="19" y="115"/>
                </a:cubicBezTo>
                <a:cubicBezTo>
                  <a:pt x="19" y="115"/>
                  <a:pt x="19" y="115"/>
                  <a:pt x="19" y="115"/>
                </a:cubicBezTo>
                <a:cubicBezTo>
                  <a:pt x="17" y="113"/>
                  <a:pt x="17" y="113"/>
                  <a:pt x="17" y="113"/>
                </a:cubicBezTo>
                <a:cubicBezTo>
                  <a:pt x="17" y="113"/>
                  <a:pt x="17" y="113"/>
                  <a:pt x="17" y="113"/>
                </a:cubicBezTo>
                <a:cubicBezTo>
                  <a:pt x="15" y="113"/>
                  <a:pt x="15" y="113"/>
                  <a:pt x="13" y="113"/>
                </a:cubicBezTo>
                <a:cubicBezTo>
                  <a:pt x="13" y="111"/>
                  <a:pt x="13" y="111"/>
                  <a:pt x="13" y="111"/>
                </a:cubicBezTo>
                <a:cubicBezTo>
                  <a:pt x="13" y="111"/>
                  <a:pt x="13" y="111"/>
                  <a:pt x="11" y="111"/>
                </a:cubicBezTo>
                <a:cubicBezTo>
                  <a:pt x="11" y="111"/>
                  <a:pt x="11" y="111"/>
                  <a:pt x="11" y="111"/>
                </a:cubicBezTo>
                <a:cubicBezTo>
                  <a:pt x="11" y="109"/>
                  <a:pt x="9" y="109"/>
                  <a:pt x="9" y="109"/>
                </a:cubicBezTo>
                <a:cubicBezTo>
                  <a:pt x="9" y="109"/>
                  <a:pt x="9" y="109"/>
                  <a:pt x="9" y="109"/>
                </a:cubicBezTo>
                <a:cubicBezTo>
                  <a:pt x="9" y="107"/>
                  <a:pt x="9" y="107"/>
                  <a:pt x="9" y="107"/>
                </a:cubicBezTo>
                <a:cubicBezTo>
                  <a:pt x="6" y="107"/>
                  <a:pt x="6" y="107"/>
                  <a:pt x="6" y="107"/>
                </a:cubicBezTo>
                <a:cubicBezTo>
                  <a:pt x="6" y="107"/>
                  <a:pt x="6" y="107"/>
                  <a:pt x="6" y="104"/>
                </a:cubicBezTo>
                <a:cubicBezTo>
                  <a:pt x="6" y="104"/>
                  <a:pt x="6" y="104"/>
                  <a:pt x="6" y="104"/>
                </a:cubicBezTo>
                <a:cubicBezTo>
                  <a:pt x="6" y="104"/>
                  <a:pt x="6" y="104"/>
                  <a:pt x="6" y="104"/>
                </a:cubicBezTo>
                <a:cubicBezTo>
                  <a:pt x="6" y="102"/>
                  <a:pt x="6" y="102"/>
                  <a:pt x="6" y="102"/>
                </a:cubicBezTo>
                <a:cubicBezTo>
                  <a:pt x="6" y="102"/>
                  <a:pt x="6" y="102"/>
                  <a:pt x="6" y="102"/>
                </a:cubicBezTo>
                <a:cubicBezTo>
                  <a:pt x="6" y="100"/>
                  <a:pt x="6" y="100"/>
                  <a:pt x="6" y="100"/>
                </a:cubicBezTo>
                <a:cubicBezTo>
                  <a:pt x="6" y="81"/>
                  <a:pt x="6" y="81"/>
                  <a:pt x="6" y="81"/>
                </a:cubicBezTo>
                <a:cubicBezTo>
                  <a:pt x="6" y="81"/>
                  <a:pt x="6" y="81"/>
                  <a:pt x="6" y="81"/>
                </a:cubicBezTo>
                <a:cubicBezTo>
                  <a:pt x="6" y="81"/>
                  <a:pt x="6" y="81"/>
                  <a:pt x="9" y="83"/>
                </a:cubicBezTo>
                <a:cubicBezTo>
                  <a:pt x="17" y="90"/>
                  <a:pt x="38" y="96"/>
                  <a:pt x="66" y="96"/>
                </a:cubicBezTo>
                <a:cubicBezTo>
                  <a:pt x="96" y="96"/>
                  <a:pt x="115" y="90"/>
                  <a:pt x="126" y="83"/>
                </a:cubicBezTo>
                <a:cubicBezTo>
                  <a:pt x="126" y="81"/>
                  <a:pt x="128" y="81"/>
                  <a:pt x="128" y="81"/>
                </a:cubicBezTo>
                <a:cubicBezTo>
                  <a:pt x="128" y="100"/>
                  <a:pt x="128" y="100"/>
                  <a:pt x="128" y="100"/>
                </a:cubicBezTo>
                <a:cubicBezTo>
                  <a:pt x="128" y="100"/>
                  <a:pt x="128" y="100"/>
                  <a:pt x="128" y="102"/>
                </a:cubicBezTo>
                <a:cubicBezTo>
                  <a:pt x="128" y="102"/>
                  <a:pt x="128" y="102"/>
                  <a:pt x="128" y="102"/>
                </a:cubicBezTo>
                <a:cubicBezTo>
                  <a:pt x="128" y="102"/>
                  <a:pt x="128" y="102"/>
                  <a:pt x="128" y="104"/>
                </a:cubicBezTo>
                <a:cubicBezTo>
                  <a:pt x="128" y="104"/>
                  <a:pt x="128" y="104"/>
                  <a:pt x="128" y="104"/>
                </a:cubicBezTo>
                <a:close/>
                <a:moveTo>
                  <a:pt x="6" y="49"/>
                </a:moveTo>
                <a:cubicBezTo>
                  <a:pt x="9" y="51"/>
                  <a:pt x="9" y="51"/>
                  <a:pt x="11" y="51"/>
                </a:cubicBezTo>
                <a:cubicBezTo>
                  <a:pt x="11" y="51"/>
                  <a:pt x="11" y="51"/>
                  <a:pt x="11" y="51"/>
                </a:cubicBezTo>
                <a:cubicBezTo>
                  <a:pt x="11" y="54"/>
                  <a:pt x="13" y="54"/>
                  <a:pt x="13" y="54"/>
                </a:cubicBezTo>
                <a:cubicBezTo>
                  <a:pt x="13" y="54"/>
                  <a:pt x="13" y="54"/>
                  <a:pt x="13" y="54"/>
                </a:cubicBezTo>
                <a:cubicBezTo>
                  <a:pt x="15" y="56"/>
                  <a:pt x="15" y="56"/>
                  <a:pt x="17" y="56"/>
                </a:cubicBezTo>
                <a:cubicBezTo>
                  <a:pt x="17" y="56"/>
                  <a:pt x="17" y="56"/>
                  <a:pt x="17" y="56"/>
                </a:cubicBezTo>
                <a:cubicBezTo>
                  <a:pt x="19" y="56"/>
                  <a:pt x="19" y="58"/>
                  <a:pt x="21" y="58"/>
                </a:cubicBezTo>
                <a:cubicBezTo>
                  <a:pt x="21" y="58"/>
                  <a:pt x="21" y="58"/>
                  <a:pt x="21" y="58"/>
                </a:cubicBezTo>
                <a:cubicBezTo>
                  <a:pt x="23" y="58"/>
                  <a:pt x="26" y="58"/>
                  <a:pt x="26" y="60"/>
                </a:cubicBezTo>
                <a:cubicBezTo>
                  <a:pt x="26" y="60"/>
                  <a:pt x="26" y="60"/>
                  <a:pt x="28" y="60"/>
                </a:cubicBezTo>
                <a:cubicBezTo>
                  <a:pt x="28" y="60"/>
                  <a:pt x="30" y="60"/>
                  <a:pt x="32" y="60"/>
                </a:cubicBezTo>
                <a:cubicBezTo>
                  <a:pt x="32" y="60"/>
                  <a:pt x="32" y="60"/>
                  <a:pt x="32" y="60"/>
                </a:cubicBezTo>
                <a:cubicBezTo>
                  <a:pt x="34" y="62"/>
                  <a:pt x="36" y="62"/>
                  <a:pt x="36" y="62"/>
                </a:cubicBezTo>
                <a:cubicBezTo>
                  <a:pt x="38" y="62"/>
                  <a:pt x="38" y="62"/>
                  <a:pt x="38" y="62"/>
                </a:cubicBezTo>
                <a:cubicBezTo>
                  <a:pt x="41" y="62"/>
                  <a:pt x="43" y="62"/>
                  <a:pt x="43" y="62"/>
                </a:cubicBezTo>
                <a:cubicBezTo>
                  <a:pt x="45" y="62"/>
                  <a:pt x="45" y="62"/>
                  <a:pt x="45" y="62"/>
                </a:cubicBezTo>
                <a:cubicBezTo>
                  <a:pt x="47" y="62"/>
                  <a:pt x="49" y="64"/>
                  <a:pt x="51" y="64"/>
                </a:cubicBezTo>
                <a:cubicBezTo>
                  <a:pt x="51" y="64"/>
                  <a:pt x="51" y="64"/>
                  <a:pt x="53" y="64"/>
                </a:cubicBezTo>
                <a:cubicBezTo>
                  <a:pt x="53" y="64"/>
                  <a:pt x="55" y="64"/>
                  <a:pt x="58" y="64"/>
                </a:cubicBezTo>
                <a:cubicBezTo>
                  <a:pt x="60" y="64"/>
                  <a:pt x="60" y="64"/>
                  <a:pt x="60" y="64"/>
                </a:cubicBezTo>
                <a:cubicBezTo>
                  <a:pt x="62" y="64"/>
                  <a:pt x="64" y="64"/>
                  <a:pt x="66" y="64"/>
                </a:cubicBezTo>
                <a:cubicBezTo>
                  <a:pt x="68" y="64"/>
                  <a:pt x="73" y="64"/>
                  <a:pt x="75" y="64"/>
                </a:cubicBezTo>
                <a:cubicBezTo>
                  <a:pt x="75" y="64"/>
                  <a:pt x="75" y="64"/>
                  <a:pt x="75" y="64"/>
                </a:cubicBezTo>
                <a:cubicBezTo>
                  <a:pt x="77" y="64"/>
                  <a:pt x="79" y="64"/>
                  <a:pt x="81" y="64"/>
                </a:cubicBezTo>
                <a:cubicBezTo>
                  <a:pt x="81" y="64"/>
                  <a:pt x="81" y="64"/>
                  <a:pt x="83" y="64"/>
                </a:cubicBezTo>
                <a:cubicBezTo>
                  <a:pt x="85" y="64"/>
                  <a:pt x="87" y="62"/>
                  <a:pt x="90" y="62"/>
                </a:cubicBezTo>
                <a:cubicBezTo>
                  <a:pt x="90" y="62"/>
                  <a:pt x="90" y="62"/>
                  <a:pt x="90" y="62"/>
                </a:cubicBezTo>
                <a:cubicBezTo>
                  <a:pt x="92" y="62"/>
                  <a:pt x="94" y="62"/>
                  <a:pt x="94" y="62"/>
                </a:cubicBezTo>
                <a:cubicBezTo>
                  <a:pt x="96" y="62"/>
                  <a:pt x="96" y="62"/>
                  <a:pt x="96" y="62"/>
                </a:cubicBezTo>
                <a:cubicBezTo>
                  <a:pt x="98" y="62"/>
                  <a:pt x="100" y="62"/>
                  <a:pt x="100" y="60"/>
                </a:cubicBezTo>
                <a:cubicBezTo>
                  <a:pt x="100" y="60"/>
                  <a:pt x="100" y="60"/>
                  <a:pt x="102" y="60"/>
                </a:cubicBezTo>
                <a:cubicBezTo>
                  <a:pt x="102" y="60"/>
                  <a:pt x="105" y="60"/>
                  <a:pt x="107" y="60"/>
                </a:cubicBezTo>
                <a:cubicBezTo>
                  <a:pt x="107" y="60"/>
                  <a:pt x="107" y="60"/>
                  <a:pt x="107" y="60"/>
                </a:cubicBezTo>
                <a:cubicBezTo>
                  <a:pt x="109" y="58"/>
                  <a:pt x="111" y="58"/>
                  <a:pt x="111" y="58"/>
                </a:cubicBezTo>
                <a:cubicBezTo>
                  <a:pt x="111" y="58"/>
                  <a:pt x="111" y="58"/>
                  <a:pt x="113" y="58"/>
                </a:cubicBezTo>
                <a:cubicBezTo>
                  <a:pt x="115" y="56"/>
                  <a:pt x="115" y="56"/>
                  <a:pt x="115" y="56"/>
                </a:cubicBezTo>
                <a:cubicBezTo>
                  <a:pt x="117" y="56"/>
                  <a:pt x="117" y="56"/>
                  <a:pt x="117" y="56"/>
                </a:cubicBezTo>
                <a:cubicBezTo>
                  <a:pt x="117" y="56"/>
                  <a:pt x="119" y="56"/>
                  <a:pt x="119" y="54"/>
                </a:cubicBezTo>
                <a:cubicBezTo>
                  <a:pt x="119" y="54"/>
                  <a:pt x="119" y="54"/>
                  <a:pt x="122" y="54"/>
                </a:cubicBezTo>
                <a:cubicBezTo>
                  <a:pt x="122" y="54"/>
                  <a:pt x="122" y="54"/>
                  <a:pt x="124" y="51"/>
                </a:cubicBezTo>
                <a:cubicBezTo>
                  <a:pt x="124" y="51"/>
                  <a:pt x="124" y="51"/>
                  <a:pt x="124" y="51"/>
                </a:cubicBezTo>
                <a:cubicBezTo>
                  <a:pt x="124" y="51"/>
                  <a:pt x="126" y="51"/>
                  <a:pt x="126" y="49"/>
                </a:cubicBezTo>
                <a:cubicBezTo>
                  <a:pt x="126" y="49"/>
                  <a:pt x="126" y="49"/>
                  <a:pt x="128" y="49"/>
                </a:cubicBezTo>
                <a:cubicBezTo>
                  <a:pt x="128" y="49"/>
                  <a:pt x="128" y="49"/>
                  <a:pt x="128" y="49"/>
                </a:cubicBezTo>
                <a:cubicBezTo>
                  <a:pt x="128" y="68"/>
                  <a:pt x="128" y="68"/>
                  <a:pt x="128" y="68"/>
                </a:cubicBezTo>
                <a:cubicBezTo>
                  <a:pt x="128" y="68"/>
                  <a:pt x="128" y="68"/>
                  <a:pt x="128" y="71"/>
                </a:cubicBezTo>
                <a:cubicBezTo>
                  <a:pt x="128" y="71"/>
                  <a:pt x="128" y="71"/>
                  <a:pt x="128" y="71"/>
                </a:cubicBezTo>
                <a:cubicBezTo>
                  <a:pt x="128" y="71"/>
                  <a:pt x="128" y="71"/>
                  <a:pt x="128" y="73"/>
                </a:cubicBezTo>
                <a:cubicBezTo>
                  <a:pt x="128" y="73"/>
                  <a:pt x="128" y="73"/>
                  <a:pt x="128" y="73"/>
                </a:cubicBezTo>
                <a:cubicBezTo>
                  <a:pt x="128" y="73"/>
                  <a:pt x="128" y="73"/>
                  <a:pt x="128" y="73"/>
                </a:cubicBezTo>
                <a:cubicBezTo>
                  <a:pt x="126" y="75"/>
                  <a:pt x="126" y="75"/>
                  <a:pt x="126" y="75"/>
                </a:cubicBezTo>
                <a:cubicBezTo>
                  <a:pt x="126" y="75"/>
                  <a:pt x="126" y="75"/>
                  <a:pt x="126" y="75"/>
                </a:cubicBezTo>
                <a:cubicBezTo>
                  <a:pt x="126" y="77"/>
                  <a:pt x="126" y="77"/>
                  <a:pt x="126" y="77"/>
                </a:cubicBezTo>
                <a:cubicBezTo>
                  <a:pt x="124" y="77"/>
                  <a:pt x="124" y="77"/>
                  <a:pt x="124" y="77"/>
                </a:cubicBezTo>
                <a:cubicBezTo>
                  <a:pt x="124" y="77"/>
                  <a:pt x="124" y="77"/>
                  <a:pt x="124" y="79"/>
                </a:cubicBezTo>
                <a:cubicBezTo>
                  <a:pt x="122" y="79"/>
                  <a:pt x="122" y="79"/>
                  <a:pt x="122" y="79"/>
                </a:cubicBezTo>
                <a:cubicBezTo>
                  <a:pt x="122" y="79"/>
                  <a:pt x="122" y="79"/>
                  <a:pt x="119" y="79"/>
                </a:cubicBezTo>
                <a:cubicBezTo>
                  <a:pt x="119" y="81"/>
                  <a:pt x="119" y="81"/>
                  <a:pt x="119" y="81"/>
                </a:cubicBezTo>
                <a:cubicBezTo>
                  <a:pt x="117" y="81"/>
                  <a:pt x="117" y="81"/>
                  <a:pt x="117" y="81"/>
                </a:cubicBezTo>
                <a:cubicBezTo>
                  <a:pt x="117" y="81"/>
                  <a:pt x="117" y="81"/>
                  <a:pt x="117" y="81"/>
                </a:cubicBezTo>
                <a:cubicBezTo>
                  <a:pt x="115" y="81"/>
                  <a:pt x="115" y="83"/>
                  <a:pt x="113" y="83"/>
                </a:cubicBezTo>
                <a:cubicBezTo>
                  <a:pt x="113" y="83"/>
                  <a:pt x="113" y="83"/>
                  <a:pt x="113" y="83"/>
                </a:cubicBezTo>
                <a:cubicBezTo>
                  <a:pt x="107" y="85"/>
                  <a:pt x="100" y="88"/>
                  <a:pt x="92" y="90"/>
                </a:cubicBezTo>
                <a:cubicBezTo>
                  <a:pt x="90" y="90"/>
                  <a:pt x="90" y="90"/>
                  <a:pt x="90" y="90"/>
                </a:cubicBezTo>
                <a:cubicBezTo>
                  <a:pt x="90" y="90"/>
                  <a:pt x="87" y="90"/>
                  <a:pt x="85" y="90"/>
                </a:cubicBezTo>
                <a:cubicBezTo>
                  <a:pt x="85" y="90"/>
                  <a:pt x="85" y="90"/>
                  <a:pt x="83" y="90"/>
                </a:cubicBezTo>
                <a:cubicBezTo>
                  <a:pt x="83" y="90"/>
                  <a:pt x="81" y="90"/>
                  <a:pt x="79" y="90"/>
                </a:cubicBezTo>
                <a:cubicBezTo>
                  <a:pt x="77" y="90"/>
                  <a:pt x="77" y="90"/>
                  <a:pt x="77" y="90"/>
                </a:cubicBezTo>
                <a:cubicBezTo>
                  <a:pt x="75" y="90"/>
                  <a:pt x="75" y="90"/>
                  <a:pt x="73" y="90"/>
                </a:cubicBezTo>
                <a:cubicBezTo>
                  <a:pt x="70" y="90"/>
                  <a:pt x="68" y="90"/>
                  <a:pt x="66" y="90"/>
                </a:cubicBezTo>
                <a:cubicBezTo>
                  <a:pt x="64" y="90"/>
                  <a:pt x="62" y="90"/>
                  <a:pt x="60" y="90"/>
                </a:cubicBezTo>
                <a:cubicBezTo>
                  <a:pt x="60" y="90"/>
                  <a:pt x="58" y="90"/>
                  <a:pt x="55" y="90"/>
                </a:cubicBezTo>
                <a:cubicBezTo>
                  <a:pt x="55" y="90"/>
                  <a:pt x="55" y="90"/>
                  <a:pt x="53" y="90"/>
                </a:cubicBezTo>
                <a:cubicBezTo>
                  <a:pt x="53" y="90"/>
                  <a:pt x="51" y="90"/>
                  <a:pt x="49" y="90"/>
                </a:cubicBezTo>
                <a:cubicBezTo>
                  <a:pt x="49" y="90"/>
                  <a:pt x="49" y="90"/>
                  <a:pt x="49" y="90"/>
                </a:cubicBezTo>
                <a:cubicBezTo>
                  <a:pt x="47" y="90"/>
                  <a:pt x="45" y="90"/>
                  <a:pt x="43" y="90"/>
                </a:cubicBezTo>
                <a:cubicBezTo>
                  <a:pt x="43" y="90"/>
                  <a:pt x="43" y="90"/>
                  <a:pt x="43" y="90"/>
                </a:cubicBezTo>
                <a:cubicBezTo>
                  <a:pt x="34" y="88"/>
                  <a:pt x="26" y="85"/>
                  <a:pt x="19" y="83"/>
                </a:cubicBezTo>
                <a:cubicBezTo>
                  <a:pt x="19" y="83"/>
                  <a:pt x="19" y="83"/>
                  <a:pt x="19" y="83"/>
                </a:cubicBezTo>
                <a:cubicBezTo>
                  <a:pt x="17" y="81"/>
                  <a:pt x="17" y="81"/>
                  <a:pt x="17" y="81"/>
                </a:cubicBezTo>
                <a:cubicBezTo>
                  <a:pt x="17" y="81"/>
                  <a:pt x="17" y="81"/>
                  <a:pt x="17" y="81"/>
                </a:cubicBezTo>
                <a:cubicBezTo>
                  <a:pt x="15" y="81"/>
                  <a:pt x="15" y="81"/>
                  <a:pt x="13" y="81"/>
                </a:cubicBezTo>
                <a:cubicBezTo>
                  <a:pt x="13" y="79"/>
                  <a:pt x="13" y="79"/>
                  <a:pt x="13" y="79"/>
                </a:cubicBezTo>
                <a:cubicBezTo>
                  <a:pt x="13" y="79"/>
                  <a:pt x="13" y="79"/>
                  <a:pt x="11" y="79"/>
                </a:cubicBezTo>
                <a:cubicBezTo>
                  <a:pt x="11" y="79"/>
                  <a:pt x="11" y="79"/>
                  <a:pt x="11" y="79"/>
                </a:cubicBezTo>
                <a:cubicBezTo>
                  <a:pt x="11" y="77"/>
                  <a:pt x="9" y="77"/>
                  <a:pt x="9" y="77"/>
                </a:cubicBezTo>
                <a:cubicBezTo>
                  <a:pt x="9" y="77"/>
                  <a:pt x="9" y="77"/>
                  <a:pt x="9" y="77"/>
                </a:cubicBezTo>
                <a:cubicBezTo>
                  <a:pt x="9" y="75"/>
                  <a:pt x="9" y="75"/>
                  <a:pt x="9" y="75"/>
                </a:cubicBezTo>
                <a:cubicBezTo>
                  <a:pt x="6" y="75"/>
                  <a:pt x="6" y="75"/>
                  <a:pt x="6" y="75"/>
                </a:cubicBezTo>
                <a:cubicBezTo>
                  <a:pt x="6" y="75"/>
                  <a:pt x="6" y="75"/>
                  <a:pt x="6" y="73"/>
                </a:cubicBezTo>
                <a:cubicBezTo>
                  <a:pt x="6" y="73"/>
                  <a:pt x="6" y="73"/>
                  <a:pt x="6" y="73"/>
                </a:cubicBezTo>
                <a:cubicBezTo>
                  <a:pt x="6" y="73"/>
                  <a:pt x="6" y="73"/>
                  <a:pt x="6" y="73"/>
                </a:cubicBezTo>
                <a:cubicBezTo>
                  <a:pt x="6" y="71"/>
                  <a:pt x="6" y="71"/>
                  <a:pt x="6" y="71"/>
                </a:cubicBezTo>
                <a:cubicBezTo>
                  <a:pt x="6" y="71"/>
                  <a:pt x="6" y="71"/>
                  <a:pt x="6" y="71"/>
                </a:cubicBezTo>
                <a:cubicBezTo>
                  <a:pt x="6" y="68"/>
                  <a:pt x="6" y="68"/>
                  <a:pt x="6" y="68"/>
                </a:cubicBezTo>
                <a:cubicBezTo>
                  <a:pt x="6" y="49"/>
                  <a:pt x="6" y="49"/>
                  <a:pt x="6" y="49"/>
                </a:cubicBezTo>
                <a:cubicBezTo>
                  <a:pt x="6" y="49"/>
                  <a:pt x="6" y="49"/>
                  <a:pt x="6" y="49"/>
                </a:cubicBezTo>
                <a:cubicBezTo>
                  <a:pt x="6" y="49"/>
                  <a:pt x="6" y="49"/>
                  <a:pt x="6" y="49"/>
                </a:cubicBezTo>
                <a:close/>
                <a:moveTo>
                  <a:pt x="134" y="104"/>
                </a:moveTo>
                <a:cubicBezTo>
                  <a:pt x="134" y="77"/>
                  <a:pt x="134" y="77"/>
                  <a:pt x="134" y="77"/>
                </a:cubicBezTo>
                <a:cubicBezTo>
                  <a:pt x="134" y="77"/>
                  <a:pt x="134" y="77"/>
                  <a:pt x="134" y="77"/>
                </a:cubicBezTo>
                <a:cubicBezTo>
                  <a:pt x="137" y="77"/>
                  <a:pt x="137" y="77"/>
                  <a:pt x="137" y="77"/>
                </a:cubicBezTo>
                <a:cubicBezTo>
                  <a:pt x="137" y="77"/>
                  <a:pt x="137" y="77"/>
                  <a:pt x="137" y="77"/>
                </a:cubicBezTo>
                <a:cubicBezTo>
                  <a:pt x="145" y="75"/>
                  <a:pt x="151" y="71"/>
                  <a:pt x="154" y="68"/>
                </a:cubicBezTo>
                <a:cubicBezTo>
                  <a:pt x="154" y="90"/>
                  <a:pt x="154" y="90"/>
                  <a:pt x="154" y="90"/>
                </a:cubicBezTo>
                <a:cubicBezTo>
                  <a:pt x="154" y="90"/>
                  <a:pt x="154" y="90"/>
                  <a:pt x="154" y="90"/>
                </a:cubicBezTo>
                <a:cubicBezTo>
                  <a:pt x="154" y="90"/>
                  <a:pt x="154" y="90"/>
                  <a:pt x="154" y="92"/>
                </a:cubicBezTo>
                <a:cubicBezTo>
                  <a:pt x="154" y="92"/>
                  <a:pt x="154" y="92"/>
                  <a:pt x="154" y="92"/>
                </a:cubicBezTo>
                <a:cubicBezTo>
                  <a:pt x="154" y="92"/>
                  <a:pt x="154" y="92"/>
                  <a:pt x="154" y="92"/>
                </a:cubicBezTo>
                <a:cubicBezTo>
                  <a:pt x="154" y="92"/>
                  <a:pt x="154" y="92"/>
                  <a:pt x="154" y="92"/>
                </a:cubicBezTo>
                <a:cubicBezTo>
                  <a:pt x="151" y="96"/>
                  <a:pt x="145" y="100"/>
                  <a:pt x="134" y="104"/>
                </a:cubicBezTo>
                <a:cubicBezTo>
                  <a:pt x="134" y="104"/>
                  <a:pt x="134" y="104"/>
                  <a:pt x="134" y="104"/>
                </a:cubicBezTo>
                <a:close/>
                <a:moveTo>
                  <a:pt x="154" y="37"/>
                </a:moveTo>
                <a:cubicBezTo>
                  <a:pt x="154" y="58"/>
                  <a:pt x="154" y="58"/>
                  <a:pt x="154" y="58"/>
                </a:cubicBezTo>
                <a:cubicBezTo>
                  <a:pt x="154" y="58"/>
                  <a:pt x="154" y="58"/>
                  <a:pt x="154" y="58"/>
                </a:cubicBezTo>
                <a:cubicBezTo>
                  <a:pt x="154" y="58"/>
                  <a:pt x="154" y="58"/>
                  <a:pt x="154" y="60"/>
                </a:cubicBezTo>
                <a:cubicBezTo>
                  <a:pt x="154" y="60"/>
                  <a:pt x="154" y="60"/>
                  <a:pt x="154" y="60"/>
                </a:cubicBezTo>
                <a:cubicBezTo>
                  <a:pt x="154" y="60"/>
                  <a:pt x="154" y="60"/>
                  <a:pt x="154" y="60"/>
                </a:cubicBezTo>
                <a:cubicBezTo>
                  <a:pt x="154" y="60"/>
                  <a:pt x="154" y="60"/>
                  <a:pt x="154" y="60"/>
                </a:cubicBezTo>
                <a:cubicBezTo>
                  <a:pt x="151" y="64"/>
                  <a:pt x="145" y="68"/>
                  <a:pt x="134" y="73"/>
                </a:cubicBezTo>
                <a:cubicBezTo>
                  <a:pt x="134" y="73"/>
                  <a:pt x="134" y="73"/>
                  <a:pt x="134" y="73"/>
                </a:cubicBezTo>
                <a:cubicBezTo>
                  <a:pt x="134" y="45"/>
                  <a:pt x="134" y="45"/>
                  <a:pt x="134" y="45"/>
                </a:cubicBezTo>
                <a:cubicBezTo>
                  <a:pt x="134" y="45"/>
                  <a:pt x="134" y="45"/>
                  <a:pt x="134" y="45"/>
                </a:cubicBezTo>
                <a:cubicBezTo>
                  <a:pt x="134" y="45"/>
                  <a:pt x="134" y="45"/>
                  <a:pt x="137" y="45"/>
                </a:cubicBezTo>
                <a:cubicBezTo>
                  <a:pt x="137" y="45"/>
                  <a:pt x="137" y="45"/>
                  <a:pt x="137" y="45"/>
                </a:cubicBezTo>
                <a:cubicBezTo>
                  <a:pt x="139" y="45"/>
                  <a:pt x="139" y="45"/>
                  <a:pt x="139" y="45"/>
                </a:cubicBezTo>
                <a:cubicBezTo>
                  <a:pt x="139" y="43"/>
                  <a:pt x="141" y="43"/>
                  <a:pt x="141" y="43"/>
                </a:cubicBezTo>
                <a:cubicBezTo>
                  <a:pt x="141" y="43"/>
                  <a:pt x="141" y="43"/>
                  <a:pt x="143" y="43"/>
                </a:cubicBezTo>
                <a:cubicBezTo>
                  <a:pt x="143" y="43"/>
                  <a:pt x="143" y="43"/>
                  <a:pt x="143" y="43"/>
                </a:cubicBezTo>
                <a:cubicBezTo>
                  <a:pt x="143" y="43"/>
                  <a:pt x="145" y="43"/>
                  <a:pt x="145" y="41"/>
                </a:cubicBezTo>
                <a:cubicBezTo>
                  <a:pt x="145" y="41"/>
                  <a:pt x="145" y="41"/>
                  <a:pt x="145" y="41"/>
                </a:cubicBezTo>
                <a:cubicBezTo>
                  <a:pt x="147" y="41"/>
                  <a:pt x="147" y="41"/>
                  <a:pt x="149" y="41"/>
                </a:cubicBezTo>
                <a:cubicBezTo>
                  <a:pt x="149" y="41"/>
                  <a:pt x="149" y="41"/>
                  <a:pt x="149" y="41"/>
                </a:cubicBezTo>
                <a:cubicBezTo>
                  <a:pt x="149" y="39"/>
                  <a:pt x="149" y="39"/>
                  <a:pt x="151" y="39"/>
                </a:cubicBezTo>
                <a:cubicBezTo>
                  <a:pt x="151" y="39"/>
                  <a:pt x="151" y="39"/>
                  <a:pt x="151" y="39"/>
                </a:cubicBezTo>
                <a:cubicBezTo>
                  <a:pt x="151" y="39"/>
                  <a:pt x="151" y="39"/>
                  <a:pt x="154" y="37"/>
                </a:cubicBezTo>
                <a:cubicBezTo>
                  <a:pt x="154" y="37"/>
                  <a:pt x="154" y="37"/>
                  <a:pt x="154" y="37"/>
                </a:cubicBezTo>
                <a:cubicBezTo>
                  <a:pt x="154" y="37"/>
                  <a:pt x="154" y="37"/>
                  <a:pt x="154" y="37"/>
                </a:cubicBezTo>
                <a:cubicBezTo>
                  <a:pt x="154" y="37"/>
                  <a:pt x="154" y="37"/>
                  <a:pt x="154" y="37"/>
                </a:cubicBezTo>
                <a:close/>
                <a:moveTo>
                  <a:pt x="94" y="5"/>
                </a:moveTo>
                <a:cubicBezTo>
                  <a:pt x="130" y="5"/>
                  <a:pt x="154" y="15"/>
                  <a:pt x="154" y="26"/>
                </a:cubicBezTo>
                <a:cubicBezTo>
                  <a:pt x="154" y="26"/>
                  <a:pt x="154" y="26"/>
                  <a:pt x="154" y="26"/>
                </a:cubicBezTo>
                <a:cubicBezTo>
                  <a:pt x="154" y="26"/>
                  <a:pt x="154" y="26"/>
                  <a:pt x="154" y="26"/>
                </a:cubicBezTo>
                <a:cubicBezTo>
                  <a:pt x="154" y="28"/>
                  <a:pt x="154" y="28"/>
                  <a:pt x="154" y="28"/>
                </a:cubicBezTo>
                <a:cubicBezTo>
                  <a:pt x="154" y="28"/>
                  <a:pt x="154" y="28"/>
                  <a:pt x="154" y="28"/>
                </a:cubicBezTo>
                <a:cubicBezTo>
                  <a:pt x="154" y="28"/>
                  <a:pt x="154" y="28"/>
                  <a:pt x="154" y="28"/>
                </a:cubicBezTo>
                <a:cubicBezTo>
                  <a:pt x="154" y="28"/>
                  <a:pt x="154" y="28"/>
                  <a:pt x="154" y="30"/>
                </a:cubicBezTo>
                <a:cubicBezTo>
                  <a:pt x="154" y="30"/>
                  <a:pt x="154" y="30"/>
                  <a:pt x="154" y="30"/>
                </a:cubicBezTo>
                <a:cubicBezTo>
                  <a:pt x="154" y="30"/>
                  <a:pt x="154" y="30"/>
                  <a:pt x="154" y="30"/>
                </a:cubicBezTo>
                <a:cubicBezTo>
                  <a:pt x="151" y="30"/>
                  <a:pt x="151" y="30"/>
                  <a:pt x="151" y="30"/>
                </a:cubicBezTo>
                <a:cubicBezTo>
                  <a:pt x="151" y="30"/>
                  <a:pt x="151" y="30"/>
                  <a:pt x="151" y="32"/>
                </a:cubicBezTo>
                <a:cubicBezTo>
                  <a:pt x="151" y="32"/>
                  <a:pt x="151" y="32"/>
                  <a:pt x="151" y="32"/>
                </a:cubicBezTo>
                <a:cubicBezTo>
                  <a:pt x="151" y="32"/>
                  <a:pt x="151" y="32"/>
                  <a:pt x="151" y="32"/>
                </a:cubicBezTo>
                <a:cubicBezTo>
                  <a:pt x="149" y="32"/>
                  <a:pt x="149" y="32"/>
                  <a:pt x="149" y="32"/>
                </a:cubicBezTo>
                <a:cubicBezTo>
                  <a:pt x="149" y="32"/>
                  <a:pt x="149" y="32"/>
                  <a:pt x="149" y="32"/>
                </a:cubicBezTo>
                <a:cubicBezTo>
                  <a:pt x="149" y="34"/>
                  <a:pt x="149" y="34"/>
                  <a:pt x="149" y="34"/>
                </a:cubicBezTo>
                <a:cubicBezTo>
                  <a:pt x="147" y="34"/>
                  <a:pt x="147" y="34"/>
                  <a:pt x="147" y="34"/>
                </a:cubicBezTo>
                <a:cubicBezTo>
                  <a:pt x="147" y="34"/>
                  <a:pt x="147" y="34"/>
                  <a:pt x="147" y="34"/>
                </a:cubicBezTo>
                <a:cubicBezTo>
                  <a:pt x="147" y="34"/>
                  <a:pt x="147" y="34"/>
                  <a:pt x="147" y="34"/>
                </a:cubicBezTo>
                <a:cubicBezTo>
                  <a:pt x="145" y="34"/>
                  <a:pt x="145" y="37"/>
                  <a:pt x="145" y="37"/>
                </a:cubicBezTo>
                <a:cubicBezTo>
                  <a:pt x="145" y="37"/>
                  <a:pt x="145" y="37"/>
                  <a:pt x="145" y="37"/>
                </a:cubicBezTo>
                <a:cubicBezTo>
                  <a:pt x="143" y="37"/>
                  <a:pt x="143" y="37"/>
                  <a:pt x="143" y="37"/>
                </a:cubicBezTo>
                <a:cubicBezTo>
                  <a:pt x="143" y="37"/>
                  <a:pt x="143" y="37"/>
                  <a:pt x="143" y="37"/>
                </a:cubicBezTo>
                <a:cubicBezTo>
                  <a:pt x="141" y="37"/>
                  <a:pt x="141" y="39"/>
                  <a:pt x="141" y="39"/>
                </a:cubicBezTo>
                <a:cubicBezTo>
                  <a:pt x="141" y="39"/>
                  <a:pt x="141" y="39"/>
                  <a:pt x="141" y="39"/>
                </a:cubicBezTo>
                <a:cubicBezTo>
                  <a:pt x="139" y="39"/>
                  <a:pt x="139" y="39"/>
                  <a:pt x="139" y="39"/>
                </a:cubicBezTo>
                <a:cubicBezTo>
                  <a:pt x="137" y="39"/>
                  <a:pt x="137" y="39"/>
                  <a:pt x="137" y="39"/>
                </a:cubicBezTo>
                <a:cubicBezTo>
                  <a:pt x="137" y="39"/>
                  <a:pt x="137" y="39"/>
                  <a:pt x="137" y="39"/>
                </a:cubicBezTo>
                <a:cubicBezTo>
                  <a:pt x="134" y="41"/>
                  <a:pt x="134" y="41"/>
                  <a:pt x="134" y="41"/>
                </a:cubicBezTo>
                <a:cubicBezTo>
                  <a:pt x="134" y="41"/>
                  <a:pt x="134" y="41"/>
                  <a:pt x="134" y="41"/>
                </a:cubicBezTo>
                <a:cubicBezTo>
                  <a:pt x="134" y="37"/>
                  <a:pt x="134" y="37"/>
                  <a:pt x="134" y="37"/>
                </a:cubicBezTo>
                <a:cubicBezTo>
                  <a:pt x="132" y="37"/>
                  <a:pt x="132" y="37"/>
                  <a:pt x="132" y="37"/>
                </a:cubicBezTo>
                <a:cubicBezTo>
                  <a:pt x="132" y="37"/>
                  <a:pt x="132" y="37"/>
                  <a:pt x="132" y="37"/>
                </a:cubicBezTo>
                <a:cubicBezTo>
                  <a:pt x="132" y="37"/>
                  <a:pt x="132" y="37"/>
                  <a:pt x="132" y="37"/>
                </a:cubicBezTo>
                <a:cubicBezTo>
                  <a:pt x="132" y="32"/>
                  <a:pt x="130" y="30"/>
                  <a:pt x="126" y="28"/>
                </a:cubicBezTo>
                <a:cubicBezTo>
                  <a:pt x="126" y="28"/>
                  <a:pt x="126" y="28"/>
                  <a:pt x="126" y="28"/>
                </a:cubicBezTo>
                <a:cubicBezTo>
                  <a:pt x="126" y="26"/>
                  <a:pt x="126" y="26"/>
                  <a:pt x="126" y="26"/>
                </a:cubicBezTo>
                <a:cubicBezTo>
                  <a:pt x="115" y="20"/>
                  <a:pt x="98" y="15"/>
                  <a:pt x="73" y="13"/>
                </a:cubicBezTo>
                <a:cubicBezTo>
                  <a:pt x="70" y="13"/>
                  <a:pt x="68" y="13"/>
                  <a:pt x="66" y="13"/>
                </a:cubicBezTo>
                <a:cubicBezTo>
                  <a:pt x="64" y="13"/>
                  <a:pt x="62" y="13"/>
                  <a:pt x="60" y="13"/>
                </a:cubicBezTo>
                <a:cubicBezTo>
                  <a:pt x="53" y="13"/>
                  <a:pt x="47" y="15"/>
                  <a:pt x="41" y="15"/>
                </a:cubicBezTo>
                <a:cubicBezTo>
                  <a:pt x="51" y="9"/>
                  <a:pt x="70" y="5"/>
                  <a:pt x="94" y="5"/>
                </a:cubicBezTo>
                <a:close/>
                <a:moveTo>
                  <a:pt x="36" y="22"/>
                </a:moveTo>
                <a:cubicBezTo>
                  <a:pt x="38" y="22"/>
                  <a:pt x="38" y="22"/>
                  <a:pt x="38" y="22"/>
                </a:cubicBezTo>
                <a:cubicBezTo>
                  <a:pt x="41" y="22"/>
                  <a:pt x="41" y="22"/>
                  <a:pt x="41" y="22"/>
                </a:cubicBezTo>
                <a:cubicBezTo>
                  <a:pt x="41" y="22"/>
                  <a:pt x="43" y="22"/>
                  <a:pt x="43" y="20"/>
                </a:cubicBezTo>
                <a:cubicBezTo>
                  <a:pt x="45" y="20"/>
                  <a:pt x="45" y="20"/>
                  <a:pt x="47" y="20"/>
                </a:cubicBezTo>
                <a:cubicBezTo>
                  <a:pt x="47" y="20"/>
                  <a:pt x="47" y="20"/>
                  <a:pt x="49" y="20"/>
                </a:cubicBezTo>
                <a:cubicBezTo>
                  <a:pt x="49" y="20"/>
                  <a:pt x="51" y="20"/>
                  <a:pt x="53" y="20"/>
                </a:cubicBezTo>
                <a:cubicBezTo>
                  <a:pt x="55" y="20"/>
                  <a:pt x="55" y="20"/>
                  <a:pt x="55" y="20"/>
                </a:cubicBezTo>
                <a:cubicBezTo>
                  <a:pt x="55" y="20"/>
                  <a:pt x="58" y="20"/>
                  <a:pt x="60" y="20"/>
                </a:cubicBezTo>
                <a:cubicBezTo>
                  <a:pt x="60" y="20"/>
                  <a:pt x="60" y="20"/>
                  <a:pt x="62" y="20"/>
                </a:cubicBezTo>
                <a:cubicBezTo>
                  <a:pt x="62" y="20"/>
                  <a:pt x="64" y="20"/>
                  <a:pt x="66" y="20"/>
                </a:cubicBezTo>
                <a:cubicBezTo>
                  <a:pt x="68" y="20"/>
                  <a:pt x="70" y="20"/>
                  <a:pt x="73" y="20"/>
                </a:cubicBezTo>
                <a:cubicBezTo>
                  <a:pt x="75" y="20"/>
                  <a:pt x="75" y="20"/>
                  <a:pt x="77" y="20"/>
                </a:cubicBezTo>
                <a:cubicBezTo>
                  <a:pt x="79" y="20"/>
                  <a:pt x="79" y="20"/>
                  <a:pt x="79" y="20"/>
                </a:cubicBezTo>
                <a:cubicBezTo>
                  <a:pt x="81" y="20"/>
                  <a:pt x="83" y="20"/>
                  <a:pt x="83" y="20"/>
                </a:cubicBezTo>
                <a:cubicBezTo>
                  <a:pt x="85" y="20"/>
                  <a:pt x="85" y="20"/>
                  <a:pt x="85" y="20"/>
                </a:cubicBezTo>
                <a:cubicBezTo>
                  <a:pt x="87" y="20"/>
                  <a:pt x="90" y="20"/>
                  <a:pt x="90" y="20"/>
                </a:cubicBezTo>
                <a:cubicBezTo>
                  <a:pt x="90" y="20"/>
                  <a:pt x="90" y="20"/>
                  <a:pt x="92" y="20"/>
                </a:cubicBezTo>
                <a:cubicBezTo>
                  <a:pt x="100" y="22"/>
                  <a:pt x="107" y="24"/>
                  <a:pt x="113" y="26"/>
                </a:cubicBezTo>
                <a:cubicBezTo>
                  <a:pt x="113" y="26"/>
                  <a:pt x="113" y="26"/>
                  <a:pt x="113" y="26"/>
                </a:cubicBezTo>
                <a:cubicBezTo>
                  <a:pt x="115" y="26"/>
                  <a:pt x="115" y="28"/>
                  <a:pt x="117" y="28"/>
                </a:cubicBezTo>
                <a:cubicBezTo>
                  <a:pt x="117" y="28"/>
                  <a:pt x="117" y="28"/>
                  <a:pt x="117" y="28"/>
                </a:cubicBezTo>
                <a:cubicBezTo>
                  <a:pt x="117" y="28"/>
                  <a:pt x="119" y="28"/>
                  <a:pt x="119" y="30"/>
                </a:cubicBezTo>
                <a:cubicBezTo>
                  <a:pt x="119" y="30"/>
                  <a:pt x="119" y="30"/>
                  <a:pt x="119" y="30"/>
                </a:cubicBezTo>
                <a:cubicBezTo>
                  <a:pt x="122" y="30"/>
                  <a:pt x="122" y="30"/>
                  <a:pt x="122" y="30"/>
                </a:cubicBezTo>
                <a:cubicBezTo>
                  <a:pt x="122" y="30"/>
                  <a:pt x="122" y="30"/>
                  <a:pt x="124" y="32"/>
                </a:cubicBezTo>
                <a:cubicBezTo>
                  <a:pt x="124" y="32"/>
                  <a:pt x="124" y="32"/>
                  <a:pt x="124" y="32"/>
                </a:cubicBezTo>
                <a:cubicBezTo>
                  <a:pt x="124" y="32"/>
                  <a:pt x="124" y="32"/>
                  <a:pt x="126" y="32"/>
                </a:cubicBezTo>
                <a:cubicBezTo>
                  <a:pt x="126" y="34"/>
                  <a:pt x="126" y="34"/>
                  <a:pt x="126" y="34"/>
                </a:cubicBezTo>
                <a:cubicBezTo>
                  <a:pt x="126" y="34"/>
                  <a:pt x="126" y="34"/>
                  <a:pt x="126" y="34"/>
                </a:cubicBezTo>
                <a:cubicBezTo>
                  <a:pt x="126" y="34"/>
                  <a:pt x="126" y="34"/>
                  <a:pt x="128" y="37"/>
                </a:cubicBezTo>
                <a:cubicBezTo>
                  <a:pt x="128" y="37"/>
                  <a:pt x="128" y="37"/>
                  <a:pt x="128" y="37"/>
                </a:cubicBezTo>
                <a:cubicBezTo>
                  <a:pt x="128" y="37"/>
                  <a:pt x="128" y="37"/>
                  <a:pt x="128" y="37"/>
                </a:cubicBezTo>
                <a:cubicBezTo>
                  <a:pt x="128" y="39"/>
                  <a:pt x="128" y="39"/>
                  <a:pt x="128" y="39"/>
                </a:cubicBezTo>
                <a:cubicBezTo>
                  <a:pt x="128" y="49"/>
                  <a:pt x="102" y="58"/>
                  <a:pt x="66" y="58"/>
                </a:cubicBezTo>
                <a:cubicBezTo>
                  <a:pt x="30" y="58"/>
                  <a:pt x="6" y="49"/>
                  <a:pt x="6" y="39"/>
                </a:cubicBezTo>
                <a:cubicBezTo>
                  <a:pt x="6" y="32"/>
                  <a:pt x="17" y="26"/>
                  <a:pt x="36" y="22"/>
                </a:cubicBezTo>
                <a:close/>
                <a:moveTo>
                  <a:pt x="66" y="153"/>
                </a:moveTo>
                <a:cubicBezTo>
                  <a:pt x="32" y="153"/>
                  <a:pt x="6" y="145"/>
                  <a:pt x="6" y="134"/>
                </a:cubicBezTo>
                <a:cubicBezTo>
                  <a:pt x="6" y="134"/>
                  <a:pt x="6" y="134"/>
                  <a:pt x="6" y="134"/>
                </a:cubicBezTo>
                <a:cubicBezTo>
                  <a:pt x="6" y="113"/>
                  <a:pt x="6" y="113"/>
                  <a:pt x="6" y="113"/>
                </a:cubicBezTo>
                <a:cubicBezTo>
                  <a:pt x="6" y="113"/>
                  <a:pt x="6" y="113"/>
                  <a:pt x="6" y="113"/>
                </a:cubicBezTo>
                <a:cubicBezTo>
                  <a:pt x="6" y="113"/>
                  <a:pt x="6" y="113"/>
                  <a:pt x="9" y="115"/>
                </a:cubicBezTo>
                <a:cubicBezTo>
                  <a:pt x="17" y="121"/>
                  <a:pt x="38" y="128"/>
                  <a:pt x="66" y="128"/>
                </a:cubicBezTo>
                <a:cubicBezTo>
                  <a:pt x="96" y="128"/>
                  <a:pt x="115" y="121"/>
                  <a:pt x="126" y="115"/>
                </a:cubicBezTo>
                <a:cubicBezTo>
                  <a:pt x="126" y="113"/>
                  <a:pt x="128" y="113"/>
                  <a:pt x="128" y="113"/>
                </a:cubicBezTo>
                <a:cubicBezTo>
                  <a:pt x="128" y="134"/>
                  <a:pt x="128" y="134"/>
                  <a:pt x="128" y="134"/>
                </a:cubicBezTo>
                <a:cubicBezTo>
                  <a:pt x="128" y="134"/>
                  <a:pt x="128" y="134"/>
                  <a:pt x="128" y="134"/>
                </a:cubicBezTo>
                <a:cubicBezTo>
                  <a:pt x="128" y="136"/>
                  <a:pt x="128" y="136"/>
                  <a:pt x="128" y="136"/>
                </a:cubicBezTo>
                <a:cubicBezTo>
                  <a:pt x="128" y="136"/>
                  <a:pt x="128" y="136"/>
                  <a:pt x="128" y="138"/>
                </a:cubicBezTo>
                <a:cubicBezTo>
                  <a:pt x="122" y="147"/>
                  <a:pt x="98" y="153"/>
                  <a:pt x="66" y="153"/>
                </a:cubicBezTo>
                <a:close/>
                <a:moveTo>
                  <a:pt x="154" y="121"/>
                </a:moveTo>
                <a:cubicBezTo>
                  <a:pt x="154" y="128"/>
                  <a:pt x="145" y="132"/>
                  <a:pt x="132" y="136"/>
                </a:cubicBezTo>
                <a:cubicBezTo>
                  <a:pt x="134" y="136"/>
                  <a:pt x="134" y="136"/>
                  <a:pt x="134" y="136"/>
                </a:cubicBezTo>
                <a:cubicBezTo>
                  <a:pt x="134" y="109"/>
                  <a:pt x="134" y="109"/>
                  <a:pt x="134" y="109"/>
                </a:cubicBezTo>
                <a:cubicBezTo>
                  <a:pt x="134" y="109"/>
                  <a:pt x="134" y="109"/>
                  <a:pt x="134" y="109"/>
                </a:cubicBezTo>
                <a:cubicBezTo>
                  <a:pt x="137" y="109"/>
                  <a:pt x="137" y="109"/>
                  <a:pt x="137" y="109"/>
                </a:cubicBezTo>
                <a:cubicBezTo>
                  <a:pt x="137" y="109"/>
                  <a:pt x="137" y="109"/>
                  <a:pt x="137" y="109"/>
                </a:cubicBezTo>
                <a:cubicBezTo>
                  <a:pt x="145" y="107"/>
                  <a:pt x="151" y="102"/>
                  <a:pt x="154" y="100"/>
                </a:cubicBezTo>
                <a:cubicBezTo>
                  <a:pt x="154" y="121"/>
                  <a:pt x="154" y="121"/>
                  <a:pt x="154" y="121"/>
                </a:cubicBezTo>
                <a:cubicBezTo>
                  <a:pt x="154" y="121"/>
                  <a:pt x="154" y="121"/>
                  <a:pt x="154" y="121"/>
                </a:cubicBezTo>
                <a:close/>
                <a:moveTo>
                  <a:pt x="154" y="121"/>
                </a:moveTo>
                <a:cubicBezTo>
                  <a:pt x="154" y="121"/>
                  <a:pt x="154" y="121"/>
                  <a:pt x="154" y="121"/>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9412921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647E5E6-C832-4818-A561-F5057608136F}"/>
              </a:ext>
            </a:extLst>
          </p:cNvPr>
          <p:cNvSpPr/>
          <p:nvPr/>
        </p:nvSpPr>
        <p:spPr>
          <a:xfrm>
            <a:off x="726024" y="522077"/>
            <a:ext cx="2861238" cy="630942"/>
          </a:xfrm>
          <a:prstGeom prst="rect">
            <a:avLst/>
          </a:prstGeom>
        </p:spPr>
        <p:txBody>
          <a:bodyPr wrap="square">
            <a:spAutoFit/>
          </a:bodyPr>
          <a:lstStyle/>
          <a:p>
            <a:r>
              <a:rPr lang="en-US" sz="3500" dirty="0">
                <a:latin typeface="Raleway Bold" panose="020B0803030101060003" pitchFamily="34" charset="0"/>
              </a:rPr>
              <a:t>Our </a:t>
            </a:r>
            <a:r>
              <a:rPr lang="en-US" sz="3500" dirty="0">
                <a:solidFill>
                  <a:schemeClr val="accent6">
                    <a:lumMod val="60000"/>
                    <a:lumOff val="40000"/>
                  </a:schemeClr>
                </a:solidFill>
                <a:latin typeface="Raleway Bold" panose="020B0803030101060003" pitchFamily="34" charset="0"/>
              </a:rPr>
              <a:t>Product</a:t>
            </a:r>
          </a:p>
        </p:txBody>
      </p:sp>
      <p:sp>
        <p:nvSpPr>
          <p:cNvPr id="4" name="Rectangle 3">
            <a:extLst>
              <a:ext uri="{FF2B5EF4-FFF2-40B4-BE49-F238E27FC236}">
                <a16:creationId xmlns:a16="http://schemas.microsoft.com/office/drawing/2014/main" id="{48FED206-D0F0-4FFD-869F-968628E930A3}"/>
              </a:ext>
            </a:extLst>
          </p:cNvPr>
          <p:cNvSpPr/>
          <p:nvPr/>
        </p:nvSpPr>
        <p:spPr>
          <a:xfrm>
            <a:off x="2082019" y="1674055"/>
            <a:ext cx="6077244" cy="518394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95000"/>
                </a:schemeClr>
              </a:solidFill>
            </a:endParaRPr>
          </a:p>
        </p:txBody>
      </p:sp>
      <p:sp>
        <p:nvSpPr>
          <p:cNvPr id="5" name="Oval 4">
            <a:extLst>
              <a:ext uri="{FF2B5EF4-FFF2-40B4-BE49-F238E27FC236}">
                <a16:creationId xmlns:a16="http://schemas.microsoft.com/office/drawing/2014/main" id="{8A7086A7-C1C5-441A-A49E-5AFB74F10BFC}"/>
              </a:ext>
            </a:extLst>
          </p:cNvPr>
          <p:cNvSpPr/>
          <p:nvPr/>
        </p:nvSpPr>
        <p:spPr>
          <a:xfrm>
            <a:off x="1640223" y="2197305"/>
            <a:ext cx="883590" cy="883590"/>
          </a:xfrm>
          <a:prstGeom prst="ellipse">
            <a:avLst/>
          </a:prstGeom>
          <a:solidFill>
            <a:schemeClr val="accent2"/>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4AD620ED-1B25-425A-BCB8-44A826397073}"/>
              </a:ext>
            </a:extLst>
          </p:cNvPr>
          <p:cNvSpPr/>
          <p:nvPr/>
        </p:nvSpPr>
        <p:spPr>
          <a:xfrm>
            <a:off x="1640223" y="3698977"/>
            <a:ext cx="883590" cy="883590"/>
          </a:xfrm>
          <a:prstGeom prst="ellipse">
            <a:avLst/>
          </a:prstGeom>
          <a:solidFill>
            <a:schemeClr val="accent3"/>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9F4E9F2D-B4ED-4CF6-83B2-47EA5B4A80E1}"/>
              </a:ext>
            </a:extLst>
          </p:cNvPr>
          <p:cNvSpPr/>
          <p:nvPr/>
        </p:nvSpPr>
        <p:spPr>
          <a:xfrm>
            <a:off x="1640223" y="5200649"/>
            <a:ext cx="883590" cy="883590"/>
          </a:xfrm>
          <a:prstGeom prst="ellipse">
            <a:avLst/>
          </a:prstGeom>
          <a:solidFill>
            <a:schemeClr val="accent4"/>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672B84A1-4766-4813-9706-5AB6DBFA2EC2}"/>
              </a:ext>
            </a:extLst>
          </p:cNvPr>
          <p:cNvSpPr/>
          <p:nvPr/>
        </p:nvSpPr>
        <p:spPr>
          <a:xfrm>
            <a:off x="3176840" y="2613014"/>
            <a:ext cx="3857006" cy="460575"/>
          </a:xfrm>
          <a:prstGeom prst="rect">
            <a:avLst/>
          </a:prstGeom>
        </p:spPr>
        <p:txBody>
          <a:bodyPr wrap="square">
            <a:spAutoFit/>
          </a:bodyPr>
          <a:lstStyle/>
          <a:p>
            <a:pPr>
              <a:lnSpc>
                <a:spcPts val="1500"/>
              </a:lnSpc>
            </a:pPr>
            <a:r>
              <a:rPr lang="en-US" sz="1000" dirty="0">
                <a:solidFill>
                  <a:schemeClr val="bg1"/>
                </a:solidFill>
                <a:latin typeface="Roboto" panose="02000000000000000000" pitchFamily="2" charset="0"/>
                <a:ea typeface="Roboto" panose="02000000000000000000" pitchFamily="2" charset="0"/>
                <a:cs typeface="Roboto" panose="02000000000000000000" pitchFamily="2" charset="0"/>
              </a:rPr>
              <a:t>There are many variations of passages of Lorem Ipsum available, but the majority have suffered alteration in some form.</a:t>
            </a:r>
          </a:p>
        </p:txBody>
      </p:sp>
      <p:sp>
        <p:nvSpPr>
          <p:cNvPr id="9" name="Rectangle 8">
            <a:extLst>
              <a:ext uri="{FF2B5EF4-FFF2-40B4-BE49-F238E27FC236}">
                <a16:creationId xmlns:a16="http://schemas.microsoft.com/office/drawing/2014/main" id="{D621D993-4267-48C4-8CCE-50EFD9C9DCCB}"/>
              </a:ext>
            </a:extLst>
          </p:cNvPr>
          <p:cNvSpPr/>
          <p:nvPr/>
        </p:nvSpPr>
        <p:spPr>
          <a:xfrm>
            <a:off x="3176840" y="2204611"/>
            <a:ext cx="1827155" cy="333809"/>
          </a:xfrm>
          <a:prstGeom prst="rect">
            <a:avLst/>
          </a:prstGeom>
        </p:spPr>
        <p:txBody>
          <a:bodyPr wrap="square">
            <a:spAutoFit/>
          </a:bodyPr>
          <a:lstStyle/>
          <a:p>
            <a:pPr>
              <a:lnSpc>
                <a:spcPts val="2000"/>
              </a:lnSpc>
            </a:pPr>
            <a:r>
              <a:rPr lang="en-US" sz="1600" dirty="0">
                <a:solidFill>
                  <a:schemeClr val="bg1"/>
                </a:solidFill>
                <a:latin typeface="Raleway Bold" panose="020B0803030101060003" pitchFamily="34" charset="0"/>
              </a:rPr>
              <a:t>Design &amp; Build</a:t>
            </a:r>
          </a:p>
        </p:txBody>
      </p:sp>
      <p:sp>
        <p:nvSpPr>
          <p:cNvPr id="12" name="Rectangle 11">
            <a:extLst>
              <a:ext uri="{FF2B5EF4-FFF2-40B4-BE49-F238E27FC236}">
                <a16:creationId xmlns:a16="http://schemas.microsoft.com/office/drawing/2014/main" id="{60BF33DD-A67E-4FE3-A280-AE671D5CA711}"/>
              </a:ext>
            </a:extLst>
          </p:cNvPr>
          <p:cNvSpPr/>
          <p:nvPr/>
        </p:nvSpPr>
        <p:spPr>
          <a:xfrm>
            <a:off x="3176840" y="4114686"/>
            <a:ext cx="3857006" cy="460575"/>
          </a:xfrm>
          <a:prstGeom prst="rect">
            <a:avLst/>
          </a:prstGeom>
        </p:spPr>
        <p:txBody>
          <a:bodyPr wrap="square">
            <a:spAutoFit/>
          </a:bodyPr>
          <a:lstStyle/>
          <a:p>
            <a:pPr>
              <a:lnSpc>
                <a:spcPts val="1500"/>
              </a:lnSpc>
            </a:pPr>
            <a:r>
              <a:rPr lang="en-US" sz="1000" dirty="0">
                <a:solidFill>
                  <a:schemeClr val="bg1"/>
                </a:solidFill>
                <a:latin typeface="Roboto" panose="02000000000000000000" pitchFamily="2" charset="0"/>
                <a:ea typeface="Roboto" panose="02000000000000000000" pitchFamily="2" charset="0"/>
                <a:cs typeface="Roboto" panose="02000000000000000000" pitchFamily="2" charset="0"/>
              </a:rPr>
              <a:t>There are many variations of passages of Lorem Ipsum available, but the majority have suffered alteration in some form.</a:t>
            </a:r>
          </a:p>
        </p:txBody>
      </p:sp>
      <p:sp>
        <p:nvSpPr>
          <p:cNvPr id="13" name="Rectangle 12">
            <a:extLst>
              <a:ext uri="{FF2B5EF4-FFF2-40B4-BE49-F238E27FC236}">
                <a16:creationId xmlns:a16="http://schemas.microsoft.com/office/drawing/2014/main" id="{DDC42330-D7E8-45A5-9AC3-03D990A0C264}"/>
              </a:ext>
            </a:extLst>
          </p:cNvPr>
          <p:cNvSpPr/>
          <p:nvPr/>
        </p:nvSpPr>
        <p:spPr>
          <a:xfrm>
            <a:off x="3176840" y="3706283"/>
            <a:ext cx="2056342" cy="333809"/>
          </a:xfrm>
          <a:prstGeom prst="rect">
            <a:avLst/>
          </a:prstGeom>
        </p:spPr>
        <p:txBody>
          <a:bodyPr wrap="square">
            <a:spAutoFit/>
          </a:bodyPr>
          <a:lstStyle/>
          <a:p>
            <a:pPr>
              <a:lnSpc>
                <a:spcPts val="2000"/>
              </a:lnSpc>
            </a:pPr>
            <a:r>
              <a:rPr lang="en-US" sz="1600" dirty="0">
                <a:solidFill>
                  <a:schemeClr val="bg1"/>
                </a:solidFill>
                <a:latin typeface="Raleway Bold" panose="020B0803030101060003" pitchFamily="34" charset="0"/>
              </a:rPr>
              <a:t>Domain &amp; Hosting</a:t>
            </a:r>
          </a:p>
        </p:txBody>
      </p:sp>
      <p:sp>
        <p:nvSpPr>
          <p:cNvPr id="15" name="Rectangle 14">
            <a:extLst>
              <a:ext uri="{FF2B5EF4-FFF2-40B4-BE49-F238E27FC236}">
                <a16:creationId xmlns:a16="http://schemas.microsoft.com/office/drawing/2014/main" id="{ACF439CE-61FB-4045-A924-C096873E4207}"/>
              </a:ext>
            </a:extLst>
          </p:cNvPr>
          <p:cNvSpPr/>
          <p:nvPr/>
        </p:nvSpPr>
        <p:spPr>
          <a:xfrm>
            <a:off x="3176840" y="5616358"/>
            <a:ext cx="3857006" cy="460575"/>
          </a:xfrm>
          <a:prstGeom prst="rect">
            <a:avLst/>
          </a:prstGeom>
        </p:spPr>
        <p:txBody>
          <a:bodyPr wrap="square">
            <a:spAutoFit/>
          </a:bodyPr>
          <a:lstStyle/>
          <a:p>
            <a:pPr>
              <a:lnSpc>
                <a:spcPts val="1500"/>
              </a:lnSpc>
            </a:pPr>
            <a:r>
              <a:rPr lang="en-US" sz="1000" dirty="0">
                <a:solidFill>
                  <a:schemeClr val="bg1"/>
                </a:solidFill>
                <a:latin typeface="Roboto" panose="02000000000000000000" pitchFamily="2" charset="0"/>
                <a:ea typeface="Roboto" panose="02000000000000000000" pitchFamily="2" charset="0"/>
                <a:cs typeface="Roboto" panose="02000000000000000000" pitchFamily="2" charset="0"/>
              </a:rPr>
              <a:t>There are many variations of passages of Lorem Ipsum available, but the majority have suffered alteration in some form.</a:t>
            </a:r>
          </a:p>
        </p:txBody>
      </p:sp>
      <p:sp>
        <p:nvSpPr>
          <p:cNvPr id="16" name="Rectangle 15">
            <a:extLst>
              <a:ext uri="{FF2B5EF4-FFF2-40B4-BE49-F238E27FC236}">
                <a16:creationId xmlns:a16="http://schemas.microsoft.com/office/drawing/2014/main" id="{DB29647F-5882-4FBE-86C6-5528A5CDE8C0}"/>
              </a:ext>
            </a:extLst>
          </p:cNvPr>
          <p:cNvSpPr/>
          <p:nvPr/>
        </p:nvSpPr>
        <p:spPr>
          <a:xfrm>
            <a:off x="3176841" y="5207955"/>
            <a:ext cx="1479566" cy="333809"/>
          </a:xfrm>
          <a:prstGeom prst="rect">
            <a:avLst/>
          </a:prstGeom>
        </p:spPr>
        <p:txBody>
          <a:bodyPr wrap="square">
            <a:spAutoFit/>
          </a:bodyPr>
          <a:lstStyle/>
          <a:p>
            <a:pPr>
              <a:lnSpc>
                <a:spcPts val="2000"/>
              </a:lnSpc>
            </a:pPr>
            <a:r>
              <a:rPr lang="en-US" sz="1600" dirty="0">
                <a:solidFill>
                  <a:schemeClr val="bg1"/>
                </a:solidFill>
                <a:latin typeface="Raleway Bold" panose="020B0803030101060003" pitchFamily="34" charset="0"/>
              </a:rPr>
              <a:t>Marketing</a:t>
            </a:r>
          </a:p>
        </p:txBody>
      </p:sp>
      <p:sp>
        <p:nvSpPr>
          <p:cNvPr id="20" name="Freeform 136">
            <a:extLst>
              <a:ext uri="{FF2B5EF4-FFF2-40B4-BE49-F238E27FC236}">
                <a16:creationId xmlns:a16="http://schemas.microsoft.com/office/drawing/2014/main" id="{F575BE3E-268B-4C49-B6BC-FC8FD665A571}"/>
              </a:ext>
            </a:extLst>
          </p:cNvPr>
          <p:cNvSpPr>
            <a:spLocks noEditPoints="1"/>
          </p:cNvSpPr>
          <p:nvPr/>
        </p:nvSpPr>
        <p:spPr bwMode="auto">
          <a:xfrm>
            <a:off x="1896078" y="5457666"/>
            <a:ext cx="371881" cy="369557"/>
          </a:xfrm>
          <a:custGeom>
            <a:avLst/>
            <a:gdLst>
              <a:gd name="T0" fmla="*/ 158 w 160"/>
              <a:gd name="T1" fmla="*/ 0 h 159"/>
              <a:gd name="T2" fmla="*/ 154 w 160"/>
              <a:gd name="T3" fmla="*/ 0 h 159"/>
              <a:gd name="T4" fmla="*/ 152 w 160"/>
              <a:gd name="T5" fmla="*/ 0 h 159"/>
              <a:gd name="T6" fmla="*/ 2 w 160"/>
              <a:gd name="T7" fmla="*/ 101 h 159"/>
              <a:gd name="T8" fmla="*/ 0 w 160"/>
              <a:gd name="T9" fmla="*/ 105 h 159"/>
              <a:gd name="T10" fmla="*/ 4 w 160"/>
              <a:gd name="T11" fmla="*/ 108 h 159"/>
              <a:gd name="T12" fmla="*/ 41 w 160"/>
              <a:gd name="T13" fmla="*/ 125 h 159"/>
              <a:gd name="T14" fmla="*/ 60 w 160"/>
              <a:gd name="T15" fmla="*/ 157 h 159"/>
              <a:gd name="T16" fmla="*/ 66 w 160"/>
              <a:gd name="T17" fmla="*/ 159 h 159"/>
              <a:gd name="T18" fmla="*/ 66 w 160"/>
              <a:gd name="T19" fmla="*/ 159 h 159"/>
              <a:gd name="T20" fmla="*/ 70 w 160"/>
              <a:gd name="T21" fmla="*/ 157 h 159"/>
              <a:gd name="T22" fmla="*/ 79 w 160"/>
              <a:gd name="T23" fmla="*/ 138 h 159"/>
              <a:gd name="T24" fmla="*/ 128 w 160"/>
              <a:gd name="T25" fmla="*/ 159 h 159"/>
              <a:gd name="T26" fmla="*/ 130 w 160"/>
              <a:gd name="T27" fmla="*/ 159 h 159"/>
              <a:gd name="T28" fmla="*/ 132 w 160"/>
              <a:gd name="T29" fmla="*/ 159 h 159"/>
              <a:gd name="T30" fmla="*/ 135 w 160"/>
              <a:gd name="T31" fmla="*/ 155 h 159"/>
              <a:gd name="T32" fmla="*/ 160 w 160"/>
              <a:gd name="T33" fmla="*/ 5 h 159"/>
              <a:gd name="T34" fmla="*/ 158 w 160"/>
              <a:gd name="T35" fmla="*/ 0 h 159"/>
              <a:gd name="T36" fmla="*/ 15 w 160"/>
              <a:gd name="T37" fmla="*/ 103 h 159"/>
              <a:gd name="T38" fmla="*/ 132 w 160"/>
              <a:gd name="T39" fmla="*/ 26 h 159"/>
              <a:gd name="T40" fmla="*/ 47 w 160"/>
              <a:gd name="T41" fmla="*/ 116 h 159"/>
              <a:gd name="T42" fmla="*/ 45 w 160"/>
              <a:gd name="T43" fmla="*/ 116 h 159"/>
              <a:gd name="T44" fmla="*/ 15 w 160"/>
              <a:gd name="T45" fmla="*/ 103 h 159"/>
              <a:gd name="T46" fmla="*/ 15 w 160"/>
              <a:gd name="T47" fmla="*/ 103 h 159"/>
              <a:gd name="T48" fmla="*/ 51 w 160"/>
              <a:gd name="T49" fmla="*/ 120 h 159"/>
              <a:gd name="T50" fmla="*/ 51 w 160"/>
              <a:gd name="T51" fmla="*/ 120 h 159"/>
              <a:gd name="T52" fmla="*/ 145 w 160"/>
              <a:gd name="T53" fmla="*/ 19 h 159"/>
              <a:gd name="T54" fmla="*/ 64 w 160"/>
              <a:gd name="T55" fmla="*/ 144 h 159"/>
              <a:gd name="T56" fmla="*/ 51 w 160"/>
              <a:gd name="T57" fmla="*/ 120 h 159"/>
              <a:gd name="T58" fmla="*/ 51 w 160"/>
              <a:gd name="T59" fmla="*/ 120 h 159"/>
              <a:gd name="T60" fmla="*/ 126 w 160"/>
              <a:gd name="T61" fmla="*/ 148 h 159"/>
              <a:gd name="T62" fmla="*/ 83 w 160"/>
              <a:gd name="T63" fmla="*/ 131 h 159"/>
              <a:gd name="T64" fmla="*/ 81 w 160"/>
              <a:gd name="T65" fmla="*/ 129 h 159"/>
              <a:gd name="T66" fmla="*/ 147 w 160"/>
              <a:gd name="T67" fmla="*/ 28 h 159"/>
              <a:gd name="T68" fmla="*/ 126 w 160"/>
              <a:gd name="T69" fmla="*/ 148 h 159"/>
              <a:gd name="T70" fmla="*/ 126 w 160"/>
              <a:gd name="T71" fmla="*/ 148 h 159"/>
              <a:gd name="T72" fmla="*/ 126 w 160"/>
              <a:gd name="T73" fmla="*/ 148 h 159"/>
              <a:gd name="T74" fmla="*/ 126 w 160"/>
              <a:gd name="T75" fmla="*/ 148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59">
                <a:moveTo>
                  <a:pt x="158" y="0"/>
                </a:moveTo>
                <a:cubicBezTo>
                  <a:pt x="156" y="0"/>
                  <a:pt x="156" y="0"/>
                  <a:pt x="154" y="0"/>
                </a:cubicBezTo>
                <a:cubicBezTo>
                  <a:pt x="152" y="0"/>
                  <a:pt x="152" y="0"/>
                  <a:pt x="152" y="0"/>
                </a:cubicBezTo>
                <a:cubicBezTo>
                  <a:pt x="2" y="101"/>
                  <a:pt x="2" y="101"/>
                  <a:pt x="2" y="101"/>
                </a:cubicBezTo>
                <a:cubicBezTo>
                  <a:pt x="0" y="101"/>
                  <a:pt x="0" y="103"/>
                  <a:pt x="0" y="105"/>
                </a:cubicBezTo>
                <a:cubicBezTo>
                  <a:pt x="0" y="107"/>
                  <a:pt x="2" y="108"/>
                  <a:pt x="4" y="108"/>
                </a:cubicBezTo>
                <a:cubicBezTo>
                  <a:pt x="41" y="125"/>
                  <a:pt x="41" y="125"/>
                  <a:pt x="41" y="125"/>
                </a:cubicBezTo>
                <a:cubicBezTo>
                  <a:pt x="60" y="157"/>
                  <a:pt x="60" y="157"/>
                  <a:pt x="60" y="157"/>
                </a:cubicBezTo>
                <a:cubicBezTo>
                  <a:pt x="62" y="157"/>
                  <a:pt x="64" y="159"/>
                  <a:pt x="66" y="159"/>
                </a:cubicBezTo>
                <a:cubicBezTo>
                  <a:pt x="66" y="159"/>
                  <a:pt x="66" y="159"/>
                  <a:pt x="66" y="159"/>
                </a:cubicBezTo>
                <a:cubicBezTo>
                  <a:pt x="66" y="159"/>
                  <a:pt x="68" y="157"/>
                  <a:pt x="70" y="157"/>
                </a:cubicBezTo>
                <a:cubicBezTo>
                  <a:pt x="79" y="138"/>
                  <a:pt x="79" y="138"/>
                  <a:pt x="79" y="138"/>
                </a:cubicBezTo>
                <a:cubicBezTo>
                  <a:pt x="128" y="159"/>
                  <a:pt x="128" y="159"/>
                  <a:pt x="128" y="159"/>
                </a:cubicBezTo>
                <a:cubicBezTo>
                  <a:pt x="130" y="159"/>
                  <a:pt x="130" y="159"/>
                  <a:pt x="130" y="159"/>
                </a:cubicBezTo>
                <a:cubicBezTo>
                  <a:pt x="132" y="159"/>
                  <a:pt x="132" y="159"/>
                  <a:pt x="132" y="159"/>
                </a:cubicBezTo>
                <a:cubicBezTo>
                  <a:pt x="134" y="157"/>
                  <a:pt x="135" y="157"/>
                  <a:pt x="135" y="155"/>
                </a:cubicBezTo>
                <a:cubicBezTo>
                  <a:pt x="160" y="5"/>
                  <a:pt x="160" y="5"/>
                  <a:pt x="160" y="5"/>
                </a:cubicBezTo>
                <a:cubicBezTo>
                  <a:pt x="160" y="4"/>
                  <a:pt x="160" y="2"/>
                  <a:pt x="158" y="0"/>
                </a:cubicBezTo>
                <a:close/>
                <a:moveTo>
                  <a:pt x="15" y="103"/>
                </a:moveTo>
                <a:cubicBezTo>
                  <a:pt x="132" y="26"/>
                  <a:pt x="132" y="26"/>
                  <a:pt x="132" y="26"/>
                </a:cubicBezTo>
                <a:cubicBezTo>
                  <a:pt x="47" y="116"/>
                  <a:pt x="47" y="116"/>
                  <a:pt x="47" y="116"/>
                </a:cubicBezTo>
                <a:cubicBezTo>
                  <a:pt x="47" y="116"/>
                  <a:pt x="47" y="116"/>
                  <a:pt x="45" y="116"/>
                </a:cubicBezTo>
                <a:cubicBezTo>
                  <a:pt x="15" y="103"/>
                  <a:pt x="15" y="103"/>
                  <a:pt x="15" y="103"/>
                </a:cubicBezTo>
                <a:cubicBezTo>
                  <a:pt x="15" y="103"/>
                  <a:pt x="15" y="103"/>
                  <a:pt x="15" y="103"/>
                </a:cubicBezTo>
                <a:close/>
                <a:moveTo>
                  <a:pt x="51" y="120"/>
                </a:moveTo>
                <a:cubicBezTo>
                  <a:pt x="51" y="120"/>
                  <a:pt x="51" y="120"/>
                  <a:pt x="51" y="120"/>
                </a:cubicBezTo>
                <a:cubicBezTo>
                  <a:pt x="145" y="19"/>
                  <a:pt x="145" y="19"/>
                  <a:pt x="145" y="19"/>
                </a:cubicBezTo>
                <a:cubicBezTo>
                  <a:pt x="64" y="144"/>
                  <a:pt x="64" y="144"/>
                  <a:pt x="64" y="144"/>
                </a:cubicBezTo>
                <a:cubicBezTo>
                  <a:pt x="51" y="120"/>
                  <a:pt x="51" y="120"/>
                  <a:pt x="51" y="120"/>
                </a:cubicBezTo>
                <a:cubicBezTo>
                  <a:pt x="51" y="120"/>
                  <a:pt x="51" y="120"/>
                  <a:pt x="51" y="120"/>
                </a:cubicBezTo>
                <a:close/>
                <a:moveTo>
                  <a:pt x="126" y="148"/>
                </a:moveTo>
                <a:cubicBezTo>
                  <a:pt x="83" y="131"/>
                  <a:pt x="83" y="131"/>
                  <a:pt x="83" y="131"/>
                </a:cubicBezTo>
                <a:cubicBezTo>
                  <a:pt x="83" y="129"/>
                  <a:pt x="81" y="129"/>
                  <a:pt x="81" y="129"/>
                </a:cubicBezTo>
                <a:cubicBezTo>
                  <a:pt x="147" y="28"/>
                  <a:pt x="147" y="28"/>
                  <a:pt x="147" y="28"/>
                </a:cubicBezTo>
                <a:cubicBezTo>
                  <a:pt x="126" y="148"/>
                  <a:pt x="126" y="148"/>
                  <a:pt x="126" y="148"/>
                </a:cubicBezTo>
                <a:cubicBezTo>
                  <a:pt x="126" y="148"/>
                  <a:pt x="126" y="148"/>
                  <a:pt x="126" y="148"/>
                </a:cubicBezTo>
                <a:close/>
                <a:moveTo>
                  <a:pt x="126" y="148"/>
                </a:moveTo>
                <a:cubicBezTo>
                  <a:pt x="126" y="148"/>
                  <a:pt x="126" y="148"/>
                  <a:pt x="126" y="14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155">
            <a:extLst>
              <a:ext uri="{FF2B5EF4-FFF2-40B4-BE49-F238E27FC236}">
                <a16:creationId xmlns:a16="http://schemas.microsoft.com/office/drawing/2014/main" id="{5436424A-9998-4DBA-92E1-076424E9E726}"/>
              </a:ext>
            </a:extLst>
          </p:cNvPr>
          <p:cNvSpPr>
            <a:spLocks noEditPoints="1"/>
          </p:cNvSpPr>
          <p:nvPr/>
        </p:nvSpPr>
        <p:spPr bwMode="auto">
          <a:xfrm>
            <a:off x="1877484" y="3973309"/>
            <a:ext cx="409069" cy="334927"/>
          </a:xfrm>
          <a:custGeom>
            <a:avLst/>
            <a:gdLst>
              <a:gd name="T0" fmla="*/ 79 w 160"/>
              <a:gd name="T1" fmla="*/ 77 h 131"/>
              <a:gd name="T2" fmla="*/ 51 w 160"/>
              <a:gd name="T3" fmla="*/ 54 h 131"/>
              <a:gd name="T4" fmla="*/ 93 w 160"/>
              <a:gd name="T5" fmla="*/ 63 h 131"/>
              <a:gd name="T6" fmla="*/ 91 w 160"/>
              <a:gd name="T7" fmla="*/ 56 h 131"/>
              <a:gd name="T8" fmla="*/ 77 w 160"/>
              <a:gd name="T9" fmla="*/ 32 h 131"/>
              <a:gd name="T10" fmla="*/ 69 w 160"/>
              <a:gd name="T11" fmla="*/ 36 h 131"/>
              <a:gd name="T12" fmla="*/ 57 w 160"/>
              <a:gd name="T13" fmla="*/ 23 h 131"/>
              <a:gd name="T14" fmla="*/ 35 w 160"/>
              <a:gd name="T15" fmla="*/ 33 h 131"/>
              <a:gd name="T16" fmla="*/ 23 w 160"/>
              <a:gd name="T17" fmla="*/ 32 h 131"/>
              <a:gd name="T18" fmla="*/ 10 w 160"/>
              <a:gd name="T19" fmla="*/ 56 h 131"/>
              <a:gd name="T20" fmla="*/ 0 w 160"/>
              <a:gd name="T21" fmla="*/ 70 h 131"/>
              <a:gd name="T22" fmla="*/ 9 w 160"/>
              <a:gd name="T23" fmla="*/ 93 h 131"/>
              <a:gd name="T24" fmla="*/ 9 w 160"/>
              <a:gd name="T25" fmla="*/ 110 h 131"/>
              <a:gd name="T26" fmla="*/ 30 w 160"/>
              <a:gd name="T27" fmla="*/ 120 h 131"/>
              <a:gd name="T28" fmla="*/ 37 w 160"/>
              <a:gd name="T29" fmla="*/ 122 h 131"/>
              <a:gd name="T30" fmla="*/ 63 w 160"/>
              <a:gd name="T31" fmla="*/ 126 h 131"/>
              <a:gd name="T32" fmla="*/ 70 w 160"/>
              <a:gd name="T33" fmla="*/ 119 h 131"/>
              <a:gd name="T34" fmla="*/ 81 w 160"/>
              <a:gd name="T35" fmla="*/ 120 h 131"/>
              <a:gd name="T36" fmla="*/ 90 w 160"/>
              <a:gd name="T37" fmla="*/ 96 h 131"/>
              <a:gd name="T38" fmla="*/ 101 w 160"/>
              <a:gd name="T39" fmla="*/ 84 h 131"/>
              <a:gd name="T40" fmla="*/ 95 w 160"/>
              <a:gd name="T41" fmla="*/ 84 h 131"/>
              <a:gd name="T42" fmla="*/ 84 w 160"/>
              <a:gd name="T43" fmla="*/ 94 h 131"/>
              <a:gd name="T44" fmla="*/ 77 w 160"/>
              <a:gd name="T45" fmla="*/ 116 h 131"/>
              <a:gd name="T46" fmla="*/ 63 w 160"/>
              <a:gd name="T47" fmla="*/ 115 h 131"/>
              <a:gd name="T48" fmla="*/ 43 w 160"/>
              <a:gd name="T49" fmla="*/ 124 h 131"/>
              <a:gd name="T50" fmla="*/ 31 w 160"/>
              <a:gd name="T51" fmla="*/ 113 h 131"/>
              <a:gd name="T52" fmla="*/ 14 w 160"/>
              <a:gd name="T53" fmla="*/ 105 h 131"/>
              <a:gd name="T54" fmla="*/ 9 w 160"/>
              <a:gd name="T55" fmla="*/ 86 h 131"/>
              <a:gd name="T56" fmla="*/ 5 w 160"/>
              <a:gd name="T57" fmla="*/ 69 h 131"/>
              <a:gd name="T58" fmla="*/ 14 w 160"/>
              <a:gd name="T59" fmla="*/ 49 h 131"/>
              <a:gd name="T60" fmla="*/ 34 w 160"/>
              <a:gd name="T61" fmla="*/ 41 h 131"/>
              <a:gd name="T62" fmla="*/ 43 w 160"/>
              <a:gd name="T63" fmla="*/ 29 h 131"/>
              <a:gd name="T64" fmla="*/ 63 w 160"/>
              <a:gd name="T65" fmla="*/ 39 h 131"/>
              <a:gd name="T66" fmla="*/ 77 w 160"/>
              <a:gd name="T67" fmla="*/ 39 h 131"/>
              <a:gd name="T68" fmla="*/ 84 w 160"/>
              <a:gd name="T69" fmla="*/ 60 h 131"/>
              <a:gd name="T70" fmla="*/ 95 w 160"/>
              <a:gd name="T71" fmla="*/ 70 h 131"/>
              <a:gd name="T72" fmla="*/ 153 w 160"/>
              <a:gd name="T73" fmla="*/ 23 h 131"/>
              <a:gd name="T74" fmla="*/ 147 w 160"/>
              <a:gd name="T75" fmla="*/ 8 h 131"/>
              <a:gd name="T76" fmla="*/ 138 w 160"/>
              <a:gd name="T77" fmla="*/ 8 h 131"/>
              <a:gd name="T78" fmla="*/ 123 w 160"/>
              <a:gd name="T79" fmla="*/ 0 h 131"/>
              <a:gd name="T80" fmla="*/ 116 w 160"/>
              <a:gd name="T81" fmla="*/ 9 h 131"/>
              <a:gd name="T82" fmla="*/ 101 w 160"/>
              <a:gd name="T83" fmla="*/ 14 h 131"/>
              <a:gd name="T84" fmla="*/ 99 w 160"/>
              <a:gd name="T85" fmla="*/ 27 h 131"/>
              <a:gd name="T86" fmla="*/ 96 w 160"/>
              <a:gd name="T87" fmla="*/ 43 h 131"/>
              <a:gd name="T88" fmla="*/ 101 w 160"/>
              <a:gd name="T89" fmla="*/ 51 h 131"/>
              <a:gd name="T90" fmla="*/ 109 w 160"/>
              <a:gd name="T91" fmla="*/ 64 h 131"/>
              <a:gd name="T92" fmla="*/ 119 w 160"/>
              <a:gd name="T93" fmla="*/ 66 h 131"/>
              <a:gd name="T94" fmla="*/ 134 w 160"/>
              <a:gd name="T95" fmla="*/ 69 h 131"/>
              <a:gd name="T96" fmla="*/ 141 w 160"/>
              <a:gd name="T97" fmla="*/ 64 h 131"/>
              <a:gd name="T98" fmla="*/ 154 w 160"/>
              <a:gd name="T99" fmla="*/ 55 h 131"/>
              <a:gd name="T100" fmla="*/ 156 w 160"/>
              <a:gd name="T101" fmla="*/ 45 h 131"/>
              <a:gd name="T102" fmla="*/ 159 w 160"/>
              <a:gd name="T103" fmla="*/ 29 h 131"/>
              <a:gd name="T104" fmla="*/ 144 w 160"/>
              <a:gd name="T105" fmla="*/ 3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0" h="131">
                <a:moveTo>
                  <a:pt x="51" y="48"/>
                </a:moveTo>
                <a:cubicBezTo>
                  <a:pt x="35" y="48"/>
                  <a:pt x="23" y="60"/>
                  <a:pt x="23" y="77"/>
                </a:cubicBezTo>
                <a:cubicBezTo>
                  <a:pt x="23" y="93"/>
                  <a:pt x="35" y="106"/>
                  <a:pt x="51" y="106"/>
                </a:cubicBezTo>
                <a:cubicBezTo>
                  <a:pt x="66" y="106"/>
                  <a:pt x="79" y="93"/>
                  <a:pt x="79" y="77"/>
                </a:cubicBezTo>
                <a:cubicBezTo>
                  <a:pt x="79" y="60"/>
                  <a:pt x="66" y="48"/>
                  <a:pt x="51" y="48"/>
                </a:cubicBezTo>
                <a:close/>
                <a:moveTo>
                  <a:pt x="51" y="101"/>
                </a:moveTo>
                <a:cubicBezTo>
                  <a:pt x="38" y="101"/>
                  <a:pt x="29" y="90"/>
                  <a:pt x="29" y="77"/>
                </a:cubicBezTo>
                <a:cubicBezTo>
                  <a:pt x="29" y="64"/>
                  <a:pt x="38" y="54"/>
                  <a:pt x="51" y="54"/>
                </a:cubicBezTo>
                <a:cubicBezTo>
                  <a:pt x="63" y="54"/>
                  <a:pt x="72" y="64"/>
                  <a:pt x="72" y="77"/>
                </a:cubicBezTo>
                <a:cubicBezTo>
                  <a:pt x="72" y="90"/>
                  <a:pt x="63" y="101"/>
                  <a:pt x="51" y="101"/>
                </a:cubicBezTo>
                <a:close/>
                <a:moveTo>
                  <a:pt x="97" y="64"/>
                </a:moveTo>
                <a:cubicBezTo>
                  <a:pt x="93" y="63"/>
                  <a:pt x="93" y="63"/>
                  <a:pt x="93" y="63"/>
                </a:cubicBezTo>
                <a:cubicBezTo>
                  <a:pt x="92" y="63"/>
                  <a:pt x="92" y="61"/>
                  <a:pt x="92" y="61"/>
                </a:cubicBezTo>
                <a:cubicBezTo>
                  <a:pt x="91" y="58"/>
                  <a:pt x="91" y="58"/>
                  <a:pt x="91" y="58"/>
                </a:cubicBezTo>
                <a:cubicBezTo>
                  <a:pt x="90" y="58"/>
                  <a:pt x="90" y="58"/>
                  <a:pt x="90" y="58"/>
                </a:cubicBezTo>
                <a:cubicBezTo>
                  <a:pt x="90" y="58"/>
                  <a:pt x="90" y="57"/>
                  <a:pt x="91" y="56"/>
                </a:cubicBezTo>
                <a:cubicBezTo>
                  <a:pt x="92" y="53"/>
                  <a:pt x="92" y="53"/>
                  <a:pt x="92" y="53"/>
                </a:cubicBezTo>
                <a:cubicBezTo>
                  <a:pt x="94" y="50"/>
                  <a:pt x="93" y="47"/>
                  <a:pt x="91" y="45"/>
                </a:cubicBezTo>
                <a:cubicBezTo>
                  <a:pt x="81" y="35"/>
                  <a:pt x="81" y="35"/>
                  <a:pt x="81" y="35"/>
                </a:cubicBezTo>
                <a:cubicBezTo>
                  <a:pt x="80" y="33"/>
                  <a:pt x="79" y="32"/>
                  <a:pt x="77" y="32"/>
                </a:cubicBezTo>
                <a:cubicBezTo>
                  <a:pt x="76" y="32"/>
                  <a:pt x="75" y="32"/>
                  <a:pt x="74" y="33"/>
                </a:cubicBezTo>
                <a:cubicBezTo>
                  <a:pt x="71" y="35"/>
                  <a:pt x="71" y="35"/>
                  <a:pt x="71" y="35"/>
                </a:cubicBezTo>
                <a:cubicBezTo>
                  <a:pt x="71" y="36"/>
                  <a:pt x="71" y="36"/>
                  <a:pt x="70" y="36"/>
                </a:cubicBezTo>
                <a:cubicBezTo>
                  <a:pt x="70" y="36"/>
                  <a:pt x="70" y="36"/>
                  <a:pt x="69" y="36"/>
                </a:cubicBezTo>
                <a:cubicBezTo>
                  <a:pt x="65" y="33"/>
                  <a:pt x="65" y="33"/>
                  <a:pt x="65" y="33"/>
                </a:cubicBezTo>
                <a:cubicBezTo>
                  <a:pt x="64" y="32"/>
                  <a:pt x="64" y="32"/>
                  <a:pt x="64" y="32"/>
                </a:cubicBezTo>
                <a:cubicBezTo>
                  <a:pt x="63" y="28"/>
                  <a:pt x="63" y="28"/>
                  <a:pt x="63" y="28"/>
                </a:cubicBezTo>
                <a:cubicBezTo>
                  <a:pt x="62" y="26"/>
                  <a:pt x="60" y="23"/>
                  <a:pt x="57" y="23"/>
                </a:cubicBezTo>
                <a:cubicBezTo>
                  <a:pt x="43" y="23"/>
                  <a:pt x="43" y="23"/>
                  <a:pt x="43" y="23"/>
                </a:cubicBezTo>
                <a:cubicBezTo>
                  <a:pt x="41" y="23"/>
                  <a:pt x="38" y="26"/>
                  <a:pt x="38" y="28"/>
                </a:cubicBezTo>
                <a:cubicBezTo>
                  <a:pt x="37" y="32"/>
                  <a:pt x="37" y="32"/>
                  <a:pt x="37" y="32"/>
                </a:cubicBezTo>
                <a:cubicBezTo>
                  <a:pt x="36" y="32"/>
                  <a:pt x="36" y="33"/>
                  <a:pt x="35" y="33"/>
                </a:cubicBezTo>
                <a:cubicBezTo>
                  <a:pt x="32" y="36"/>
                  <a:pt x="32" y="36"/>
                  <a:pt x="32" y="36"/>
                </a:cubicBezTo>
                <a:cubicBezTo>
                  <a:pt x="30" y="36"/>
                  <a:pt x="30" y="36"/>
                  <a:pt x="30" y="36"/>
                </a:cubicBezTo>
                <a:cubicBezTo>
                  <a:pt x="26" y="33"/>
                  <a:pt x="26" y="33"/>
                  <a:pt x="26" y="33"/>
                </a:cubicBezTo>
                <a:cubicBezTo>
                  <a:pt x="25" y="32"/>
                  <a:pt x="24" y="32"/>
                  <a:pt x="23" y="32"/>
                </a:cubicBezTo>
                <a:cubicBezTo>
                  <a:pt x="22" y="32"/>
                  <a:pt x="20" y="33"/>
                  <a:pt x="19" y="35"/>
                </a:cubicBezTo>
                <a:cubicBezTo>
                  <a:pt x="9" y="45"/>
                  <a:pt x="9" y="45"/>
                  <a:pt x="9" y="45"/>
                </a:cubicBezTo>
                <a:cubicBezTo>
                  <a:pt x="7" y="47"/>
                  <a:pt x="7" y="50"/>
                  <a:pt x="8" y="53"/>
                </a:cubicBezTo>
                <a:cubicBezTo>
                  <a:pt x="10" y="56"/>
                  <a:pt x="10" y="56"/>
                  <a:pt x="10" y="56"/>
                </a:cubicBezTo>
                <a:cubicBezTo>
                  <a:pt x="10" y="57"/>
                  <a:pt x="10" y="58"/>
                  <a:pt x="10" y="58"/>
                </a:cubicBezTo>
                <a:cubicBezTo>
                  <a:pt x="9" y="59"/>
                  <a:pt x="8" y="61"/>
                  <a:pt x="7" y="63"/>
                </a:cubicBezTo>
                <a:cubicBezTo>
                  <a:pt x="4" y="64"/>
                  <a:pt x="4" y="64"/>
                  <a:pt x="4" y="64"/>
                </a:cubicBezTo>
                <a:cubicBezTo>
                  <a:pt x="1" y="64"/>
                  <a:pt x="0" y="67"/>
                  <a:pt x="0" y="70"/>
                </a:cubicBezTo>
                <a:cubicBezTo>
                  <a:pt x="0" y="84"/>
                  <a:pt x="0" y="84"/>
                  <a:pt x="0" y="84"/>
                </a:cubicBezTo>
                <a:cubicBezTo>
                  <a:pt x="0" y="87"/>
                  <a:pt x="1" y="89"/>
                  <a:pt x="4" y="91"/>
                </a:cubicBezTo>
                <a:cubicBezTo>
                  <a:pt x="8" y="92"/>
                  <a:pt x="8" y="92"/>
                  <a:pt x="8" y="92"/>
                </a:cubicBezTo>
                <a:cubicBezTo>
                  <a:pt x="9" y="93"/>
                  <a:pt x="9" y="93"/>
                  <a:pt x="9" y="93"/>
                </a:cubicBezTo>
                <a:cubicBezTo>
                  <a:pt x="10" y="96"/>
                  <a:pt x="10" y="96"/>
                  <a:pt x="10" y="96"/>
                </a:cubicBezTo>
                <a:cubicBezTo>
                  <a:pt x="10" y="97"/>
                  <a:pt x="10" y="98"/>
                  <a:pt x="10" y="98"/>
                </a:cubicBezTo>
                <a:cubicBezTo>
                  <a:pt x="8" y="102"/>
                  <a:pt x="8" y="102"/>
                  <a:pt x="8" y="102"/>
                </a:cubicBezTo>
                <a:cubicBezTo>
                  <a:pt x="7" y="104"/>
                  <a:pt x="7" y="107"/>
                  <a:pt x="9" y="110"/>
                </a:cubicBezTo>
                <a:cubicBezTo>
                  <a:pt x="19" y="120"/>
                  <a:pt x="19" y="120"/>
                  <a:pt x="19" y="120"/>
                </a:cubicBezTo>
                <a:cubicBezTo>
                  <a:pt x="20" y="121"/>
                  <a:pt x="22" y="122"/>
                  <a:pt x="24" y="122"/>
                </a:cubicBezTo>
                <a:cubicBezTo>
                  <a:pt x="25" y="122"/>
                  <a:pt x="26" y="122"/>
                  <a:pt x="27" y="121"/>
                </a:cubicBezTo>
                <a:cubicBezTo>
                  <a:pt x="30" y="120"/>
                  <a:pt x="30" y="120"/>
                  <a:pt x="30" y="120"/>
                </a:cubicBezTo>
                <a:cubicBezTo>
                  <a:pt x="30" y="119"/>
                  <a:pt x="31" y="119"/>
                  <a:pt x="31" y="119"/>
                </a:cubicBezTo>
                <a:cubicBezTo>
                  <a:pt x="32" y="119"/>
                  <a:pt x="32" y="119"/>
                  <a:pt x="32" y="119"/>
                </a:cubicBezTo>
                <a:cubicBezTo>
                  <a:pt x="35" y="121"/>
                  <a:pt x="35" y="121"/>
                  <a:pt x="35" y="121"/>
                </a:cubicBezTo>
                <a:cubicBezTo>
                  <a:pt x="36" y="121"/>
                  <a:pt x="36" y="122"/>
                  <a:pt x="37" y="122"/>
                </a:cubicBezTo>
                <a:cubicBezTo>
                  <a:pt x="38" y="126"/>
                  <a:pt x="38" y="126"/>
                  <a:pt x="38" y="126"/>
                </a:cubicBezTo>
                <a:cubicBezTo>
                  <a:pt x="38" y="129"/>
                  <a:pt x="41" y="131"/>
                  <a:pt x="43" y="131"/>
                </a:cubicBezTo>
                <a:cubicBezTo>
                  <a:pt x="57" y="131"/>
                  <a:pt x="57" y="131"/>
                  <a:pt x="57" y="131"/>
                </a:cubicBezTo>
                <a:cubicBezTo>
                  <a:pt x="60" y="131"/>
                  <a:pt x="62" y="129"/>
                  <a:pt x="63" y="126"/>
                </a:cubicBezTo>
                <a:cubicBezTo>
                  <a:pt x="64" y="122"/>
                  <a:pt x="64" y="122"/>
                  <a:pt x="64" y="122"/>
                </a:cubicBezTo>
                <a:cubicBezTo>
                  <a:pt x="65" y="121"/>
                  <a:pt x="65" y="121"/>
                  <a:pt x="65" y="121"/>
                </a:cubicBezTo>
                <a:cubicBezTo>
                  <a:pt x="69" y="120"/>
                  <a:pt x="69" y="120"/>
                  <a:pt x="69" y="120"/>
                </a:cubicBezTo>
                <a:cubicBezTo>
                  <a:pt x="70" y="119"/>
                  <a:pt x="70" y="119"/>
                  <a:pt x="70" y="119"/>
                </a:cubicBezTo>
                <a:cubicBezTo>
                  <a:pt x="71" y="120"/>
                  <a:pt x="71" y="120"/>
                  <a:pt x="71" y="120"/>
                </a:cubicBezTo>
                <a:cubicBezTo>
                  <a:pt x="74" y="121"/>
                  <a:pt x="74" y="121"/>
                  <a:pt x="74" y="121"/>
                </a:cubicBezTo>
                <a:cubicBezTo>
                  <a:pt x="75" y="122"/>
                  <a:pt x="76" y="122"/>
                  <a:pt x="77" y="122"/>
                </a:cubicBezTo>
                <a:cubicBezTo>
                  <a:pt x="78" y="122"/>
                  <a:pt x="80" y="121"/>
                  <a:pt x="81" y="120"/>
                </a:cubicBezTo>
                <a:cubicBezTo>
                  <a:pt x="91" y="110"/>
                  <a:pt x="91" y="110"/>
                  <a:pt x="91" y="110"/>
                </a:cubicBezTo>
                <a:cubicBezTo>
                  <a:pt x="93" y="107"/>
                  <a:pt x="93" y="104"/>
                  <a:pt x="92" y="102"/>
                </a:cubicBezTo>
                <a:cubicBezTo>
                  <a:pt x="90" y="98"/>
                  <a:pt x="90" y="98"/>
                  <a:pt x="90" y="98"/>
                </a:cubicBezTo>
                <a:cubicBezTo>
                  <a:pt x="90" y="98"/>
                  <a:pt x="90" y="97"/>
                  <a:pt x="90" y="96"/>
                </a:cubicBezTo>
                <a:cubicBezTo>
                  <a:pt x="92" y="93"/>
                  <a:pt x="92" y="93"/>
                  <a:pt x="92" y="93"/>
                </a:cubicBezTo>
                <a:cubicBezTo>
                  <a:pt x="92" y="93"/>
                  <a:pt x="92" y="92"/>
                  <a:pt x="93" y="92"/>
                </a:cubicBezTo>
                <a:cubicBezTo>
                  <a:pt x="97" y="91"/>
                  <a:pt x="97" y="91"/>
                  <a:pt x="97" y="91"/>
                </a:cubicBezTo>
                <a:cubicBezTo>
                  <a:pt x="99" y="89"/>
                  <a:pt x="101" y="87"/>
                  <a:pt x="101" y="84"/>
                </a:cubicBezTo>
                <a:cubicBezTo>
                  <a:pt x="101" y="70"/>
                  <a:pt x="101" y="70"/>
                  <a:pt x="101" y="70"/>
                </a:cubicBezTo>
                <a:cubicBezTo>
                  <a:pt x="101" y="67"/>
                  <a:pt x="99" y="64"/>
                  <a:pt x="97" y="64"/>
                </a:cubicBezTo>
                <a:close/>
                <a:moveTo>
                  <a:pt x="95" y="70"/>
                </a:moveTo>
                <a:cubicBezTo>
                  <a:pt x="95" y="84"/>
                  <a:pt x="95" y="84"/>
                  <a:pt x="95" y="84"/>
                </a:cubicBezTo>
                <a:cubicBezTo>
                  <a:pt x="95" y="85"/>
                  <a:pt x="95" y="85"/>
                  <a:pt x="95" y="85"/>
                </a:cubicBezTo>
                <a:cubicBezTo>
                  <a:pt x="91" y="86"/>
                  <a:pt x="91" y="86"/>
                  <a:pt x="91" y="86"/>
                </a:cubicBezTo>
                <a:cubicBezTo>
                  <a:pt x="89" y="86"/>
                  <a:pt x="87" y="88"/>
                  <a:pt x="86" y="91"/>
                </a:cubicBezTo>
                <a:cubicBezTo>
                  <a:pt x="84" y="94"/>
                  <a:pt x="84" y="94"/>
                  <a:pt x="84" y="94"/>
                </a:cubicBezTo>
                <a:cubicBezTo>
                  <a:pt x="83" y="96"/>
                  <a:pt x="83" y="100"/>
                  <a:pt x="86" y="102"/>
                </a:cubicBezTo>
                <a:cubicBezTo>
                  <a:pt x="87" y="105"/>
                  <a:pt x="87" y="105"/>
                  <a:pt x="87" y="105"/>
                </a:cubicBezTo>
                <a:cubicBezTo>
                  <a:pt x="77" y="115"/>
                  <a:pt x="77" y="115"/>
                  <a:pt x="77" y="115"/>
                </a:cubicBezTo>
                <a:cubicBezTo>
                  <a:pt x="77" y="116"/>
                  <a:pt x="77" y="116"/>
                  <a:pt x="77" y="116"/>
                </a:cubicBezTo>
                <a:cubicBezTo>
                  <a:pt x="74" y="114"/>
                  <a:pt x="74" y="114"/>
                  <a:pt x="74" y="114"/>
                </a:cubicBezTo>
                <a:cubicBezTo>
                  <a:pt x="73" y="113"/>
                  <a:pt x="71" y="113"/>
                  <a:pt x="70" y="113"/>
                </a:cubicBezTo>
                <a:cubicBezTo>
                  <a:pt x="69" y="113"/>
                  <a:pt x="68" y="113"/>
                  <a:pt x="66" y="114"/>
                </a:cubicBezTo>
                <a:cubicBezTo>
                  <a:pt x="63" y="115"/>
                  <a:pt x="63" y="115"/>
                  <a:pt x="63" y="115"/>
                </a:cubicBezTo>
                <a:cubicBezTo>
                  <a:pt x="61" y="115"/>
                  <a:pt x="59" y="119"/>
                  <a:pt x="59" y="121"/>
                </a:cubicBezTo>
                <a:cubicBezTo>
                  <a:pt x="58" y="124"/>
                  <a:pt x="58" y="124"/>
                  <a:pt x="58" y="124"/>
                </a:cubicBezTo>
                <a:cubicBezTo>
                  <a:pt x="57" y="124"/>
                  <a:pt x="57" y="124"/>
                  <a:pt x="57" y="124"/>
                </a:cubicBezTo>
                <a:cubicBezTo>
                  <a:pt x="43" y="124"/>
                  <a:pt x="43" y="124"/>
                  <a:pt x="43" y="124"/>
                </a:cubicBezTo>
                <a:cubicBezTo>
                  <a:pt x="42" y="121"/>
                  <a:pt x="42" y="121"/>
                  <a:pt x="42" y="121"/>
                </a:cubicBezTo>
                <a:cubicBezTo>
                  <a:pt x="41" y="119"/>
                  <a:pt x="39" y="115"/>
                  <a:pt x="37" y="115"/>
                </a:cubicBezTo>
                <a:cubicBezTo>
                  <a:pt x="34" y="113"/>
                  <a:pt x="34" y="113"/>
                  <a:pt x="34" y="113"/>
                </a:cubicBezTo>
                <a:cubicBezTo>
                  <a:pt x="31" y="113"/>
                  <a:pt x="31" y="113"/>
                  <a:pt x="31" y="113"/>
                </a:cubicBezTo>
                <a:cubicBezTo>
                  <a:pt x="30" y="113"/>
                  <a:pt x="28" y="113"/>
                  <a:pt x="27" y="114"/>
                </a:cubicBezTo>
                <a:cubicBezTo>
                  <a:pt x="24" y="115"/>
                  <a:pt x="24" y="115"/>
                  <a:pt x="24" y="115"/>
                </a:cubicBezTo>
                <a:cubicBezTo>
                  <a:pt x="23" y="115"/>
                  <a:pt x="23" y="115"/>
                  <a:pt x="23" y="115"/>
                </a:cubicBezTo>
                <a:cubicBezTo>
                  <a:pt x="14" y="105"/>
                  <a:pt x="14" y="105"/>
                  <a:pt x="14" y="105"/>
                </a:cubicBezTo>
                <a:cubicBezTo>
                  <a:pt x="16" y="102"/>
                  <a:pt x="16" y="102"/>
                  <a:pt x="16" y="102"/>
                </a:cubicBezTo>
                <a:cubicBezTo>
                  <a:pt x="17" y="100"/>
                  <a:pt x="17" y="96"/>
                  <a:pt x="16" y="94"/>
                </a:cubicBezTo>
                <a:cubicBezTo>
                  <a:pt x="15" y="91"/>
                  <a:pt x="15" y="91"/>
                  <a:pt x="15" y="91"/>
                </a:cubicBezTo>
                <a:cubicBezTo>
                  <a:pt x="14" y="88"/>
                  <a:pt x="12" y="86"/>
                  <a:pt x="9" y="86"/>
                </a:cubicBezTo>
                <a:cubicBezTo>
                  <a:pt x="5" y="85"/>
                  <a:pt x="5" y="85"/>
                  <a:pt x="5" y="85"/>
                </a:cubicBezTo>
                <a:cubicBezTo>
                  <a:pt x="5" y="85"/>
                  <a:pt x="5" y="85"/>
                  <a:pt x="5" y="84"/>
                </a:cubicBezTo>
                <a:cubicBezTo>
                  <a:pt x="5" y="70"/>
                  <a:pt x="5" y="70"/>
                  <a:pt x="5" y="70"/>
                </a:cubicBezTo>
                <a:cubicBezTo>
                  <a:pt x="5" y="69"/>
                  <a:pt x="5" y="69"/>
                  <a:pt x="5" y="69"/>
                </a:cubicBezTo>
                <a:cubicBezTo>
                  <a:pt x="9" y="68"/>
                  <a:pt x="9" y="68"/>
                  <a:pt x="9" y="68"/>
                </a:cubicBezTo>
                <a:cubicBezTo>
                  <a:pt x="13" y="67"/>
                  <a:pt x="16" y="61"/>
                  <a:pt x="16" y="60"/>
                </a:cubicBezTo>
                <a:cubicBezTo>
                  <a:pt x="17" y="58"/>
                  <a:pt x="17" y="56"/>
                  <a:pt x="16" y="54"/>
                </a:cubicBezTo>
                <a:cubicBezTo>
                  <a:pt x="14" y="49"/>
                  <a:pt x="14" y="49"/>
                  <a:pt x="14" y="49"/>
                </a:cubicBezTo>
                <a:cubicBezTo>
                  <a:pt x="23" y="39"/>
                  <a:pt x="23" y="39"/>
                  <a:pt x="23" y="39"/>
                </a:cubicBezTo>
                <a:cubicBezTo>
                  <a:pt x="26" y="40"/>
                  <a:pt x="26" y="40"/>
                  <a:pt x="26" y="40"/>
                </a:cubicBezTo>
                <a:cubicBezTo>
                  <a:pt x="27" y="41"/>
                  <a:pt x="30" y="41"/>
                  <a:pt x="31" y="41"/>
                </a:cubicBezTo>
                <a:cubicBezTo>
                  <a:pt x="34" y="41"/>
                  <a:pt x="34" y="41"/>
                  <a:pt x="34" y="41"/>
                </a:cubicBezTo>
                <a:cubicBezTo>
                  <a:pt x="37" y="39"/>
                  <a:pt x="37" y="39"/>
                  <a:pt x="37" y="39"/>
                </a:cubicBezTo>
                <a:cubicBezTo>
                  <a:pt x="39" y="39"/>
                  <a:pt x="41" y="36"/>
                  <a:pt x="42" y="33"/>
                </a:cubicBezTo>
                <a:cubicBezTo>
                  <a:pt x="43" y="30"/>
                  <a:pt x="43" y="30"/>
                  <a:pt x="43" y="30"/>
                </a:cubicBezTo>
                <a:cubicBezTo>
                  <a:pt x="43" y="29"/>
                  <a:pt x="43" y="29"/>
                  <a:pt x="43" y="29"/>
                </a:cubicBezTo>
                <a:cubicBezTo>
                  <a:pt x="57" y="29"/>
                  <a:pt x="57" y="29"/>
                  <a:pt x="57" y="29"/>
                </a:cubicBezTo>
                <a:cubicBezTo>
                  <a:pt x="57" y="29"/>
                  <a:pt x="57" y="29"/>
                  <a:pt x="58" y="30"/>
                </a:cubicBezTo>
                <a:cubicBezTo>
                  <a:pt x="59" y="33"/>
                  <a:pt x="59" y="33"/>
                  <a:pt x="59" y="33"/>
                </a:cubicBezTo>
                <a:cubicBezTo>
                  <a:pt x="59" y="36"/>
                  <a:pt x="61" y="39"/>
                  <a:pt x="63" y="39"/>
                </a:cubicBezTo>
                <a:cubicBezTo>
                  <a:pt x="66" y="41"/>
                  <a:pt x="66" y="41"/>
                  <a:pt x="66" y="41"/>
                </a:cubicBezTo>
                <a:cubicBezTo>
                  <a:pt x="70" y="41"/>
                  <a:pt x="70" y="41"/>
                  <a:pt x="70" y="41"/>
                </a:cubicBezTo>
                <a:cubicBezTo>
                  <a:pt x="72" y="41"/>
                  <a:pt x="73" y="41"/>
                  <a:pt x="74" y="40"/>
                </a:cubicBezTo>
                <a:cubicBezTo>
                  <a:pt x="77" y="39"/>
                  <a:pt x="77" y="39"/>
                  <a:pt x="77" y="39"/>
                </a:cubicBezTo>
                <a:cubicBezTo>
                  <a:pt x="87" y="49"/>
                  <a:pt x="87" y="49"/>
                  <a:pt x="87" y="49"/>
                </a:cubicBezTo>
                <a:cubicBezTo>
                  <a:pt x="88" y="49"/>
                  <a:pt x="88" y="49"/>
                  <a:pt x="88" y="49"/>
                </a:cubicBezTo>
                <a:cubicBezTo>
                  <a:pt x="86" y="53"/>
                  <a:pt x="86" y="53"/>
                  <a:pt x="86" y="53"/>
                </a:cubicBezTo>
                <a:cubicBezTo>
                  <a:pt x="84" y="55"/>
                  <a:pt x="83" y="58"/>
                  <a:pt x="84" y="60"/>
                </a:cubicBezTo>
                <a:cubicBezTo>
                  <a:pt x="86" y="64"/>
                  <a:pt x="86" y="64"/>
                  <a:pt x="86" y="64"/>
                </a:cubicBezTo>
                <a:cubicBezTo>
                  <a:pt x="87" y="66"/>
                  <a:pt x="89" y="68"/>
                  <a:pt x="91" y="68"/>
                </a:cubicBezTo>
                <a:cubicBezTo>
                  <a:pt x="95" y="69"/>
                  <a:pt x="95" y="69"/>
                  <a:pt x="95" y="69"/>
                </a:cubicBezTo>
                <a:cubicBezTo>
                  <a:pt x="95" y="69"/>
                  <a:pt x="95" y="69"/>
                  <a:pt x="95" y="70"/>
                </a:cubicBezTo>
                <a:close/>
                <a:moveTo>
                  <a:pt x="159" y="29"/>
                </a:moveTo>
                <a:cubicBezTo>
                  <a:pt x="156" y="28"/>
                  <a:pt x="156" y="28"/>
                  <a:pt x="156" y="28"/>
                </a:cubicBezTo>
                <a:cubicBezTo>
                  <a:pt x="155" y="28"/>
                  <a:pt x="154" y="27"/>
                  <a:pt x="154" y="26"/>
                </a:cubicBezTo>
                <a:cubicBezTo>
                  <a:pt x="153" y="23"/>
                  <a:pt x="153" y="23"/>
                  <a:pt x="153" y="23"/>
                </a:cubicBezTo>
                <a:cubicBezTo>
                  <a:pt x="153" y="23"/>
                  <a:pt x="153" y="21"/>
                  <a:pt x="153" y="20"/>
                </a:cubicBezTo>
                <a:cubicBezTo>
                  <a:pt x="155" y="18"/>
                  <a:pt x="155" y="18"/>
                  <a:pt x="155" y="18"/>
                </a:cubicBezTo>
                <a:cubicBezTo>
                  <a:pt x="155" y="17"/>
                  <a:pt x="155" y="16"/>
                  <a:pt x="154" y="16"/>
                </a:cubicBezTo>
                <a:cubicBezTo>
                  <a:pt x="147" y="8"/>
                  <a:pt x="147" y="8"/>
                  <a:pt x="147" y="8"/>
                </a:cubicBezTo>
                <a:cubicBezTo>
                  <a:pt x="147" y="8"/>
                  <a:pt x="145" y="7"/>
                  <a:pt x="145" y="8"/>
                </a:cubicBezTo>
                <a:cubicBezTo>
                  <a:pt x="143" y="9"/>
                  <a:pt x="143" y="9"/>
                  <a:pt x="143" y="9"/>
                </a:cubicBezTo>
                <a:cubicBezTo>
                  <a:pt x="142" y="9"/>
                  <a:pt x="140" y="9"/>
                  <a:pt x="140" y="9"/>
                </a:cubicBezTo>
                <a:cubicBezTo>
                  <a:pt x="138" y="8"/>
                  <a:pt x="138" y="8"/>
                  <a:pt x="138" y="8"/>
                </a:cubicBezTo>
                <a:cubicBezTo>
                  <a:pt x="137" y="8"/>
                  <a:pt x="136" y="7"/>
                  <a:pt x="136" y="5"/>
                </a:cubicBezTo>
                <a:cubicBezTo>
                  <a:pt x="135" y="2"/>
                  <a:pt x="135" y="2"/>
                  <a:pt x="135" y="2"/>
                </a:cubicBezTo>
                <a:cubicBezTo>
                  <a:pt x="135" y="1"/>
                  <a:pt x="134" y="1"/>
                  <a:pt x="133" y="1"/>
                </a:cubicBezTo>
                <a:cubicBezTo>
                  <a:pt x="123" y="0"/>
                  <a:pt x="123" y="0"/>
                  <a:pt x="123" y="0"/>
                </a:cubicBezTo>
                <a:cubicBezTo>
                  <a:pt x="122" y="0"/>
                  <a:pt x="121" y="1"/>
                  <a:pt x="121" y="2"/>
                </a:cubicBezTo>
                <a:cubicBezTo>
                  <a:pt x="120" y="5"/>
                  <a:pt x="120" y="5"/>
                  <a:pt x="120" y="5"/>
                </a:cubicBezTo>
                <a:cubicBezTo>
                  <a:pt x="120" y="5"/>
                  <a:pt x="119" y="7"/>
                  <a:pt x="118" y="8"/>
                </a:cubicBezTo>
                <a:cubicBezTo>
                  <a:pt x="116" y="9"/>
                  <a:pt x="116" y="9"/>
                  <a:pt x="116" y="9"/>
                </a:cubicBezTo>
                <a:cubicBezTo>
                  <a:pt x="115" y="9"/>
                  <a:pt x="112" y="9"/>
                  <a:pt x="112" y="8"/>
                </a:cubicBezTo>
                <a:cubicBezTo>
                  <a:pt x="110" y="7"/>
                  <a:pt x="110" y="7"/>
                  <a:pt x="110" y="7"/>
                </a:cubicBezTo>
                <a:cubicBezTo>
                  <a:pt x="109" y="7"/>
                  <a:pt x="108" y="7"/>
                  <a:pt x="107" y="8"/>
                </a:cubicBezTo>
                <a:cubicBezTo>
                  <a:pt x="101" y="14"/>
                  <a:pt x="101" y="14"/>
                  <a:pt x="101" y="14"/>
                </a:cubicBezTo>
                <a:cubicBezTo>
                  <a:pt x="100" y="14"/>
                  <a:pt x="100" y="17"/>
                  <a:pt x="100" y="17"/>
                </a:cubicBezTo>
                <a:cubicBezTo>
                  <a:pt x="101" y="20"/>
                  <a:pt x="101" y="20"/>
                  <a:pt x="101" y="20"/>
                </a:cubicBezTo>
                <a:cubicBezTo>
                  <a:pt x="102" y="20"/>
                  <a:pt x="102" y="22"/>
                  <a:pt x="102" y="23"/>
                </a:cubicBezTo>
                <a:cubicBezTo>
                  <a:pt x="101" y="23"/>
                  <a:pt x="100" y="27"/>
                  <a:pt x="99" y="27"/>
                </a:cubicBezTo>
                <a:cubicBezTo>
                  <a:pt x="96" y="28"/>
                  <a:pt x="96" y="28"/>
                  <a:pt x="96" y="28"/>
                </a:cubicBezTo>
                <a:cubicBezTo>
                  <a:pt x="95" y="28"/>
                  <a:pt x="93" y="29"/>
                  <a:pt x="93" y="30"/>
                </a:cubicBezTo>
                <a:cubicBezTo>
                  <a:pt x="93" y="40"/>
                  <a:pt x="93" y="40"/>
                  <a:pt x="93" y="40"/>
                </a:cubicBezTo>
                <a:cubicBezTo>
                  <a:pt x="93" y="41"/>
                  <a:pt x="95" y="43"/>
                  <a:pt x="96" y="43"/>
                </a:cubicBezTo>
                <a:cubicBezTo>
                  <a:pt x="98" y="44"/>
                  <a:pt x="98" y="44"/>
                  <a:pt x="98" y="44"/>
                </a:cubicBezTo>
                <a:cubicBezTo>
                  <a:pt x="99" y="44"/>
                  <a:pt x="100" y="45"/>
                  <a:pt x="100" y="46"/>
                </a:cubicBezTo>
                <a:cubicBezTo>
                  <a:pt x="101" y="48"/>
                  <a:pt x="101" y="48"/>
                  <a:pt x="101" y="48"/>
                </a:cubicBezTo>
                <a:cubicBezTo>
                  <a:pt x="102" y="48"/>
                  <a:pt x="102" y="50"/>
                  <a:pt x="101" y="51"/>
                </a:cubicBezTo>
                <a:cubicBezTo>
                  <a:pt x="100" y="53"/>
                  <a:pt x="100" y="53"/>
                  <a:pt x="100" y="53"/>
                </a:cubicBezTo>
                <a:cubicBezTo>
                  <a:pt x="99" y="54"/>
                  <a:pt x="100" y="55"/>
                  <a:pt x="100" y="56"/>
                </a:cubicBezTo>
                <a:cubicBezTo>
                  <a:pt x="106" y="64"/>
                  <a:pt x="106" y="64"/>
                  <a:pt x="106" y="64"/>
                </a:cubicBezTo>
                <a:cubicBezTo>
                  <a:pt x="109" y="64"/>
                  <a:pt x="109" y="64"/>
                  <a:pt x="109" y="64"/>
                </a:cubicBezTo>
                <a:cubicBezTo>
                  <a:pt x="111" y="63"/>
                  <a:pt x="111" y="63"/>
                  <a:pt x="111" y="63"/>
                </a:cubicBezTo>
                <a:cubicBezTo>
                  <a:pt x="112" y="62"/>
                  <a:pt x="114" y="62"/>
                  <a:pt x="115" y="63"/>
                </a:cubicBezTo>
                <a:cubicBezTo>
                  <a:pt x="117" y="64"/>
                  <a:pt x="117" y="64"/>
                  <a:pt x="117" y="64"/>
                </a:cubicBezTo>
                <a:cubicBezTo>
                  <a:pt x="118" y="64"/>
                  <a:pt x="119" y="65"/>
                  <a:pt x="119" y="66"/>
                </a:cubicBezTo>
                <a:cubicBezTo>
                  <a:pt x="120" y="68"/>
                  <a:pt x="120" y="68"/>
                  <a:pt x="120" y="68"/>
                </a:cubicBezTo>
                <a:cubicBezTo>
                  <a:pt x="120" y="69"/>
                  <a:pt x="121" y="71"/>
                  <a:pt x="122" y="71"/>
                </a:cubicBezTo>
                <a:cubicBezTo>
                  <a:pt x="131" y="71"/>
                  <a:pt x="131" y="71"/>
                  <a:pt x="131" y="71"/>
                </a:cubicBezTo>
                <a:cubicBezTo>
                  <a:pt x="131" y="71"/>
                  <a:pt x="133" y="71"/>
                  <a:pt x="134" y="69"/>
                </a:cubicBezTo>
                <a:cubicBezTo>
                  <a:pt x="134" y="66"/>
                  <a:pt x="134" y="66"/>
                  <a:pt x="134" y="66"/>
                </a:cubicBezTo>
                <a:cubicBezTo>
                  <a:pt x="135" y="65"/>
                  <a:pt x="136" y="64"/>
                  <a:pt x="136" y="64"/>
                </a:cubicBezTo>
                <a:cubicBezTo>
                  <a:pt x="138" y="63"/>
                  <a:pt x="138" y="63"/>
                  <a:pt x="138" y="63"/>
                </a:cubicBezTo>
                <a:cubicBezTo>
                  <a:pt x="139" y="63"/>
                  <a:pt x="141" y="63"/>
                  <a:pt x="141" y="64"/>
                </a:cubicBezTo>
                <a:cubicBezTo>
                  <a:pt x="143" y="65"/>
                  <a:pt x="143" y="65"/>
                  <a:pt x="143" y="65"/>
                </a:cubicBezTo>
                <a:cubicBezTo>
                  <a:pt x="144" y="65"/>
                  <a:pt x="145" y="65"/>
                  <a:pt x="146" y="64"/>
                </a:cubicBezTo>
                <a:cubicBezTo>
                  <a:pt x="153" y="57"/>
                  <a:pt x="153" y="57"/>
                  <a:pt x="153" y="57"/>
                </a:cubicBezTo>
                <a:cubicBezTo>
                  <a:pt x="154" y="57"/>
                  <a:pt x="154" y="55"/>
                  <a:pt x="154" y="55"/>
                </a:cubicBezTo>
                <a:cubicBezTo>
                  <a:pt x="153" y="53"/>
                  <a:pt x="153" y="53"/>
                  <a:pt x="153" y="53"/>
                </a:cubicBezTo>
                <a:cubicBezTo>
                  <a:pt x="151" y="51"/>
                  <a:pt x="151" y="49"/>
                  <a:pt x="153" y="49"/>
                </a:cubicBezTo>
                <a:cubicBezTo>
                  <a:pt x="154" y="47"/>
                  <a:pt x="154" y="47"/>
                  <a:pt x="154" y="47"/>
                </a:cubicBezTo>
                <a:cubicBezTo>
                  <a:pt x="154" y="46"/>
                  <a:pt x="155" y="45"/>
                  <a:pt x="156" y="45"/>
                </a:cubicBezTo>
                <a:cubicBezTo>
                  <a:pt x="158" y="44"/>
                  <a:pt x="158" y="44"/>
                  <a:pt x="158" y="44"/>
                </a:cubicBezTo>
                <a:cubicBezTo>
                  <a:pt x="159" y="44"/>
                  <a:pt x="160" y="43"/>
                  <a:pt x="160" y="41"/>
                </a:cubicBezTo>
                <a:cubicBezTo>
                  <a:pt x="160" y="31"/>
                  <a:pt x="160" y="31"/>
                  <a:pt x="160" y="31"/>
                </a:cubicBezTo>
                <a:cubicBezTo>
                  <a:pt x="160" y="30"/>
                  <a:pt x="159" y="29"/>
                  <a:pt x="159" y="29"/>
                </a:cubicBezTo>
                <a:close/>
                <a:moveTo>
                  <a:pt x="126" y="54"/>
                </a:moveTo>
                <a:cubicBezTo>
                  <a:pt x="117" y="54"/>
                  <a:pt x="109" y="46"/>
                  <a:pt x="109" y="36"/>
                </a:cubicBezTo>
                <a:cubicBezTo>
                  <a:pt x="110" y="26"/>
                  <a:pt x="118" y="17"/>
                  <a:pt x="127" y="18"/>
                </a:cubicBezTo>
                <a:cubicBezTo>
                  <a:pt x="137" y="18"/>
                  <a:pt x="144" y="26"/>
                  <a:pt x="144" y="36"/>
                </a:cubicBezTo>
                <a:cubicBezTo>
                  <a:pt x="144" y="46"/>
                  <a:pt x="136" y="54"/>
                  <a:pt x="126" y="5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226">
            <a:extLst>
              <a:ext uri="{FF2B5EF4-FFF2-40B4-BE49-F238E27FC236}">
                <a16:creationId xmlns:a16="http://schemas.microsoft.com/office/drawing/2014/main" id="{487AA0F7-CD71-425E-B4B2-0216F5918DDC}"/>
              </a:ext>
            </a:extLst>
          </p:cNvPr>
          <p:cNvSpPr>
            <a:spLocks noEditPoints="1"/>
          </p:cNvSpPr>
          <p:nvPr/>
        </p:nvSpPr>
        <p:spPr bwMode="auto">
          <a:xfrm>
            <a:off x="1877484" y="2475472"/>
            <a:ext cx="409069" cy="327256"/>
          </a:xfrm>
          <a:custGeom>
            <a:avLst/>
            <a:gdLst>
              <a:gd name="T0" fmla="*/ 108 w 160"/>
              <a:gd name="T1" fmla="*/ 4 h 128"/>
              <a:gd name="T2" fmla="*/ 82 w 160"/>
              <a:gd name="T3" fmla="*/ 25 h 128"/>
              <a:gd name="T4" fmla="*/ 13 w 160"/>
              <a:gd name="T5" fmla="*/ 38 h 128"/>
              <a:gd name="T6" fmla="*/ 0 w 160"/>
              <a:gd name="T7" fmla="*/ 78 h 128"/>
              <a:gd name="T8" fmla="*/ 13 w 160"/>
              <a:gd name="T9" fmla="*/ 90 h 128"/>
              <a:gd name="T10" fmla="*/ 49 w 160"/>
              <a:gd name="T11" fmla="*/ 111 h 128"/>
              <a:gd name="T12" fmla="*/ 82 w 160"/>
              <a:gd name="T13" fmla="*/ 102 h 128"/>
              <a:gd name="T14" fmla="*/ 108 w 160"/>
              <a:gd name="T15" fmla="*/ 124 h 128"/>
              <a:gd name="T16" fmla="*/ 122 w 160"/>
              <a:gd name="T17" fmla="*/ 109 h 128"/>
              <a:gd name="T18" fmla="*/ 115 w 160"/>
              <a:gd name="T19" fmla="*/ 0 h 128"/>
              <a:gd name="T20" fmla="*/ 24 w 160"/>
              <a:gd name="T21" fmla="*/ 86 h 128"/>
              <a:gd name="T22" fmla="*/ 46 w 160"/>
              <a:gd name="T23" fmla="*/ 97 h 128"/>
              <a:gd name="T24" fmla="*/ 68 w 160"/>
              <a:gd name="T25" fmla="*/ 98 h 128"/>
              <a:gd name="T26" fmla="*/ 36 w 160"/>
              <a:gd name="T27" fmla="*/ 89 h 128"/>
              <a:gd name="T28" fmla="*/ 46 w 160"/>
              <a:gd name="T29" fmla="*/ 94 h 128"/>
              <a:gd name="T30" fmla="*/ 116 w 160"/>
              <a:gd name="T31" fmla="*/ 109 h 128"/>
              <a:gd name="T32" fmla="*/ 113 w 160"/>
              <a:gd name="T33" fmla="*/ 120 h 128"/>
              <a:gd name="T34" fmla="*/ 84 w 160"/>
              <a:gd name="T35" fmla="*/ 96 h 128"/>
              <a:gd name="T36" fmla="*/ 17 w 160"/>
              <a:gd name="T37" fmla="*/ 81 h 128"/>
              <a:gd name="T38" fmla="*/ 13 w 160"/>
              <a:gd name="T39" fmla="*/ 84 h 128"/>
              <a:gd name="T40" fmla="*/ 6 w 160"/>
              <a:gd name="T41" fmla="*/ 50 h 128"/>
              <a:gd name="T42" fmla="*/ 17 w 160"/>
              <a:gd name="T43" fmla="*/ 47 h 128"/>
              <a:gd name="T44" fmla="*/ 84 w 160"/>
              <a:gd name="T45" fmla="*/ 31 h 128"/>
              <a:gd name="T46" fmla="*/ 113 w 160"/>
              <a:gd name="T47" fmla="*/ 8 h 128"/>
              <a:gd name="T48" fmla="*/ 116 w 160"/>
              <a:gd name="T49" fmla="*/ 19 h 128"/>
              <a:gd name="T50" fmla="*/ 157 w 160"/>
              <a:gd name="T51" fmla="*/ 40 h 128"/>
              <a:gd name="T52" fmla="*/ 154 w 160"/>
              <a:gd name="T53" fmla="*/ 41 h 128"/>
              <a:gd name="T54" fmla="*/ 155 w 160"/>
              <a:gd name="T55" fmla="*/ 81 h 128"/>
              <a:gd name="T56" fmla="*/ 157 w 160"/>
              <a:gd name="T57" fmla="*/ 83 h 128"/>
              <a:gd name="T58" fmla="*/ 160 w 160"/>
              <a:gd name="T59" fmla="*/ 62 h 128"/>
              <a:gd name="T60" fmla="*/ 133 w 160"/>
              <a:gd name="T61" fmla="*/ 31 h 128"/>
              <a:gd name="T62" fmla="*/ 140 w 160"/>
              <a:gd name="T63" fmla="*/ 62 h 128"/>
              <a:gd name="T64" fmla="*/ 133 w 160"/>
              <a:gd name="T65" fmla="*/ 94 h 128"/>
              <a:gd name="T66" fmla="*/ 135 w 160"/>
              <a:gd name="T67" fmla="*/ 94 h 128"/>
              <a:gd name="T68" fmla="*/ 135 w 160"/>
              <a:gd name="T69" fmla="*/ 3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28">
                <a:moveTo>
                  <a:pt x="115" y="0"/>
                </a:moveTo>
                <a:cubicBezTo>
                  <a:pt x="112" y="0"/>
                  <a:pt x="110" y="1"/>
                  <a:pt x="108" y="4"/>
                </a:cubicBezTo>
                <a:cubicBezTo>
                  <a:pt x="107" y="4"/>
                  <a:pt x="107" y="5"/>
                  <a:pt x="106" y="6"/>
                </a:cubicBezTo>
                <a:cubicBezTo>
                  <a:pt x="102" y="11"/>
                  <a:pt x="95" y="21"/>
                  <a:pt x="82" y="25"/>
                </a:cubicBezTo>
                <a:cubicBezTo>
                  <a:pt x="21" y="42"/>
                  <a:pt x="21" y="42"/>
                  <a:pt x="21" y="42"/>
                </a:cubicBezTo>
                <a:cubicBezTo>
                  <a:pt x="20" y="40"/>
                  <a:pt x="17" y="38"/>
                  <a:pt x="13" y="38"/>
                </a:cubicBezTo>
                <a:cubicBezTo>
                  <a:pt x="7" y="38"/>
                  <a:pt x="0" y="43"/>
                  <a:pt x="0" y="50"/>
                </a:cubicBezTo>
                <a:cubicBezTo>
                  <a:pt x="0" y="78"/>
                  <a:pt x="0" y="78"/>
                  <a:pt x="0" y="78"/>
                </a:cubicBezTo>
                <a:cubicBezTo>
                  <a:pt x="0" y="85"/>
                  <a:pt x="7" y="90"/>
                  <a:pt x="13" y="90"/>
                </a:cubicBezTo>
                <a:cubicBezTo>
                  <a:pt x="13" y="90"/>
                  <a:pt x="13" y="90"/>
                  <a:pt x="13" y="90"/>
                </a:cubicBezTo>
                <a:cubicBezTo>
                  <a:pt x="15" y="90"/>
                  <a:pt x="17" y="89"/>
                  <a:pt x="18" y="89"/>
                </a:cubicBezTo>
                <a:cubicBezTo>
                  <a:pt x="22" y="102"/>
                  <a:pt x="35" y="111"/>
                  <a:pt x="49" y="111"/>
                </a:cubicBezTo>
                <a:cubicBezTo>
                  <a:pt x="59" y="111"/>
                  <a:pt x="68" y="107"/>
                  <a:pt x="74" y="100"/>
                </a:cubicBezTo>
                <a:cubicBezTo>
                  <a:pt x="82" y="102"/>
                  <a:pt x="82" y="102"/>
                  <a:pt x="82" y="102"/>
                </a:cubicBezTo>
                <a:cubicBezTo>
                  <a:pt x="95" y="107"/>
                  <a:pt x="102" y="116"/>
                  <a:pt x="106" y="122"/>
                </a:cubicBezTo>
                <a:cubicBezTo>
                  <a:pt x="107" y="122"/>
                  <a:pt x="107" y="123"/>
                  <a:pt x="108" y="124"/>
                </a:cubicBezTo>
                <a:cubicBezTo>
                  <a:pt x="110" y="127"/>
                  <a:pt x="112" y="128"/>
                  <a:pt x="115" y="128"/>
                </a:cubicBezTo>
                <a:cubicBezTo>
                  <a:pt x="122" y="128"/>
                  <a:pt x="122" y="114"/>
                  <a:pt x="122" y="109"/>
                </a:cubicBezTo>
                <a:cubicBezTo>
                  <a:pt x="122" y="19"/>
                  <a:pt x="122" y="19"/>
                  <a:pt x="122" y="19"/>
                </a:cubicBezTo>
                <a:cubicBezTo>
                  <a:pt x="122" y="14"/>
                  <a:pt x="122" y="0"/>
                  <a:pt x="115" y="0"/>
                </a:cubicBezTo>
                <a:close/>
                <a:moveTo>
                  <a:pt x="49" y="105"/>
                </a:moveTo>
                <a:cubicBezTo>
                  <a:pt x="37" y="105"/>
                  <a:pt x="27" y="97"/>
                  <a:pt x="24" y="86"/>
                </a:cubicBezTo>
                <a:cubicBezTo>
                  <a:pt x="31" y="88"/>
                  <a:pt x="31" y="88"/>
                  <a:pt x="31" y="88"/>
                </a:cubicBezTo>
                <a:cubicBezTo>
                  <a:pt x="34" y="94"/>
                  <a:pt x="40" y="97"/>
                  <a:pt x="46" y="97"/>
                </a:cubicBezTo>
                <a:cubicBezTo>
                  <a:pt x="49" y="97"/>
                  <a:pt x="52" y="96"/>
                  <a:pt x="55" y="95"/>
                </a:cubicBezTo>
                <a:cubicBezTo>
                  <a:pt x="68" y="98"/>
                  <a:pt x="68" y="98"/>
                  <a:pt x="68" y="98"/>
                </a:cubicBezTo>
                <a:cubicBezTo>
                  <a:pt x="63" y="103"/>
                  <a:pt x="56" y="105"/>
                  <a:pt x="49" y="105"/>
                </a:cubicBezTo>
                <a:close/>
                <a:moveTo>
                  <a:pt x="36" y="89"/>
                </a:moveTo>
                <a:cubicBezTo>
                  <a:pt x="50" y="93"/>
                  <a:pt x="50" y="93"/>
                  <a:pt x="50" y="93"/>
                </a:cubicBezTo>
                <a:cubicBezTo>
                  <a:pt x="49" y="94"/>
                  <a:pt x="48" y="94"/>
                  <a:pt x="46" y="94"/>
                </a:cubicBezTo>
                <a:cubicBezTo>
                  <a:pt x="42" y="94"/>
                  <a:pt x="38" y="92"/>
                  <a:pt x="36" y="89"/>
                </a:cubicBezTo>
                <a:close/>
                <a:moveTo>
                  <a:pt x="116" y="109"/>
                </a:moveTo>
                <a:cubicBezTo>
                  <a:pt x="116" y="118"/>
                  <a:pt x="115" y="121"/>
                  <a:pt x="115" y="122"/>
                </a:cubicBezTo>
                <a:cubicBezTo>
                  <a:pt x="114" y="122"/>
                  <a:pt x="114" y="121"/>
                  <a:pt x="113" y="120"/>
                </a:cubicBezTo>
                <a:cubicBezTo>
                  <a:pt x="112" y="119"/>
                  <a:pt x="112" y="119"/>
                  <a:pt x="111" y="118"/>
                </a:cubicBezTo>
                <a:cubicBezTo>
                  <a:pt x="107" y="112"/>
                  <a:pt x="99" y="102"/>
                  <a:pt x="84" y="96"/>
                </a:cubicBezTo>
                <a:cubicBezTo>
                  <a:pt x="17" y="78"/>
                  <a:pt x="17" y="78"/>
                  <a:pt x="17" y="78"/>
                </a:cubicBezTo>
                <a:cubicBezTo>
                  <a:pt x="17" y="81"/>
                  <a:pt x="17" y="81"/>
                  <a:pt x="17" y="81"/>
                </a:cubicBezTo>
                <a:cubicBezTo>
                  <a:pt x="16" y="82"/>
                  <a:pt x="16" y="84"/>
                  <a:pt x="13" y="84"/>
                </a:cubicBezTo>
                <a:cubicBezTo>
                  <a:pt x="13" y="84"/>
                  <a:pt x="13" y="84"/>
                  <a:pt x="13" y="84"/>
                </a:cubicBezTo>
                <a:cubicBezTo>
                  <a:pt x="10" y="84"/>
                  <a:pt x="6" y="82"/>
                  <a:pt x="6" y="78"/>
                </a:cubicBezTo>
                <a:cubicBezTo>
                  <a:pt x="6" y="50"/>
                  <a:pt x="6" y="50"/>
                  <a:pt x="6" y="50"/>
                </a:cubicBezTo>
                <a:cubicBezTo>
                  <a:pt x="6" y="46"/>
                  <a:pt x="10" y="44"/>
                  <a:pt x="13" y="44"/>
                </a:cubicBezTo>
                <a:cubicBezTo>
                  <a:pt x="16" y="44"/>
                  <a:pt x="16" y="46"/>
                  <a:pt x="17" y="47"/>
                </a:cubicBezTo>
                <a:cubicBezTo>
                  <a:pt x="17" y="50"/>
                  <a:pt x="17" y="50"/>
                  <a:pt x="17" y="50"/>
                </a:cubicBezTo>
                <a:cubicBezTo>
                  <a:pt x="84" y="31"/>
                  <a:pt x="84" y="31"/>
                  <a:pt x="84" y="31"/>
                </a:cubicBezTo>
                <a:cubicBezTo>
                  <a:pt x="99" y="26"/>
                  <a:pt x="107" y="15"/>
                  <a:pt x="111" y="10"/>
                </a:cubicBezTo>
                <a:cubicBezTo>
                  <a:pt x="112" y="9"/>
                  <a:pt x="112" y="8"/>
                  <a:pt x="113" y="8"/>
                </a:cubicBezTo>
                <a:cubicBezTo>
                  <a:pt x="114" y="7"/>
                  <a:pt x="114" y="6"/>
                  <a:pt x="115" y="6"/>
                </a:cubicBezTo>
                <a:cubicBezTo>
                  <a:pt x="115" y="7"/>
                  <a:pt x="116" y="9"/>
                  <a:pt x="116" y="19"/>
                </a:cubicBezTo>
                <a:lnTo>
                  <a:pt x="116" y="109"/>
                </a:lnTo>
                <a:close/>
                <a:moveTo>
                  <a:pt x="157" y="40"/>
                </a:moveTo>
                <a:cubicBezTo>
                  <a:pt x="157" y="39"/>
                  <a:pt x="156" y="39"/>
                  <a:pt x="156" y="39"/>
                </a:cubicBezTo>
                <a:cubicBezTo>
                  <a:pt x="155" y="39"/>
                  <a:pt x="154" y="40"/>
                  <a:pt x="154" y="41"/>
                </a:cubicBezTo>
                <a:cubicBezTo>
                  <a:pt x="156" y="47"/>
                  <a:pt x="157" y="55"/>
                  <a:pt x="157" y="62"/>
                </a:cubicBezTo>
                <a:cubicBezTo>
                  <a:pt x="157" y="69"/>
                  <a:pt x="156" y="75"/>
                  <a:pt x="155" y="81"/>
                </a:cubicBezTo>
                <a:cubicBezTo>
                  <a:pt x="155" y="82"/>
                  <a:pt x="156" y="83"/>
                  <a:pt x="156" y="83"/>
                </a:cubicBezTo>
                <a:cubicBezTo>
                  <a:pt x="156" y="83"/>
                  <a:pt x="157" y="83"/>
                  <a:pt x="157" y="83"/>
                </a:cubicBezTo>
                <a:cubicBezTo>
                  <a:pt x="157" y="83"/>
                  <a:pt x="158" y="82"/>
                  <a:pt x="158" y="81"/>
                </a:cubicBezTo>
                <a:cubicBezTo>
                  <a:pt x="159" y="75"/>
                  <a:pt x="160" y="69"/>
                  <a:pt x="160" y="62"/>
                </a:cubicBezTo>
                <a:cubicBezTo>
                  <a:pt x="160" y="55"/>
                  <a:pt x="159" y="47"/>
                  <a:pt x="157" y="40"/>
                </a:cubicBezTo>
                <a:close/>
                <a:moveTo>
                  <a:pt x="133" y="31"/>
                </a:moveTo>
                <a:cubicBezTo>
                  <a:pt x="132" y="31"/>
                  <a:pt x="132" y="32"/>
                  <a:pt x="133" y="33"/>
                </a:cubicBezTo>
                <a:cubicBezTo>
                  <a:pt x="137" y="41"/>
                  <a:pt x="140" y="51"/>
                  <a:pt x="140" y="62"/>
                </a:cubicBezTo>
                <a:cubicBezTo>
                  <a:pt x="140" y="74"/>
                  <a:pt x="137" y="84"/>
                  <a:pt x="133" y="92"/>
                </a:cubicBezTo>
                <a:cubicBezTo>
                  <a:pt x="132" y="93"/>
                  <a:pt x="132" y="94"/>
                  <a:pt x="133" y="94"/>
                </a:cubicBezTo>
                <a:cubicBezTo>
                  <a:pt x="133" y="94"/>
                  <a:pt x="134" y="94"/>
                  <a:pt x="134" y="94"/>
                </a:cubicBezTo>
                <a:cubicBezTo>
                  <a:pt x="134" y="94"/>
                  <a:pt x="135" y="94"/>
                  <a:pt x="135" y="94"/>
                </a:cubicBezTo>
                <a:cubicBezTo>
                  <a:pt x="140" y="85"/>
                  <a:pt x="143" y="74"/>
                  <a:pt x="143" y="62"/>
                </a:cubicBezTo>
                <a:cubicBezTo>
                  <a:pt x="143" y="51"/>
                  <a:pt x="140" y="40"/>
                  <a:pt x="135" y="31"/>
                </a:cubicBezTo>
                <a:cubicBezTo>
                  <a:pt x="135" y="30"/>
                  <a:pt x="134" y="30"/>
                  <a:pt x="133" y="3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Picture Placeholder 9">
            <a:extLst>
              <a:ext uri="{FF2B5EF4-FFF2-40B4-BE49-F238E27FC236}">
                <a16:creationId xmlns:a16="http://schemas.microsoft.com/office/drawing/2014/main" id="{0260A657-F0E7-22E9-A17D-FE13DB9560AE}"/>
              </a:ext>
            </a:extLst>
          </p:cNvPr>
          <p:cNvSpPr>
            <a:spLocks noGrp="1"/>
          </p:cNvSpPr>
          <p:nvPr>
            <p:ph type="pic" sz="quarter" idx="10"/>
          </p:nvPr>
        </p:nvSpPr>
        <p:spPr/>
      </p:sp>
    </p:spTree>
    <p:extLst>
      <p:ext uri="{BB962C8B-B14F-4D97-AF65-F5344CB8AC3E}">
        <p14:creationId xmlns:p14="http://schemas.microsoft.com/office/powerpoint/2010/main" val="28568308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277D848-C6D3-44C7-B629-2A2A8923261F}"/>
              </a:ext>
            </a:extLst>
          </p:cNvPr>
          <p:cNvSpPr/>
          <p:nvPr/>
        </p:nvSpPr>
        <p:spPr>
          <a:xfrm>
            <a:off x="620008" y="522077"/>
            <a:ext cx="2861238" cy="630942"/>
          </a:xfrm>
          <a:prstGeom prst="rect">
            <a:avLst/>
          </a:prstGeom>
        </p:spPr>
        <p:txBody>
          <a:bodyPr wrap="square">
            <a:spAutoFit/>
          </a:bodyPr>
          <a:lstStyle/>
          <a:p>
            <a:r>
              <a:rPr lang="en-US" sz="3500" dirty="0">
                <a:latin typeface="Raleway Bold" panose="020B0803030101060003" pitchFamily="34" charset="0"/>
              </a:rPr>
              <a:t>Our </a:t>
            </a:r>
            <a:r>
              <a:rPr lang="en-US" sz="3500" dirty="0">
                <a:solidFill>
                  <a:schemeClr val="accent6">
                    <a:lumMod val="60000"/>
                    <a:lumOff val="40000"/>
                  </a:schemeClr>
                </a:solidFill>
                <a:latin typeface="Raleway Bold" panose="020B0803030101060003" pitchFamily="34" charset="0"/>
              </a:rPr>
              <a:t>Product</a:t>
            </a:r>
          </a:p>
        </p:txBody>
      </p:sp>
      <p:sp>
        <p:nvSpPr>
          <p:cNvPr id="4" name="Rectangle 3">
            <a:extLst>
              <a:ext uri="{FF2B5EF4-FFF2-40B4-BE49-F238E27FC236}">
                <a16:creationId xmlns:a16="http://schemas.microsoft.com/office/drawing/2014/main" id="{B1BE8C68-20BA-4C3F-A85D-2D664661A428}"/>
              </a:ext>
            </a:extLst>
          </p:cNvPr>
          <p:cNvSpPr/>
          <p:nvPr/>
        </p:nvSpPr>
        <p:spPr>
          <a:xfrm>
            <a:off x="9117496" y="1921566"/>
            <a:ext cx="2292626" cy="196132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1F9AD8E-B9BB-4243-88E2-CFC169E724B7}"/>
              </a:ext>
            </a:extLst>
          </p:cNvPr>
          <p:cNvSpPr/>
          <p:nvPr/>
        </p:nvSpPr>
        <p:spPr>
          <a:xfrm>
            <a:off x="4028662" y="1921566"/>
            <a:ext cx="2292626" cy="196132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FFADB4B5-D6CA-407A-B277-C061FB086246}"/>
              </a:ext>
            </a:extLst>
          </p:cNvPr>
          <p:cNvSpPr/>
          <p:nvPr/>
        </p:nvSpPr>
        <p:spPr>
          <a:xfrm>
            <a:off x="6573079" y="4134679"/>
            <a:ext cx="2292626" cy="196132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FED5FC11-7499-4113-9252-39455ED3D26D}"/>
              </a:ext>
            </a:extLst>
          </p:cNvPr>
          <p:cNvSpPr/>
          <p:nvPr/>
        </p:nvSpPr>
        <p:spPr>
          <a:xfrm>
            <a:off x="620008" y="4470985"/>
            <a:ext cx="2547264" cy="1230017"/>
          </a:xfrm>
          <a:prstGeom prst="rect">
            <a:avLst/>
          </a:prstGeom>
        </p:spPr>
        <p:txBody>
          <a:bodyPr wrap="square">
            <a:spAutoFit/>
          </a:bodyPr>
          <a:lstStyle/>
          <a:p>
            <a:pPr>
              <a:lnSpc>
                <a:spcPts val="1500"/>
              </a:lnSpc>
            </a:pPr>
            <a:r>
              <a:rPr lang="en-US" sz="1000" dirty="0">
                <a:solidFill>
                  <a:schemeClr val="tx1">
                    <a:lumMod val="85000"/>
                    <a:lumOff val="15000"/>
                  </a:schemeClr>
                </a:solidFill>
                <a:latin typeface="Roboto" panose="02000000000000000000" pitchFamily="2" charset="0"/>
                <a:ea typeface="Roboto" panose="02000000000000000000" pitchFamily="2" charset="0"/>
                <a:cs typeface="Roboto" panose="02000000000000000000" pitchFamily="2" charset="0"/>
              </a:rPr>
              <a:t>It is a long established fact that a reader will be distracted by the readable content of a page when looking at its layout. The point of using Lorem Ipsum is that it has a more-or-less here, content here', making it look like readable English. </a:t>
            </a:r>
          </a:p>
        </p:txBody>
      </p:sp>
      <p:sp>
        <p:nvSpPr>
          <p:cNvPr id="10" name="Rectangle 9">
            <a:extLst>
              <a:ext uri="{FF2B5EF4-FFF2-40B4-BE49-F238E27FC236}">
                <a16:creationId xmlns:a16="http://schemas.microsoft.com/office/drawing/2014/main" id="{AED19980-408C-4CC5-98E4-D0211CF5C248}"/>
              </a:ext>
            </a:extLst>
          </p:cNvPr>
          <p:cNvSpPr/>
          <p:nvPr/>
        </p:nvSpPr>
        <p:spPr>
          <a:xfrm>
            <a:off x="620008" y="3424345"/>
            <a:ext cx="1827155" cy="846770"/>
          </a:xfrm>
          <a:prstGeom prst="rect">
            <a:avLst/>
          </a:prstGeom>
        </p:spPr>
        <p:txBody>
          <a:bodyPr wrap="square">
            <a:spAutoFit/>
          </a:bodyPr>
          <a:lstStyle/>
          <a:p>
            <a:pPr>
              <a:lnSpc>
                <a:spcPts val="2000"/>
              </a:lnSpc>
            </a:pPr>
            <a:r>
              <a:rPr lang="en-US" sz="1600" dirty="0">
                <a:solidFill>
                  <a:schemeClr val="tx1">
                    <a:lumMod val="85000"/>
                    <a:lumOff val="15000"/>
                  </a:schemeClr>
                </a:solidFill>
                <a:latin typeface="Raleway Bold" panose="020B0803030101060003" pitchFamily="34" charset="0"/>
              </a:rPr>
              <a:t>Our Best product Title Text Here</a:t>
            </a:r>
          </a:p>
        </p:txBody>
      </p:sp>
      <p:sp>
        <p:nvSpPr>
          <p:cNvPr id="11" name="Rectangle 10">
            <a:extLst>
              <a:ext uri="{FF2B5EF4-FFF2-40B4-BE49-F238E27FC236}">
                <a16:creationId xmlns:a16="http://schemas.microsoft.com/office/drawing/2014/main" id="{53DDD5DF-87C9-4AEE-BE74-614D30FAC663}"/>
              </a:ext>
            </a:extLst>
          </p:cNvPr>
          <p:cNvSpPr/>
          <p:nvPr/>
        </p:nvSpPr>
        <p:spPr>
          <a:xfrm>
            <a:off x="4336542" y="2902227"/>
            <a:ext cx="1676866" cy="652936"/>
          </a:xfrm>
          <a:prstGeom prst="rect">
            <a:avLst/>
          </a:prstGeom>
        </p:spPr>
        <p:txBody>
          <a:bodyPr wrap="square">
            <a:spAutoFit/>
          </a:bodyPr>
          <a:lstStyle/>
          <a:p>
            <a:pPr algn="ctr">
              <a:lnSpc>
                <a:spcPts val="1500"/>
              </a:lnSpc>
            </a:pPr>
            <a:r>
              <a:rPr lang="en-US" sz="1000" dirty="0">
                <a:solidFill>
                  <a:schemeClr val="bg1"/>
                </a:solidFill>
                <a:latin typeface="Roboto" panose="02000000000000000000" pitchFamily="2" charset="0"/>
                <a:ea typeface="Roboto" panose="02000000000000000000" pitchFamily="2" charset="0"/>
                <a:cs typeface="Roboto" panose="02000000000000000000" pitchFamily="2" charset="0"/>
              </a:rPr>
              <a:t>There are many </a:t>
            </a:r>
          </a:p>
          <a:p>
            <a:pPr algn="ctr">
              <a:lnSpc>
                <a:spcPts val="1500"/>
              </a:lnSpc>
            </a:pPr>
            <a:r>
              <a:rPr lang="en-US" sz="1000" dirty="0">
                <a:solidFill>
                  <a:schemeClr val="bg1"/>
                </a:solidFill>
                <a:latin typeface="Roboto" panose="02000000000000000000" pitchFamily="2" charset="0"/>
                <a:ea typeface="Roboto" panose="02000000000000000000" pitchFamily="2" charset="0"/>
                <a:cs typeface="Roboto" panose="02000000000000000000" pitchFamily="2" charset="0"/>
              </a:rPr>
              <a:t>variations of passages of Lorem some form.</a:t>
            </a:r>
          </a:p>
        </p:txBody>
      </p:sp>
      <p:sp>
        <p:nvSpPr>
          <p:cNvPr id="12" name="Rectangle 11">
            <a:extLst>
              <a:ext uri="{FF2B5EF4-FFF2-40B4-BE49-F238E27FC236}">
                <a16:creationId xmlns:a16="http://schemas.microsoft.com/office/drawing/2014/main" id="{77138D1B-A392-4F95-87AB-793D0E7F8927}"/>
              </a:ext>
            </a:extLst>
          </p:cNvPr>
          <p:cNvSpPr/>
          <p:nvPr/>
        </p:nvSpPr>
        <p:spPr>
          <a:xfrm>
            <a:off x="4604809" y="2262772"/>
            <a:ext cx="1140333" cy="590290"/>
          </a:xfrm>
          <a:prstGeom prst="rect">
            <a:avLst/>
          </a:prstGeom>
        </p:spPr>
        <p:txBody>
          <a:bodyPr wrap="square">
            <a:spAutoFit/>
          </a:bodyPr>
          <a:lstStyle/>
          <a:p>
            <a:pPr algn="ctr">
              <a:lnSpc>
                <a:spcPts val="2000"/>
              </a:lnSpc>
            </a:pPr>
            <a:r>
              <a:rPr lang="en-US" sz="1600" dirty="0">
                <a:solidFill>
                  <a:schemeClr val="bg1"/>
                </a:solidFill>
                <a:latin typeface="Raleway Bold" panose="020B0803030101060003" pitchFamily="34" charset="0"/>
              </a:rPr>
              <a:t>Design &amp; Build</a:t>
            </a:r>
          </a:p>
        </p:txBody>
      </p:sp>
      <p:sp>
        <p:nvSpPr>
          <p:cNvPr id="13" name="Rectangle 12">
            <a:extLst>
              <a:ext uri="{FF2B5EF4-FFF2-40B4-BE49-F238E27FC236}">
                <a16:creationId xmlns:a16="http://schemas.microsoft.com/office/drawing/2014/main" id="{C11B4A37-90A6-40B7-92C2-6BF5DD451C7A}"/>
              </a:ext>
            </a:extLst>
          </p:cNvPr>
          <p:cNvSpPr/>
          <p:nvPr/>
        </p:nvSpPr>
        <p:spPr>
          <a:xfrm>
            <a:off x="9431057" y="2902227"/>
            <a:ext cx="1676866" cy="652936"/>
          </a:xfrm>
          <a:prstGeom prst="rect">
            <a:avLst/>
          </a:prstGeom>
        </p:spPr>
        <p:txBody>
          <a:bodyPr wrap="square">
            <a:spAutoFit/>
          </a:bodyPr>
          <a:lstStyle/>
          <a:p>
            <a:pPr algn="ctr">
              <a:lnSpc>
                <a:spcPts val="1500"/>
              </a:lnSpc>
            </a:pPr>
            <a:r>
              <a:rPr lang="en-US" sz="1000" dirty="0">
                <a:solidFill>
                  <a:schemeClr val="bg1"/>
                </a:solidFill>
                <a:latin typeface="Roboto" panose="02000000000000000000" pitchFamily="2" charset="0"/>
                <a:ea typeface="Roboto" panose="02000000000000000000" pitchFamily="2" charset="0"/>
                <a:cs typeface="Roboto" panose="02000000000000000000" pitchFamily="2" charset="0"/>
              </a:rPr>
              <a:t>There are many </a:t>
            </a:r>
          </a:p>
          <a:p>
            <a:pPr algn="ctr">
              <a:lnSpc>
                <a:spcPts val="1500"/>
              </a:lnSpc>
            </a:pPr>
            <a:r>
              <a:rPr lang="en-US" sz="1000" dirty="0">
                <a:solidFill>
                  <a:schemeClr val="bg1"/>
                </a:solidFill>
                <a:latin typeface="Roboto" panose="02000000000000000000" pitchFamily="2" charset="0"/>
                <a:ea typeface="Roboto" panose="02000000000000000000" pitchFamily="2" charset="0"/>
                <a:cs typeface="Roboto" panose="02000000000000000000" pitchFamily="2" charset="0"/>
              </a:rPr>
              <a:t>variations of passages of Lorem some form.</a:t>
            </a:r>
          </a:p>
        </p:txBody>
      </p:sp>
      <p:sp>
        <p:nvSpPr>
          <p:cNvPr id="14" name="Rectangle 13">
            <a:extLst>
              <a:ext uri="{FF2B5EF4-FFF2-40B4-BE49-F238E27FC236}">
                <a16:creationId xmlns:a16="http://schemas.microsoft.com/office/drawing/2014/main" id="{4D26AF56-830C-40AA-BDEE-367B56A4F1FA}"/>
              </a:ext>
            </a:extLst>
          </p:cNvPr>
          <p:cNvSpPr/>
          <p:nvPr/>
        </p:nvSpPr>
        <p:spPr>
          <a:xfrm>
            <a:off x="9551667" y="2262772"/>
            <a:ext cx="1435648" cy="590290"/>
          </a:xfrm>
          <a:prstGeom prst="rect">
            <a:avLst/>
          </a:prstGeom>
        </p:spPr>
        <p:txBody>
          <a:bodyPr wrap="square">
            <a:spAutoFit/>
          </a:bodyPr>
          <a:lstStyle/>
          <a:p>
            <a:pPr algn="ctr">
              <a:lnSpc>
                <a:spcPts val="2000"/>
              </a:lnSpc>
            </a:pPr>
            <a:r>
              <a:rPr lang="en-US" sz="1600" dirty="0">
                <a:solidFill>
                  <a:schemeClr val="bg1"/>
                </a:solidFill>
                <a:latin typeface="Raleway Bold" panose="020B0803030101060003" pitchFamily="34" charset="0"/>
              </a:rPr>
              <a:t>Business Marketing</a:t>
            </a:r>
          </a:p>
        </p:txBody>
      </p:sp>
      <p:sp>
        <p:nvSpPr>
          <p:cNvPr id="15" name="Rectangle 14">
            <a:extLst>
              <a:ext uri="{FF2B5EF4-FFF2-40B4-BE49-F238E27FC236}">
                <a16:creationId xmlns:a16="http://schemas.microsoft.com/office/drawing/2014/main" id="{7BF966A4-CA58-4854-A0F7-59A3EEF1E16B}"/>
              </a:ext>
            </a:extLst>
          </p:cNvPr>
          <p:cNvSpPr/>
          <p:nvPr/>
        </p:nvSpPr>
        <p:spPr>
          <a:xfrm>
            <a:off x="6856355" y="5123498"/>
            <a:ext cx="1676866" cy="652936"/>
          </a:xfrm>
          <a:prstGeom prst="rect">
            <a:avLst/>
          </a:prstGeom>
        </p:spPr>
        <p:txBody>
          <a:bodyPr wrap="square">
            <a:spAutoFit/>
          </a:bodyPr>
          <a:lstStyle/>
          <a:p>
            <a:pPr algn="ctr">
              <a:lnSpc>
                <a:spcPts val="1500"/>
              </a:lnSpc>
            </a:pPr>
            <a:r>
              <a:rPr lang="en-US" sz="1000" dirty="0">
                <a:solidFill>
                  <a:schemeClr val="bg1"/>
                </a:solidFill>
                <a:latin typeface="Roboto" panose="02000000000000000000" pitchFamily="2" charset="0"/>
                <a:ea typeface="Roboto" panose="02000000000000000000" pitchFamily="2" charset="0"/>
                <a:cs typeface="Roboto" panose="02000000000000000000" pitchFamily="2" charset="0"/>
              </a:rPr>
              <a:t>There are many </a:t>
            </a:r>
          </a:p>
          <a:p>
            <a:pPr algn="ctr">
              <a:lnSpc>
                <a:spcPts val="1500"/>
              </a:lnSpc>
            </a:pPr>
            <a:r>
              <a:rPr lang="en-US" sz="1000" dirty="0">
                <a:solidFill>
                  <a:schemeClr val="bg1"/>
                </a:solidFill>
                <a:latin typeface="Roboto" panose="02000000000000000000" pitchFamily="2" charset="0"/>
                <a:ea typeface="Roboto" panose="02000000000000000000" pitchFamily="2" charset="0"/>
                <a:cs typeface="Roboto" panose="02000000000000000000" pitchFamily="2" charset="0"/>
              </a:rPr>
              <a:t>variations of passages of Lorem some form.</a:t>
            </a:r>
          </a:p>
        </p:txBody>
      </p:sp>
      <p:sp>
        <p:nvSpPr>
          <p:cNvPr id="16" name="Rectangle 15">
            <a:extLst>
              <a:ext uri="{FF2B5EF4-FFF2-40B4-BE49-F238E27FC236}">
                <a16:creationId xmlns:a16="http://schemas.microsoft.com/office/drawing/2014/main" id="{38EB6D9C-F7FA-4A0A-BB64-A3018537652D}"/>
              </a:ext>
            </a:extLst>
          </p:cNvPr>
          <p:cNvSpPr/>
          <p:nvPr/>
        </p:nvSpPr>
        <p:spPr>
          <a:xfrm>
            <a:off x="7124622" y="4484043"/>
            <a:ext cx="1140333" cy="590290"/>
          </a:xfrm>
          <a:prstGeom prst="rect">
            <a:avLst/>
          </a:prstGeom>
        </p:spPr>
        <p:txBody>
          <a:bodyPr wrap="square">
            <a:spAutoFit/>
          </a:bodyPr>
          <a:lstStyle/>
          <a:p>
            <a:pPr algn="ctr">
              <a:lnSpc>
                <a:spcPts val="2000"/>
              </a:lnSpc>
            </a:pPr>
            <a:r>
              <a:rPr lang="en-US" sz="1600" dirty="0">
                <a:solidFill>
                  <a:schemeClr val="bg1"/>
                </a:solidFill>
                <a:latin typeface="Raleway Bold" panose="020B0803030101060003" pitchFamily="34" charset="0"/>
              </a:rPr>
              <a:t>Domain &amp; Hosting</a:t>
            </a:r>
          </a:p>
        </p:txBody>
      </p:sp>
      <p:sp>
        <p:nvSpPr>
          <p:cNvPr id="7" name="Picture Placeholder 6">
            <a:extLst>
              <a:ext uri="{FF2B5EF4-FFF2-40B4-BE49-F238E27FC236}">
                <a16:creationId xmlns:a16="http://schemas.microsoft.com/office/drawing/2014/main" id="{0172D0A6-B493-FC2E-50C4-FB6C414615A9}"/>
              </a:ext>
            </a:extLst>
          </p:cNvPr>
          <p:cNvSpPr>
            <a:spLocks noGrp="1"/>
          </p:cNvSpPr>
          <p:nvPr>
            <p:ph type="pic" sz="quarter" idx="10"/>
          </p:nvPr>
        </p:nvSpPr>
        <p:spPr/>
      </p:sp>
      <p:sp>
        <p:nvSpPr>
          <p:cNvPr id="17" name="Picture Placeholder 16">
            <a:extLst>
              <a:ext uri="{FF2B5EF4-FFF2-40B4-BE49-F238E27FC236}">
                <a16:creationId xmlns:a16="http://schemas.microsoft.com/office/drawing/2014/main" id="{F1EF0C6E-1D2A-6155-6D3A-073E44A84B68}"/>
              </a:ext>
            </a:extLst>
          </p:cNvPr>
          <p:cNvSpPr>
            <a:spLocks noGrp="1"/>
          </p:cNvSpPr>
          <p:nvPr>
            <p:ph type="pic" sz="quarter" idx="11"/>
          </p:nvPr>
        </p:nvSpPr>
        <p:spPr/>
      </p:sp>
      <p:sp>
        <p:nvSpPr>
          <p:cNvPr id="19" name="Picture Placeholder 18">
            <a:extLst>
              <a:ext uri="{FF2B5EF4-FFF2-40B4-BE49-F238E27FC236}">
                <a16:creationId xmlns:a16="http://schemas.microsoft.com/office/drawing/2014/main" id="{10C469C0-9073-5773-DC7C-BFEFE01F8B6A}"/>
              </a:ext>
            </a:extLst>
          </p:cNvPr>
          <p:cNvSpPr>
            <a:spLocks noGrp="1"/>
          </p:cNvSpPr>
          <p:nvPr>
            <p:ph type="pic" sz="quarter" idx="12"/>
          </p:nvPr>
        </p:nvSpPr>
        <p:spPr/>
      </p:sp>
    </p:spTree>
    <p:extLst>
      <p:ext uri="{BB962C8B-B14F-4D97-AF65-F5344CB8AC3E}">
        <p14:creationId xmlns:p14="http://schemas.microsoft.com/office/powerpoint/2010/main" val="285708653"/>
      </p:ext>
    </p:extLst>
  </p:cSld>
  <p:clrMapOvr>
    <a:masterClrMapping/>
  </p:clrMapOvr>
</p:sld>
</file>

<file path=ppt/theme/theme1.xml><?xml version="1.0" encoding="utf-8"?>
<a:theme xmlns:a="http://schemas.openxmlformats.org/drawingml/2006/main" name="Theme 28">
  <a:themeElements>
    <a:clrScheme name="Color 28">
      <a:dk1>
        <a:sysClr val="windowText" lastClr="000000"/>
      </a:dk1>
      <a:lt1>
        <a:sysClr val="window" lastClr="FFFFFF"/>
      </a:lt1>
      <a:dk2>
        <a:srgbClr val="323232"/>
      </a:dk2>
      <a:lt2>
        <a:srgbClr val="FFFFFF"/>
      </a:lt2>
      <a:accent1>
        <a:srgbClr val="CDA6CE"/>
      </a:accent1>
      <a:accent2>
        <a:srgbClr val="B18EC1"/>
      </a:accent2>
      <a:accent3>
        <a:srgbClr val="9376B3"/>
      </a:accent3>
      <a:accent4>
        <a:srgbClr val="7361A8"/>
      </a:accent4>
      <a:accent5>
        <a:srgbClr val="4B4E9C"/>
      </a:accent5>
      <a:accent6>
        <a:srgbClr val="1C3F8C"/>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 28" id="{4161406E-A09D-45F3-A929-484F6B513FB5}" vid="{BFF3F35B-36CB-49C2-ABA4-E34927F7C550}"/>
    </a:ext>
  </a:extLst>
</a:theme>
</file>

<file path=docProps/app.xml><?xml version="1.0" encoding="utf-8"?>
<Properties xmlns="http://schemas.openxmlformats.org/officeDocument/2006/extended-properties" xmlns:vt="http://schemas.openxmlformats.org/officeDocument/2006/docPropsVTypes">
  <Template>Theme 28</Template>
  <TotalTime>1504</TotalTime>
  <Words>2101</Words>
  <Application>Microsoft Office PowerPoint</Application>
  <PresentationFormat>Widescreen</PresentationFormat>
  <Paragraphs>286</Paragraphs>
  <Slides>26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26</vt:i4>
      </vt:variant>
    </vt:vector>
  </HeadingPairs>
  <TitlesOfParts>
    <vt:vector size="32" baseType="lpstr">
      <vt:lpstr>Arial</vt:lpstr>
      <vt:lpstr>Calibri</vt:lpstr>
      <vt:lpstr>Raleway Bold</vt:lpstr>
      <vt:lpstr>Roboto</vt:lpstr>
      <vt:lpstr>Roboto Medium</vt:lpstr>
      <vt:lpstr>Theme 28</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pc</cp:lastModifiedBy>
  <cp:revision>78</cp:revision>
  <dcterms:created xsi:type="dcterms:W3CDTF">2023-04-01T09:06:24Z</dcterms:created>
  <dcterms:modified xsi:type="dcterms:W3CDTF">2023-04-17T06:50:03Z</dcterms:modified>
</cp:coreProperties>
</file>